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79"/>
  </p:notesMasterIdLst>
  <p:handoutMasterIdLst>
    <p:handoutMasterId r:id="rId80"/>
  </p:handoutMasterIdLst>
  <p:sldIdLst>
    <p:sldId id="256" r:id="rId2"/>
    <p:sldId id="266" r:id="rId3"/>
    <p:sldId id="267" r:id="rId4"/>
    <p:sldId id="268" r:id="rId5"/>
    <p:sldId id="342"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14E0E"/>
    <a:srgbClr val="04658F"/>
    <a:srgbClr val="06648C"/>
    <a:srgbClr val="959595"/>
    <a:srgbClr val="992FFF"/>
    <a:srgbClr val="FF0000"/>
    <a:srgbClr val="80C8DA"/>
    <a:srgbClr val="C8E2E8"/>
    <a:srgbClr val="FFFFFF"/>
    <a:srgbClr val="954E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23145-1653-491A-880E-A66FD02BA11E}" v="29" dt="2018-10-15T12:40:41.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6" autoAdjust="0"/>
    <p:restoredTop sz="84606" autoAdjust="0"/>
  </p:normalViewPr>
  <p:slideViewPr>
    <p:cSldViewPr snapToGrid="0">
      <p:cViewPr varScale="1">
        <p:scale>
          <a:sx n="57" d="100"/>
          <a:sy n="57" d="100"/>
        </p:scale>
        <p:origin x="1640" y="28"/>
      </p:cViewPr>
      <p:guideLst>
        <p:guide orient="horz" pos="2160"/>
        <p:guide pos="2880"/>
      </p:guideLst>
    </p:cSldViewPr>
  </p:slideViewPr>
  <p:notesTextViewPr>
    <p:cViewPr>
      <p:scale>
        <a:sx n="3" d="2"/>
        <a:sy n="3" d="2"/>
      </p:scale>
      <p:origin x="0" y="0"/>
    </p:cViewPr>
  </p:notesTextViewPr>
  <p:sorterViewPr>
    <p:cViewPr>
      <p:scale>
        <a:sx n="100" d="100"/>
        <a:sy n="100" d="100"/>
      </p:scale>
      <p:origin x="0" y="-11916"/>
    </p:cViewPr>
  </p:sorterViewPr>
  <p:notesViewPr>
    <p:cSldViewPr snapToGrid="0">
      <p:cViewPr>
        <p:scale>
          <a:sx n="200" d="100"/>
          <a:sy n="200" d="100"/>
        </p:scale>
        <p:origin x="288" y="-33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10/15/2018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dirty="0"/>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10/15/2018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dirty="0"/>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is the same number of children in Year 5 as there is in Year 6. In Year 5, there are 28 boys and 32 girls. In Year 6, there are 29 boys. How many girls are there in Year 6?</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53519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Together two children have saved £100. Yameena has saved £57 and Tom has saved £43. Yameena is given another £10. How much do they have now?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79664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dirty="0">
                <a:solidFill>
                  <a:srgbClr val="000000"/>
                </a:solidFill>
                <a:effectLst/>
                <a:latin typeface="+mn-lt"/>
              </a:rPr>
              <a:t>There were 30 children in a class: 16 boys and 14 girls. Then a boy left. How many children are there in the class now?</a:t>
            </a:r>
            <a:endParaRPr lang="en-GB" i="1" dirty="0">
              <a:latin typeface="+mn-lt"/>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431663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combined mass of two cats is 10 kg. The mass of one cat is 4.6 kg and the mass of the other cat is 5.4 kg. One of the cats gains 0.8 kg. What is their combined mass now?</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394411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946711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374076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1552048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1501380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3447179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2039557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106250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Sally plans to buy 30 bottles of cola and 25 bottles of juice for a party. When she gets to the shop, they only have 15 bottles of juice, but she wants to buy the same number of bottles of drink in total. If she buys all 15 bottles of juice, how many bottles of cola will she need to buy?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296313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1978734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986959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a:t>Jim was 25 years old when his son, Max, was born. What is the difference between their ages?</a:t>
            </a:r>
            <a:endParaRPr lang="en-GB" dirty="0"/>
          </a:p>
          <a:p>
            <a:pPr marL="171450" lvl="0" indent="-171450">
              <a:buFont typeface="Arial" panose="020B0604020202020204" pitchFamily="34" charset="0"/>
              <a:buChar char="•"/>
            </a:pPr>
            <a:r>
              <a:rPr lang="en-GB" i="1" dirty="0"/>
              <a:t>When Jim is 30, Max is 5. What is the difference between their ages?</a:t>
            </a:r>
            <a:endParaRPr lang="en-GB" dirty="0"/>
          </a:p>
          <a:p>
            <a:pPr marL="171450" lvl="0" indent="-171450">
              <a:buFont typeface="Arial" panose="020B0604020202020204" pitchFamily="34" charset="0"/>
              <a:buChar char="•"/>
            </a:pPr>
            <a:r>
              <a:rPr lang="en-GB" i="1" dirty="0"/>
              <a:t>When Jim is 35, Max is 10. What is the difference between their ages?</a:t>
            </a:r>
            <a:endParaRPr lang="en-GB" dirty="0"/>
          </a:p>
          <a:p>
            <a:pPr marL="171450" lvl="0" indent="-171450">
              <a:buFont typeface="Arial" panose="020B0604020202020204" pitchFamily="34" charset="0"/>
              <a:buChar char="•"/>
            </a:pPr>
            <a:r>
              <a:rPr lang="en-GB" i="1" dirty="0"/>
              <a:t>When Jim is 40, Max is 15. What is the difference between their ages?</a:t>
            </a:r>
            <a:endParaRPr lang="en-GB" dirty="0"/>
          </a:p>
          <a:p>
            <a:pPr marL="171450" lvl="0" indent="-171450">
              <a:buFont typeface="Arial" panose="020B0604020202020204" pitchFamily="34" charset="0"/>
              <a:buChar char="•"/>
            </a:pPr>
            <a:r>
              <a:rPr lang="en-GB" i="1" dirty="0"/>
              <a:t>Is the difference between their ages always going to remain the same?</a:t>
            </a:r>
            <a:endParaRPr lang="en-GB" dirty="0"/>
          </a:p>
          <a:p>
            <a:pPr marL="171450" indent="-171450">
              <a:buFont typeface="Arial" panose="020B0604020202020204" pitchFamily="34" charset="0"/>
              <a:buChar char="•"/>
            </a:pPr>
            <a:r>
              <a:rPr lang="en-GB" i="1" dirty="0"/>
              <a:t>How old will Max be when Jim is 75?</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1217355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Jack has a three-litre bottle of drink and Sila has a two-litre bottle of drink. They both pour out three 250 ml glasses of drink. What is the difference between the amounts in their bottles after each glass is poured?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4246659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1725057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1589171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2555476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3383140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914956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330199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3398507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1919899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799018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1391401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3931193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2877024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2815108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51</a:t>
            </a:fld>
            <a:endParaRPr lang="en-US" dirty="0"/>
          </a:p>
        </p:txBody>
      </p:sp>
    </p:spTree>
    <p:extLst>
      <p:ext uri="{BB962C8B-B14F-4D97-AF65-F5344CB8AC3E}">
        <p14:creationId xmlns:p14="http://schemas.microsoft.com/office/powerpoint/2010/main" val="1855679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Jon has 10</a:t>
            </a:r>
            <a:r>
              <a:rPr lang="en-GB" sz="600" i="1" dirty="0"/>
              <a:t> </a:t>
            </a:r>
            <a:r>
              <a:rPr lang="en-GB" i="1" dirty="0"/>
              <a:t>p in his money box. Misha has 3</a:t>
            </a:r>
            <a:r>
              <a:rPr lang="en-GB" sz="600" i="1" dirty="0"/>
              <a:t> </a:t>
            </a:r>
            <a:r>
              <a:rPr lang="en-GB" i="1" dirty="0"/>
              <a:t>p in hers. Jon has 7</a:t>
            </a:r>
            <a:r>
              <a:rPr lang="en-GB" sz="600" i="1" dirty="0"/>
              <a:t> </a:t>
            </a:r>
            <a:r>
              <a:rPr lang="en-GB" i="1" dirty="0"/>
              <a:t>p more than Misha.</a:t>
            </a:r>
            <a:endParaRPr lang="en-GB" dirty="0"/>
          </a:p>
          <a:p>
            <a:r>
              <a:rPr lang="en-GB" i="1" dirty="0"/>
              <a:t>Jon adds 10</a:t>
            </a:r>
            <a:r>
              <a:rPr lang="en-GB" sz="600" i="1" dirty="0"/>
              <a:t> </a:t>
            </a:r>
            <a:r>
              <a:rPr lang="en-GB" i="1" dirty="0"/>
              <a:t>p to his money box. He now has 17</a:t>
            </a:r>
            <a:r>
              <a:rPr lang="en-GB" sz="600" i="1" dirty="0"/>
              <a:t> </a:t>
            </a:r>
            <a:r>
              <a:rPr lang="en-GB" i="1" dirty="0"/>
              <a:t>p more than Misha.</a:t>
            </a:r>
            <a:endParaRPr lang="en-GB" dirty="0"/>
          </a:p>
          <a:p>
            <a:r>
              <a:rPr lang="en-GB" i="1" dirty="0"/>
              <a:t>Jon adds another 10</a:t>
            </a:r>
            <a:r>
              <a:rPr lang="en-GB" sz="600" i="1" dirty="0"/>
              <a:t> </a:t>
            </a:r>
            <a:r>
              <a:rPr lang="en-GB" i="1" dirty="0"/>
              <a:t>p to his money box. He now has 17</a:t>
            </a:r>
            <a:r>
              <a:rPr lang="en-GB" sz="600" i="1" dirty="0"/>
              <a:t> </a:t>
            </a:r>
            <a:r>
              <a:rPr lang="en-GB" i="1" dirty="0"/>
              <a:t>p more than Misha.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1708696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53</a:t>
            </a:fld>
            <a:endParaRPr lang="en-US" dirty="0"/>
          </a:p>
        </p:txBody>
      </p:sp>
    </p:spTree>
    <p:extLst>
      <p:ext uri="{BB962C8B-B14F-4D97-AF65-F5344CB8AC3E}">
        <p14:creationId xmlns:p14="http://schemas.microsoft.com/office/powerpoint/2010/main" val="3125685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54</a:t>
            </a:fld>
            <a:endParaRPr lang="en-US" dirty="0"/>
          </a:p>
        </p:txBody>
      </p:sp>
    </p:spTree>
    <p:extLst>
      <p:ext uri="{BB962C8B-B14F-4D97-AF65-F5344CB8AC3E}">
        <p14:creationId xmlns:p14="http://schemas.microsoft.com/office/powerpoint/2010/main" val="123594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1547260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Evie has 100 p in her money box and Hari has 2 p, so Evie has 98 p more than Hari.</a:t>
            </a:r>
            <a:endParaRPr lang="en-GB" dirty="0"/>
          </a:p>
          <a:p>
            <a:r>
              <a:rPr lang="en-GB" i="1" dirty="0"/>
              <a:t>On Monday, Evie spends 10 p. She now has 88 p more than Hari.</a:t>
            </a:r>
            <a:endParaRPr lang="en-GB" dirty="0"/>
          </a:p>
          <a:p>
            <a:r>
              <a:rPr lang="en-GB" i="1" dirty="0"/>
              <a:t>On Tuesday, Evie spends another 10 p. She now has 78 p more than Hari.</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431466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56</a:t>
            </a:fld>
            <a:endParaRPr lang="en-US" dirty="0"/>
          </a:p>
        </p:txBody>
      </p:sp>
    </p:spTree>
    <p:extLst>
      <p:ext uri="{BB962C8B-B14F-4D97-AF65-F5344CB8AC3E}">
        <p14:creationId xmlns:p14="http://schemas.microsoft.com/office/powerpoint/2010/main" val="1337662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were 16 boys and 14 girls in a class. The difference between the number of boys and girls was 2. Now there are 18 boys in the class, but the number of girls is the same. How many more boys than girls are there now?</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57</a:t>
            </a:fld>
            <a:endParaRPr lang="en-US" dirty="0"/>
          </a:p>
        </p:txBody>
      </p:sp>
    </p:spTree>
    <p:extLst>
      <p:ext uri="{BB962C8B-B14F-4D97-AF65-F5344CB8AC3E}">
        <p14:creationId xmlns:p14="http://schemas.microsoft.com/office/powerpoint/2010/main" val="936486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blue ribbon was 1 m 72 cm long and a red ribbon was 1 m 38 cm long; so the blue ribbon was 34 cm longer than the red ribbon. Then the blue ribbon was cut down to 1 m 52 cm. How much longer than the red ribbon is the blue ribbon now?</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58</a:t>
            </a:fld>
            <a:endParaRPr lang="en-US" dirty="0"/>
          </a:p>
        </p:txBody>
      </p:sp>
    </p:spTree>
    <p:extLst>
      <p:ext uri="{BB962C8B-B14F-4D97-AF65-F5344CB8AC3E}">
        <p14:creationId xmlns:p14="http://schemas.microsoft.com/office/powerpoint/2010/main" val="4148001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59</a:t>
            </a:fld>
            <a:endParaRPr lang="en-US" dirty="0"/>
          </a:p>
        </p:txBody>
      </p:sp>
    </p:spTree>
    <p:extLst>
      <p:ext uri="{BB962C8B-B14F-4D97-AF65-F5344CB8AC3E}">
        <p14:creationId xmlns:p14="http://schemas.microsoft.com/office/powerpoint/2010/main" val="4094399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60</a:t>
            </a:fld>
            <a:endParaRPr lang="en-US" dirty="0"/>
          </a:p>
        </p:txBody>
      </p:sp>
    </p:spTree>
    <p:extLst>
      <p:ext uri="{BB962C8B-B14F-4D97-AF65-F5344CB8AC3E}">
        <p14:creationId xmlns:p14="http://schemas.microsoft.com/office/powerpoint/2010/main" val="31349544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61</a:t>
            </a:fld>
            <a:endParaRPr lang="en-US" dirty="0"/>
          </a:p>
        </p:txBody>
      </p:sp>
    </p:spTree>
    <p:extLst>
      <p:ext uri="{BB962C8B-B14F-4D97-AF65-F5344CB8AC3E}">
        <p14:creationId xmlns:p14="http://schemas.microsoft.com/office/powerpoint/2010/main" val="3300007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62</a:t>
            </a:fld>
            <a:endParaRPr lang="en-US" dirty="0"/>
          </a:p>
        </p:txBody>
      </p:sp>
    </p:spTree>
    <p:extLst>
      <p:ext uri="{BB962C8B-B14F-4D97-AF65-F5344CB8AC3E}">
        <p14:creationId xmlns:p14="http://schemas.microsoft.com/office/powerpoint/2010/main" val="4051271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63</a:t>
            </a:fld>
            <a:endParaRPr lang="en-US" dirty="0"/>
          </a:p>
        </p:txBody>
      </p:sp>
    </p:spTree>
    <p:extLst>
      <p:ext uri="{BB962C8B-B14F-4D97-AF65-F5344CB8AC3E}">
        <p14:creationId xmlns:p14="http://schemas.microsoft.com/office/powerpoint/2010/main" val="1310965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Stephanie wants to learn to jump higher. She records her standing reach height, then the height she reaches when she jumps, to calculate how high she can jump.</a:t>
            </a:r>
          </a:p>
          <a:p>
            <a:r>
              <a:rPr lang="en-GB" sz="1200" i="1" kern="1200" dirty="0">
                <a:solidFill>
                  <a:schemeClr val="tx1"/>
                </a:solidFill>
                <a:effectLst/>
                <a:latin typeface="+mn-lt"/>
                <a:ea typeface="+mn-ea"/>
                <a:cs typeface="+mn-cs"/>
              </a:rPr>
              <a:t>Stephanie tests herself each week for five weeks. Stephanie doesn’t get any taller during the five weeks, so her standing reach doesn’t change. Her results are shown in the table, but some of the values are missing. Fill in the missing information.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64</a:t>
            </a:fld>
            <a:endParaRPr lang="en-US" dirty="0"/>
          </a:p>
        </p:txBody>
      </p:sp>
    </p:spTree>
    <p:extLst>
      <p:ext uri="{BB962C8B-B14F-4D97-AF65-F5344CB8AC3E}">
        <p14:creationId xmlns:p14="http://schemas.microsoft.com/office/powerpoint/2010/main" val="395787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3804552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Sebastian has 10 marbles. He gives away 4 of them.</a:t>
            </a:r>
            <a:endParaRPr lang="en-GB" dirty="0"/>
          </a:p>
          <a:p>
            <a:r>
              <a:rPr lang="en-GB" i="1" dirty="0"/>
              <a:t>Megan also has 10 marbles. If she gives away 5 marbles, will she be left with more or fewer marbles than Sebastian?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65</a:t>
            </a:fld>
            <a:endParaRPr lang="en-US" dirty="0"/>
          </a:p>
        </p:txBody>
      </p:sp>
    </p:spTree>
    <p:extLst>
      <p:ext uri="{BB962C8B-B14F-4D97-AF65-F5344CB8AC3E}">
        <p14:creationId xmlns:p14="http://schemas.microsoft.com/office/powerpoint/2010/main" val="1969225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Peter also has 10 marbles. If he gives away 3 marbles, will he be left with more or fewer marbles than Sebastian?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66</a:t>
            </a:fld>
            <a:endParaRPr lang="en-US" dirty="0"/>
          </a:p>
        </p:txBody>
      </p:sp>
    </p:spTree>
    <p:extLst>
      <p:ext uri="{BB962C8B-B14F-4D97-AF65-F5344CB8AC3E}">
        <p14:creationId xmlns:p14="http://schemas.microsoft.com/office/powerpoint/2010/main" val="2706436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Harvey is buying groceries. The bill is £98, but he thinks he has a voucher for £20 off so will only have to pay £78.</a:t>
            </a:r>
          </a:p>
          <a:p>
            <a:r>
              <a:rPr lang="en-GB" i="1" dirty="0"/>
              <a:t>Harvey’s voucher is actually worth £30. How much will he have to pay for his groceries?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67</a:t>
            </a:fld>
            <a:endParaRPr lang="en-US" dirty="0"/>
          </a:p>
        </p:txBody>
      </p:sp>
    </p:spTree>
    <p:extLst>
      <p:ext uri="{BB962C8B-B14F-4D97-AF65-F5344CB8AC3E}">
        <p14:creationId xmlns:p14="http://schemas.microsoft.com/office/powerpoint/2010/main" val="17760691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68</a:t>
            </a:fld>
            <a:endParaRPr lang="en-US" dirty="0"/>
          </a:p>
        </p:txBody>
      </p:sp>
    </p:spTree>
    <p:extLst>
      <p:ext uri="{BB962C8B-B14F-4D97-AF65-F5344CB8AC3E}">
        <p14:creationId xmlns:p14="http://schemas.microsoft.com/office/powerpoint/2010/main" val="3695773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Raf has saved £150. He wants to buy a game console that costs £350. How much more does he need to save?</a:t>
            </a:r>
          </a:p>
          <a:p>
            <a:r>
              <a:rPr lang="en-GB" sz="1200" i="1" kern="1200" dirty="0">
                <a:solidFill>
                  <a:schemeClr val="tx1"/>
                </a:solidFill>
                <a:effectLst/>
                <a:latin typeface="+mn-lt"/>
                <a:ea typeface="+mn-ea"/>
                <a:cs typeface="+mn-cs"/>
              </a:rPr>
              <a:t>Raf goes out with his friends and spends £20 of his savings. He now has £130. How much does he now need to save before he can buy the game console?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69</a:t>
            </a:fld>
            <a:endParaRPr lang="en-US" dirty="0"/>
          </a:p>
        </p:txBody>
      </p:sp>
    </p:spTree>
    <p:extLst>
      <p:ext uri="{BB962C8B-B14F-4D97-AF65-F5344CB8AC3E}">
        <p14:creationId xmlns:p14="http://schemas.microsoft.com/office/powerpoint/2010/main" val="12364090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70</a:t>
            </a:fld>
            <a:endParaRPr lang="en-US" dirty="0"/>
          </a:p>
        </p:txBody>
      </p:sp>
    </p:spTree>
    <p:extLst>
      <p:ext uri="{BB962C8B-B14F-4D97-AF65-F5344CB8AC3E}">
        <p14:creationId xmlns:p14="http://schemas.microsoft.com/office/powerpoint/2010/main" val="1306016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Ciara has 85 marbles; 45 of them are red and the rest are blue, so she has 40 blue marbles. Arjun also has 85 marbles; some of them are red and some of them are blue. He has ten more red marbles than Ciara. How many blue marbles does Arjun have?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71</a:t>
            </a:fld>
            <a:endParaRPr lang="en-US" dirty="0"/>
          </a:p>
        </p:txBody>
      </p:sp>
    </p:spTree>
    <p:extLst>
      <p:ext uri="{BB962C8B-B14F-4D97-AF65-F5344CB8AC3E}">
        <p14:creationId xmlns:p14="http://schemas.microsoft.com/office/powerpoint/2010/main" val="3185767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Leah gets £5 to spend on lunch each day. On Monday she spends £3.50, so she is left with £1.50 to put in her savings. On Tuesday Leah spends 50 p less than she did on Monday. How much does she have left on Tuesday to put in her savings?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72</a:t>
            </a:fld>
            <a:endParaRPr lang="en-US" dirty="0"/>
          </a:p>
        </p:txBody>
      </p:sp>
    </p:spTree>
    <p:extLst>
      <p:ext uri="{BB962C8B-B14F-4D97-AF65-F5344CB8AC3E}">
        <p14:creationId xmlns:p14="http://schemas.microsoft.com/office/powerpoint/2010/main" val="32500261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73</a:t>
            </a:fld>
            <a:endParaRPr lang="en-US" dirty="0"/>
          </a:p>
        </p:txBody>
      </p:sp>
    </p:spTree>
    <p:extLst>
      <p:ext uri="{BB962C8B-B14F-4D97-AF65-F5344CB8AC3E}">
        <p14:creationId xmlns:p14="http://schemas.microsoft.com/office/powerpoint/2010/main" val="34341578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74</a:t>
            </a:fld>
            <a:endParaRPr lang="en-US" dirty="0"/>
          </a:p>
        </p:txBody>
      </p:sp>
    </p:spTree>
    <p:extLst>
      <p:ext uri="{BB962C8B-B14F-4D97-AF65-F5344CB8AC3E}">
        <p14:creationId xmlns:p14="http://schemas.microsoft.com/office/powerpoint/2010/main" val="13942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GB" i="1" dirty="0"/>
              <a:t>Diego walked for three minutes to get to his friend’s house, and then walked for another six minutes to get to school. His journey took nine minutes altogether.</a:t>
            </a:r>
          </a:p>
          <a:p>
            <a:pPr marL="228600" indent="-228600">
              <a:buFont typeface="Arial" panose="020B0604020202020204" pitchFamily="34" charset="0"/>
              <a:buChar char="•"/>
            </a:pPr>
            <a:r>
              <a:rPr lang="en-GB" i="1" dirty="0"/>
              <a:t>Dana walked for twenty-three minutes to get to her friend’s house, and then walked for another six minutes to get to school. Her journey took twenty nine minutes altogether.</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1362188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75</a:t>
            </a:fld>
            <a:endParaRPr lang="en-US" dirty="0"/>
          </a:p>
        </p:txBody>
      </p:sp>
    </p:spTree>
    <p:extLst>
      <p:ext uri="{BB962C8B-B14F-4D97-AF65-F5344CB8AC3E}">
        <p14:creationId xmlns:p14="http://schemas.microsoft.com/office/powerpoint/2010/main" val="27468408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Both lawns have the same perimeter.</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How long is the side marked </a:t>
            </a:r>
            <a:r>
              <a:rPr lang="en-GB" sz="1200" i="0" kern="1200" dirty="0">
                <a:solidFill>
                  <a:schemeClr val="tx1"/>
                </a:solidFill>
                <a:effectLst/>
                <a:latin typeface="+mn-lt"/>
                <a:ea typeface="+mn-ea"/>
                <a:cs typeface="+mn-cs"/>
              </a:rPr>
              <a:t>x</a:t>
            </a:r>
            <a:r>
              <a:rPr lang="en-GB" sz="1200" i="1"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How many different ways can you find to calculate the value of </a:t>
            </a:r>
            <a:r>
              <a:rPr lang="en-GB" sz="1200" i="0" kern="1200" dirty="0">
                <a:solidFill>
                  <a:schemeClr val="tx1"/>
                </a:solidFill>
                <a:effectLst/>
                <a:latin typeface="+mn-lt"/>
                <a:ea typeface="+mn-ea"/>
                <a:cs typeface="+mn-cs"/>
              </a:rPr>
              <a:t>x</a:t>
            </a:r>
            <a:r>
              <a:rPr lang="en-GB" sz="1200" i="1"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Which method do you prefer?</a:t>
            </a:r>
          </a:p>
        </p:txBody>
      </p:sp>
      <p:sp>
        <p:nvSpPr>
          <p:cNvPr id="4" name="Slide Number Placeholder 3"/>
          <p:cNvSpPr>
            <a:spLocks noGrp="1"/>
          </p:cNvSpPr>
          <p:nvPr>
            <p:ph type="sldNum" sz="quarter" idx="5"/>
          </p:nvPr>
        </p:nvSpPr>
        <p:spPr/>
        <p:txBody>
          <a:bodyPr/>
          <a:lstStyle/>
          <a:p>
            <a:fld id="{38B2033A-FB0F-7949-A9F0-CBC790DC54B4}" type="slidenum">
              <a:rPr lang="en-US" smtClean="0"/>
              <a:t>76</a:t>
            </a:fld>
            <a:endParaRPr lang="en-US" dirty="0"/>
          </a:p>
        </p:txBody>
      </p:sp>
    </p:spTree>
    <p:extLst>
      <p:ext uri="{BB962C8B-B14F-4D97-AF65-F5344CB8AC3E}">
        <p14:creationId xmlns:p14="http://schemas.microsoft.com/office/powerpoint/2010/main" val="23377865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n-lt"/>
                <a:ea typeface="+mn-ea"/>
                <a:cs typeface="+mn-cs"/>
              </a:rPr>
              <a:t>True or false? The difference between the amount of rain that fell in July compared to June is the same as the difference between the amount of rain that fell in September compared to August. Write calculations to explain your answer.</a:t>
            </a:r>
          </a:p>
          <a:p>
            <a:pPr lvl="0"/>
            <a:r>
              <a:rPr lang="en-GB" sz="1200" i="1" kern="1200" dirty="0">
                <a:solidFill>
                  <a:schemeClr val="tx1"/>
                </a:solidFill>
                <a:effectLst/>
                <a:latin typeface="+mn-lt"/>
                <a:ea typeface="+mn-ea"/>
                <a:cs typeface="+mn-cs"/>
              </a:rPr>
              <a:t>Explain which difference shows an increase in rainfall and which shows a decrease.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77</a:t>
            </a:fld>
            <a:endParaRPr lang="en-US" dirty="0"/>
          </a:p>
        </p:txBody>
      </p:sp>
    </p:spTree>
    <p:extLst>
      <p:ext uri="{BB962C8B-B14F-4D97-AF65-F5344CB8AC3E}">
        <p14:creationId xmlns:p14="http://schemas.microsoft.com/office/powerpoint/2010/main" val="70557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353433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246247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13679600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03.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7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1.29 Using equivalence and the compensation property to calculate</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5</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1:3</a:t>
            </a:r>
          </a:p>
        </p:txBody>
      </p:sp>
      <p:sp>
        <p:nvSpPr>
          <p:cNvPr id="3" name="TextBox 2">
            <a:extLst>
              <a:ext uri="{FF2B5EF4-FFF2-40B4-BE49-F238E27FC236}">
                <a16:creationId xmlns:a16="http://schemas.microsoft.com/office/drawing/2014/main" id="{BA2FD13B-3AE0-485D-A42A-C133E55D3EF8}"/>
              </a:ext>
            </a:extLst>
          </p:cNvPr>
          <p:cNvSpPr txBox="1"/>
          <p:nvPr/>
        </p:nvSpPr>
        <p:spPr bwMode="auto">
          <a:xfrm>
            <a:off x="2481387" y="1017453"/>
            <a:ext cx="1532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 + 3.98</a:t>
            </a:r>
          </a:p>
        </p:txBody>
      </p:sp>
      <p:sp>
        <p:nvSpPr>
          <p:cNvPr id="4" name="TextBox 3">
            <a:extLst>
              <a:ext uri="{FF2B5EF4-FFF2-40B4-BE49-F238E27FC236}">
                <a16:creationId xmlns:a16="http://schemas.microsoft.com/office/drawing/2014/main" id="{24908404-B9FB-42AA-9E50-2DE07A2A2F1B}"/>
              </a:ext>
            </a:extLst>
          </p:cNvPr>
          <p:cNvSpPr txBox="1"/>
          <p:nvPr/>
        </p:nvSpPr>
        <p:spPr bwMode="auto">
          <a:xfrm>
            <a:off x="3898285" y="1017453"/>
            <a:ext cx="1827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5.0 + 4.28</a:t>
            </a:r>
          </a:p>
        </p:txBody>
      </p:sp>
      <p:sp>
        <p:nvSpPr>
          <p:cNvPr id="5" name="TextBox 4">
            <a:extLst>
              <a:ext uri="{FF2B5EF4-FFF2-40B4-BE49-F238E27FC236}">
                <a16:creationId xmlns:a16="http://schemas.microsoft.com/office/drawing/2014/main" id="{0866E3C2-5E5D-42AF-A7F0-6E28CCA40237}"/>
              </a:ext>
            </a:extLst>
          </p:cNvPr>
          <p:cNvSpPr txBox="1"/>
          <p:nvPr/>
        </p:nvSpPr>
        <p:spPr bwMode="auto">
          <a:xfrm>
            <a:off x="5615530" y="1017453"/>
            <a:ext cx="1047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9.28</a:t>
            </a:r>
          </a:p>
        </p:txBody>
      </p:sp>
      <p:sp>
        <p:nvSpPr>
          <p:cNvPr id="6" name="TextBox 5">
            <a:extLst>
              <a:ext uri="{FF2B5EF4-FFF2-40B4-BE49-F238E27FC236}">
                <a16:creationId xmlns:a16="http://schemas.microsoft.com/office/drawing/2014/main" id="{7BF02CA3-764F-4BCD-AA1D-1754540C10E7}"/>
              </a:ext>
            </a:extLst>
          </p:cNvPr>
          <p:cNvSpPr txBox="1"/>
          <p:nvPr/>
        </p:nvSpPr>
        <p:spPr bwMode="auto">
          <a:xfrm>
            <a:off x="2208136" y="2226026"/>
            <a:ext cx="620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5.3</a:t>
            </a:r>
          </a:p>
        </p:txBody>
      </p:sp>
      <p:sp>
        <p:nvSpPr>
          <p:cNvPr id="7" name="TextBox 6">
            <a:extLst>
              <a:ext uri="{FF2B5EF4-FFF2-40B4-BE49-F238E27FC236}">
                <a16:creationId xmlns:a16="http://schemas.microsoft.com/office/drawing/2014/main" id="{71730B3F-4A0E-4FF2-9C01-B22AB1E4D6C6}"/>
              </a:ext>
            </a:extLst>
          </p:cNvPr>
          <p:cNvSpPr txBox="1"/>
          <p:nvPr/>
        </p:nvSpPr>
        <p:spPr bwMode="auto">
          <a:xfrm>
            <a:off x="3278674"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 name="TextBox 7">
            <a:extLst>
              <a:ext uri="{FF2B5EF4-FFF2-40B4-BE49-F238E27FC236}">
                <a16:creationId xmlns:a16="http://schemas.microsoft.com/office/drawing/2014/main" id="{291842F5-483F-4193-9AD7-53CC0ADB5BDB}"/>
              </a:ext>
            </a:extLst>
          </p:cNvPr>
          <p:cNvSpPr txBox="1"/>
          <p:nvPr/>
        </p:nvSpPr>
        <p:spPr bwMode="auto">
          <a:xfrm>
            <a:off x="4015718" y="2226026"/>
            <a:ext cx="797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3.98</a:t>
            </a:r>
          </a:p>
        </p:txBody>
      </p:sp>
      <p:sp>
        <p:nvSpPr>
          <p:cNvPr id="9" name="TextBox 8">
            <a:extLst>
              <a:ext uri="{FF2B5EF4-FFF2-40B4-BE49-F238E27FC236}">
                <a16:creationId xmlns:a16="http://schemas.microsoft.com/office/drawing/2014/main" id="{AE79AF41-3A62-4EC8-8F0A-4CD1D6684B3F}"/>
              </a:ext>
            </a:extLst>
          </p:cNvPr>
          <p:cNvSpPr txBox="1"/>
          <p:nvPr/>
        </p:nvSpPr>
        <p:spPr bwMode="auto">
          <a:xfrm>
            <a:off x="5669193" y="2226026"/>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9.28</a:t>
            </a:r>
          </a:p>
        </p:txBody>
      </p:sp>
      <p:sp>
        <p:nvSpPr>
          <p:cNvPr id="10" name="TextBox 9">
            <a:extLst>
              <a:ext uri="{FF2B5EF4-FFF2-40B4-BE49-F238E27FC236}">
                <a16:creationId xmlns:a16="http://schemas.microsoft.com/office/drawing/2014/main" id="{73F82667-C8CD-466B-A468-7FE8CF536CB6}"/>
              </a:ext>
            </a:extLst>
          </p:cNvPr>
          <p:cNvSpPr txBox="1"/>
          <p:nvPr/>
        </p:nvSpPr>
        <p:spPr bwMode="auto">
          <a:xfrm>
            <a:off x="5697244" y="50884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9.28</a:t>
            </a:r>
          </a:p>
        </p:txBody>
      </p:sp>
      <p:sp>
        <p:nvSpPr>
          <p:cNvPr id="11" name="TextBox 10">
            <a:extLst>
              <a:ext uri="{FF2B5EF4-FFF2-40B4-BE49-F238E27FC236}">
                <a16:creationId xmlns:a16="http://schemas.microsoft.com/office/drawing/2014/main" id="{290D5C68-C022-4634-9A63-195ACCEAAA67}"/>
              </a:ext>
            </a:extLst>
          </p:cNvPr>
          <p:cNvSpPr txBox="1"/>
          <p:nvPr/>
        </p:nvSpPr>
        <p:spPr bwMode="auto">
          <a:xfrm>
            <a:off x="3990871" y="50884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4.28</a:t>
            </a:r>
          </a:p>
        </p:txBody>
      </p:sp>
      <p:sp>
        <p:nvSpPr>
          <p:cNvPr id="12" name="TextBox 11">
            <a:extLst>
              <a:ext uri="{FF2B5EF4-FFF2-40B4-BE49-F238E27FC236}">
                <a16:creationId xmlns:a16="http://schemas.microsoft.com/office/drawing/2014/main" id="{732F2482-36B1-44AD-AD86-E794F9EF5396}"/>
              </a:ext>
            </a:extLst>
          </p:cNvPr>
          <p:cNvSpPr txBox="1"/>
          <p:nvPr/>
        </p:nvSpPr>
        <p:spPr bwMode="auto">
          <a:xfrm>
            <a:off x="2211342" y="5088416"/>
            <a:ext cx="636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5.0</a:t>
            </a:r>
          </a:p>
        </p:txBody>
      </p:sp>
      <p:sp>
        <p:nvSpPr>
          <p:cNvPr id="13" name="TextBox 12">
            <a:extLst>
              <a:ext uri="{FF2B5EF4-FFF2-40B4-BE49-F238E27FC236}">
                <a16:creationId xmlns:a16="http://schemas.microsoft.com/office/drawing/2014/main" id="{3FCEC504-F870-4FC3-9242-995751D9F9DC}"/>
              </a:ext>
            </a:extLst>
          </p:cNvPr>
          <p:cNvSpPr txBox="1"/>
          <p:nvPr/>
        </p:nvSpPr>
        <p:spPr bwMode="auto">
          <a:xfrm>
            <a:off x="5047770"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72CD3F45-13E0-4931-9291-44D9C5001E5D}"/>
              </a:ext>
            </a:extLst>
          </p:cNvPr>
          <p:cNvSpPr txBox="1"/>
          <p:nvPr/>
        </p:nvSpPr>
        <p:spPr bwMode="auto">
          <a:xfrm>
            <a:off x="5028534"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B43DE4C7-0327-4BB9-AF76-F87E725CB2F1}"/>
              </a:ext>
            </a:extLst>
          </p:cNvPr>
          <p:cNvSpPr txBox="1"/>
          <p:nvPr/>
        </p:nvSpPr>
        <p:spPr bwMode="auto">
          <a:xfrm>
            <a:off x="3259438"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pic>
        <p:nvPicPr>
          <p:cNvPr id="16" name="Picture 15" descr="A close up of a logo&#10;&#10;Description generated with high confidence">
            <a:extLst>
              <a:ext uri="{FF2B5EF4-FFF2-40B4-BE49-F238E27FC236}">
                <a16:creationId xmlns:a16="http://schemas.microsoft.com/office/drawing/2014/main" id="{D698B2A9-24B9-4A04-A369-89087CCE5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2414492"/>
            <a:ext cx="778109" cy="2908182"/>
          </a:xfrm>
          <a:prstGeom prst="rect">
            <a:avLst/>
          </a:prstGeom>
        </p:spPr>
      </p:pic>
      <p:sp>
        <p:nvSpPr>
          <p:cNvPr id="17" name="Rectangle 16">
            <a:extLst>
              <a:ext uri="{FF2B5EF4-FFF2-40B4-BE49-F238E27FC236}">
                <a16:creationId xmlns:a16="http://schemas.microsoft.com/office/drawing/2014/main" id="{0EBCE1AC-8CC0-441F-8C91-A4BAD414A114}"/>
              </a:ext>
            </a:extLst>
          </p:cNvPr>
          <p:cNvSpPr/>
          <p:nvPr/>
        </p:nvSpPr>
        <p:spPr bwMode="auto">
          <a:xfrm>
            <a:off x="5669192" y="2123132"/>
            <a:ext cx="880369"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3BECC0D4-58D5-40C3-90DD-DEE2F1C44D15}"/>
              </a:ext>
            </a:extLst>
          </p:cNvPr>
          <p:cNvSpPr/>
          <p:nvPr/>
        </p:nvSpPr>
        <p:spPr bwMode="auto">
          <a:xfrm>
            <a:off x="5669192" y="4977248"/>
            <a:ext cx="880369"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062BFC83-F583-4F4F-8915-A85F28F81E36}"/>
              </a:ext>
            </a:extLst>
          </p:cNvPr>
          <p:cNvSpPr txBox="1"/>
          <p:nvPr/>
        </p:nvSpPr>
        <p:spPr bwMode="auto">
          <a:xfrm>
            <a:off x="1547664" y="3657222"/>
            <a:ext cx="87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− 0.3</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0" name="TextBox 19">
            <a:extLst>
              <a:ext uri="{FF2B5EF4-FFF2-40B4-BE49-F238E27FC236}">
                <a16:creationId xmlns:a16="http://schemas.microsoft.com/office/drawing/2014/main" id="{D123427A-238F-48AB-915E-9952E3A95DB4}"/>
              </a:ext>
            </a:extLst>
          </p:cNvPr>
          <p:cNvSpPr txBox="1"/>
          <p:nvPr/>
        </p:nvSpPr>
        <p:spPr bwMode="auto">
          <a:xfrm>
            <a:off x="4560536" y="3657222"/>
            <a:ext cx="87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+ 0.3</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1" name="Picture 20" descr="A close up of a logo&#10;&#10;Description generated with high confidence">
            <a:extLst>
              <a:ext uri="{FF2B5EF4-FFF2-40B4-BE49-F238E27FC236}">
                <a16:creationId xmlns:a16="http://schemas.microsoft.com/office/drawing/2014/main" id="{34A930E3-9282-457A-9B55-5BD3988D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963" y="3192619"/>
            <a:ext cx="194527" cy="1390870"/>
          </a:xfrm>
          <a:prstGeom prst="rect">
            <a:avLst/>
          </a:prstGeom>
        </p:spPr>
      </p:pic>
      <p:pic>
        <p:nvPicPr>
          <p:cNvPr id="22" name="Picture 21" descr="A close up of a logo&#10;&#10;Description generated with high confidence">
            <a:extLst>
              <a:ext uri="{FF2B5EF4-FFF2-40B4-BE49-F238E27FC236}">
                <a16:creationId xmlns:a16="http://schemas.microsoft.com/office/drawing/2014/main" id="{32C70AE4-11AB-42EC-AD09-3C4D705B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16" y="3192619"/>
            <a:ext cx="194527" cy="1390870"/>
          </a:xfrm>
          <a:prstGeom prst="rect">
            <a:avLst/>
          </a:prstGeom>
        </p:spPr>
      </p:pic>
    </p:spTree>
    <p:extLst>
      <p:ext uri="{BB962C8B-B14F-4D97-AF65-F5344CB8AC3E}">
        <p14:creationId xmlns:p14="http://schemas.microsoft.com/office/powerpoint/2010/main" val="1287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22" presetClass="entr" presetSubtype="4"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P spid="12" grpId="0"/>
      <p:bldP spid="13" grpId="0"/>
      <p:bldP spid="14" grpId="0"/>
      <p:bldP spid="17" grpId="0" animBg="1"/>
      <p:bldP spid="18" grpId="0" animBg="1"/>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1:5</a:t>
            </a:r>
          </a:p>
        </p:txBody>
      </p:sp>
      <p:pic>
        <p:nvPicPr>
          <p:cNvPr id="8" name="Picture 7">
            <a:extLst>
              <a:ext uri="{FF2B5EF4-FFF2-40B4-BE49-F238E27FC236}">
                <a16:creationId xmlns:a16="http://schemas.microsoft.com/office/drawing/2014/main" id="{E28F7720-C8AA-421A-8366-900680629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743" y="3219883"/>
            <a:ext cx="690571" cy="418233"/>
          </a:xfrm>
          <a:prstGeom prst="rect">
            <a:avLst/>
          </a:prstGeom>
        </p:spPr>
      </p:pic>
      <p:pic>
        <p:nvPicPr>
          <p:cNvPr id="6" name="Picture 5">
            <a:extLst>
              <a:ext uri="{FF2B5EF4-FFF2-40B4-BE49-F238E27FC236}">
                <a16:creationId xmlns:a16="http://schemas.microsoft.com/office/drawing/2014/main" id="{7FED8A0B-9850-4DD0-A7FB-95FB1377A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330" y="2636912"/>
            <a:ext cx="3151341" cy="2314872"/>
          </a:xfrm>
          <a:prstGeom prst="rect">
            <a:avLst/>
          </a:prstGeom>
        </p:spPr>
      </p:pic>
      <p:sp>
        <p:nvSpPr>
          <p:cNvPr id="5" name="TextBox 4">
            <a:extLst>
              <a:ext uri="{FF2B5EF4-FFF2-40B4-BE49-F238E27FC236}">
                <a16:creationId xmlns:a16="http://schemas.microsoft.com/office/drawing/2014/main" id="{03D6E506-E159-4EDF-8489-8674A6207DCB}"/>
              </a:ext>
            </a:extLst>
          </p:cNvPr>
          <p:cNvSpPr txBox="1"/>
          <p:nvPr/>
        </p:nvSpPr>
        <p:spPr bwMode="auto">
          <a:xfrm>
            <a:off x="4201546" y="4258840"/>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Tree>
    <p:extLst>
      <p:ext uri="{BB962C8B-B14F-4D97-AF65-F5344CB8AC3E}">
        <p14:creationId xmlns:p14="http://schemas.microsoft.com/office/powerpoint/2010/main" val="74838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nodeType="clickEffect">
                                  <p:stCondLst>
                                    <p:cond delay="100"/>
                                  </p:stCondLst>
                                  <p:childTnLst>
                                    <p:animMotion origin="layout" path="M -2.22222E-6 0 C 0.01875 -0.06551 0.00243 -0.12731 0.02118 -0.19236 C 0.03299 -0.23634 0.07587 -0.26227 0.10469 -0.2625 C 0.13299 -0.26296 0.17986 -0.23912 0.1915 -0.19491 C 0.21059 -0.13032 0.20104 -0.14769 0.21146 -0.08148 " pathEditMode="relative" rAng="0" ptsTypes="AAAAA">
                                      <p:cBhvr>
                                        <p:cTn id="6" dur="2250" fill="hold"/>
                                        <p:tgtEl>
                                          <p:spTgt spid="8"/>
                                        </p:tgtEl>
                                        <p:attrNameLst>
                                          <p:attrName>ppt_x</p:attrName>
                                          <p:attrName>ppt_y</p:attrName>
                                        </p:attrNameLst>
                                      </p:cBhvr>
                                      <p:rCtr x="10573" y="-13125"/>
                                    </p:animMotion>
                                  </p:childTnLst>
                                </p:cTn>
                              </p:par>
                              <p:par>
                                <p:cTn id="7" presetID="10" presetClass="exit" presetSubtype="0" fill="hold" nodeType="withEffect">
                                  <p:stCondLst>
                                    <p:cond delay="2250"/>
                                  </p:stCondLst>
                                  <p:childTnLst>
                                    <p:animEffect transition="out" filter="fade">
                                      <p:cBhvr>
                                        <p:cTn id="8" dur="250"/>
                                        <p:tgtEl>
                                          <p:spTgt spid="8"/>
                                        </p:tgtEl>
                                      </p:cBhvr>
                                    </p:animEffect>
                                    <p:set>
                                      <p:cBhvr>
                                        <p:cTn id="9"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1:5</a:t>
            </a:r>
          </a:p>
        </p:txBody>
      </p:sp>
      <p:pic>
        <p:nvPicPr>
          <p:cNvPr id="5" name="Picture 4">
            <a:extLst>
              <a:ext uri="{FF2B5EF4-FFF2-40B4-BE49-F238E27FC236}">
                <a16:creationId xmlns:a16="http://schemas.microsoft.com/office/drawing/2014/main" id="{DA895964-0123-4ED1-8FE6-0F113F6E2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013" y="3067419"/>
            <a:ext cx="690571" cy="418233"/>
          </a:xfrm>
          <a:prstGeom prst="rect">
            <a:avLst/>
          </a:prstGeom>
        </p:spPr>
      </p:pic>
      <p:pic>
        <p:nvPicPr>
          <p:cNvPr id="6" name="Picture 5">
            <a:extLst>
              <a:ext uri="{FF2B5EF4-FFF2-40B4-BE49-F238E27FC236}">
                <a16:creationId xmlns:a16="http://schemas.microsoft.com/office/drawing/2014/main" id="{80139419-D02D-43C0-81FB-48DE7292A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484448"/>
            <a:ext cx="3151341" cy="2314872"/>
          </a:xfrm>
          <a:prstGeom prst="rect">
            <a:avLst/>
          </a:prstGeom>
        </p:spPr>
      </p:pic>
      <p:sp>
        <p:nvSpPr>
          <p:cNvPr id="9" name="TextBox 8">
            <a:extLst>
              <a:ext uri="{FF2B5EF4-FFF2-40B4-BE49-F238E27FC236}">
                <a16:creationId xmlns:a16="http://schemas.microsoft.com/office/drawing/2014/main" id="{557F92C9-755F-47F8-A290-F3CC54766919}"/>
              </a:ext>
            </a:extLst>
          </p:cNvPr>
          <p:cNvSpPr txBox="1"/>
          <p:nvPr/>
        </p:nvSpPr>
        <p:spPr bwMode="auto">
          <a:xfrm>
            <a:off x="1223075" y="318021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10" name="TextBox 9">
            <a:extLst>
              <a:ext uri="{FF2B5EF4-FFF2-40B4-BE49-F238E27FC236}">
                <a16:creationId xmlns:a16="http://schemas.microsoft.com/office/drawing/2014/main" id="{7F9F7B3B-95AA-443C-972B-33FFF693A4C1}"/>
              </a:ext>
            </a:extLst>
          </p:cNvPr>
          <p:cNvSpPr txBox="1"/>
          <p:nvPr/>
        </p:nvSpPr>
        <p:spPr bwMode="auto">
          <a:xfrm>
            <a:off x="3090923" y="318021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11" name="TextBox 10">
            <a:extLst>
              <a:ext uri="{FF2B5EF4-FFF2-40B4-BE49-F238E27FC236}">
                <a16:creationId xmlns:a16="http://schemas.microsoft.com/office/drawing/2014/main" id="{7503CC6D-AE57-4724-8166-D2AD2B5D8E54}"/>
              </a:ext>
            </a:extLst>
          </p:cNvPr>
          <p:cNvSpPr txBox="1"/>
          <p:nvPr/>
        </p:nvSpPr>
        <p:spPr bwMode="auto">
          <a:xfrm>
            <a:off x="2260172" y="981592"/>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19" name="TextBox 18">
            <a:extLst>
              <a:ext uri="{FF2B5EF4-FFF2-40B4-BE49-F238E27FC236}">
                <a16:creationId xmlns:a16="http://schemas.microsoft.com/office/drawing/2014/main" id="{291BE60B-6A8C-4A01-A327-3280E23FA8F6}"/>
              </a:ext>
            </a:extLst>
          </p:cNvPr>
          <p:cNvSpPr txBox="1"/>
          <p:nvPr/>
        </p:nvSpPr>
        <p:spPr bwMode="auto">
          <a:xfrm>
            <a:off x="4591497" y="3517980"/>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− 5</a:t>
            </a:r>
            <a:endParaRPr lang="en-GB" sz="2400" dirty="0">
              <a:latin typeface="Myriad Pro Semibold"/>
              <a:ea typeface="Myriad Pro Semibold" charset="0"/>
              <a:cs typeface="Myriad Pro Semibold" charset="0"/>
            </a:endParaRPr>
          </a:p>
        </p:txBody>
      </p:sp>
      <p:sp>
        <p:nvSpPr>
          <p:cNvPr id="20" name="TextBox 19">
            <a:extLst>
              <a:ext uri="{FF2B5EF4-FFF2-40B4-BE49-F238E27FC236}">
                <a16:creationId xmlns:a16="http://schemas.microsoft.com/office/drawing/2014/main" id="{391AA491-4A78-4E1A-A10D-49DC6BE0B27B}"/>
              </a:ext>
            </a:extLst>
          </p:cNvPr>
          <p:cNvSpPr txBox="1"/>
          <p:nvPr/>
        </p:nvSpPr>
        <p:spPr bwMode="auto">
          <a:xfrm>
            <a:off x="6657435" y="351798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+ 5</a:t>
            </a:r>
            <a:endParaRPr lang="en-GB" sz="2400" dirty="0">
              <a:latin typeface="Myriad Pro Semibold"/>
              <a:ea typeface="Myriad Pro Semibold" charset="0"/>
              <a:cs typeface="Myriad Pro Semibold" charset="0"/>
            </a:endParaRPr>
          </a:p>
        </p:txBody>
      </p:sp>
      <p:grpSp>
        <p:nvGrpSpPr>
          <p:cNvPr id="29" name="Group 28">
            <a:extLst>
              <a:ext uri="{FF2B5EF4-FFF2-40B4-BE49-F238E27FC236}">
                <a16:creationId xmlns:a16="http://schemas.microsoft.com/office/drawing/2014/main" id="{38F8F196-580E-4BBF-A1D3-43EBC47E08CA}"/>
              </a:ext>
            </a:extLst>
          </p:cNvPr>
          <p:cNvGrpSpPr/>
          <p:nvPr/>
        </p:nvGrpSpPr>
        <p:grpSpPr>
          <a:xfrm>
            <a:off x="5022903" y="4551511"/>
            <a:ext cx="3283895" cy="461665"/>
            <a:chOff x="5022903" y="4551511"/>
            <a:chExt cx="3283895" cy="461665"/>
          </a:xfrm>
        </p:grpSpPr>
        <p:sp>
          <p:nvSpPr>
            <p:cNvPr id="13" name="TextBox 12">
              <a:extLst>
                <a:ext uri="{FF2B5EF4-FFF2-40B4-BE49-F238E27FC236}">
                  <a16:creationId xmlns:a16="http://schemas.microsoft.com/office/drawing/2014/main" id="{F2911298-60A2-49AB-9B44-1D0A1AA949E6}"/>
                </a:ext>
              </a:extLst>
            </p:cNvPr>
            <p:cNvSpPr txBox="1"/>
            <p:nvPr/>
          </p:nvSpPr>
          <p:spPr bwMode="auto">
            <a:xfrm>
              <a:off x="5776070"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6D435226-8191-42B7-8D4C-5870FACD6FEB}"/>
                </a:ext>
              </a:extLst>
            </p:cNvPr>
            <p:cNvSpPr txBox="1"/>
            <p:nvPr/>
          </p:nvSpPr>
          <p:spPr bwMode="auto">
            <a:xfrm>
              <a:off x="7788707" y="455151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p>
          </p:txBody>
        </p:sp>
        <p:sp>
          <p:nvSpPr>
            <p:cNvPr id="17" name="TextBox 16">
              <a:extLst>
                <a:ext uri="{FF2B5EF4-FFF2-40B4-BE49-F238E27FC236}">
                  <a16:creationId xmlns:a16="http://schemas.microsoft.com/office/drawing/2014/main" id="{EFF54CDB-48CB-4979-A04A-FF4C62EA89E7}"/>
                </a:ext>
              </a:extLst>
            </p:cNvPr>
            <p:cNvSpPr txBox="1"/>
            <p:nvPr/>
          </p:nvSpPr>
          <p:spPr bwMode="auto">
            <a:xfrm>
              <a:off x="6405806" y="455151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a:t>
              </a:r>
            </a:p>
          </p:txBody>
        </p:sp>
        <p:sp>
          <p:nvSpPr>
            <p:cNvPr id="18" name="TextBox 17">
              <a:extLst>
                <a:ext uri="{FF2B5EF4-FFF2-40B4-BE49-F238E27FC236}">
                  <a16:creationId xmlns:a16="http://schemas.microsoft.com/office/drawing/2014/main" id="{97148C5D-74CC-4171-B521-342371820813}"/>
                </a:ext>
              </a:extLst>
            </p:cNvPr>
            <p:cNvSpPr txBox="1"/>
            <p:nvPr/>
          </p:nvSpPr>
          <p:spPr bwMode="auto">
            <a:xfrm>
              <a:off x="5022903" y="455151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21" name="TextBox 20">
              <a:extLst>
                <a:ext uri="{FF2B5EF4-FFF2-40B4-BE49-F238E27FC236}">
                  <a16:creationId xmlns:a16="http://schemas.microsoft.com/office/drawing/2014/main" id="{71482B1A-9B2F-4D4B-9D48-181E30C725AF}"/>
                </a:ext>
              </a:extLst>
            </p:cNvPr>
            <p:cNvSpPr txBox="1"/>
            <p:nvPr/>
          </p:nvSpPr>
          <p:spPr bwMode="auto">
            <a:xfrm>
              <a:off x="7158972"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28" name="Group 27">
            <a:extLst>
              <a:ext uri="{FF2B5EF4-FFF2-40B4-BE49-F238E27FC236}">
                <a16:creationId xmlns:a16="http://schemas.microsoft.com/office/drawing/2014/main" id="{B1C9C33F-3B31-410C-BEFA-5DA4E98AF175}"/>
              </a:ext>
            </a:extLst>
          </p:cNvPr>
          <p:cNvGrpSpPr/>
          <p:nvPr/>
        </p:nvGrpSpPr>
        <p:grpSpPr>
          <a:xfrm>
            <a:off x="5022903" y="2484448"/>
            <a:ext cx="3293513" cy="461665"/>
            <a:chOff x="5022903" y="2484448"/>
            <a:chExt cx="3293513" cy="461665"/>
          </a:xfrm>
        </p:grpSpPr>
        <p:sp>
          <p:nvSpPr>
            <p:cNvPr id="12" name="TextBox 11">
              <a:extLst>
                <a:ext uri="{FF2B5EF4-FFF2-40B4-BE49-F238E27FC236}">
                  <a16:creationId xmlns:a16="http://schemas.microsoft.com/office/drawing/2014/main" id="{A213A13B-F508-4F71-89AD-C92764FA1661}"/>
                </a:ext>
              </a:extLst>
            </p:cNvPr>
            <p:cNvSpPr txBox="1"/>
            <p:nvPr/>
          </p:nvSpPr>
          <p:spPr bwMode="auto">
            <a:xfrm>
              <a:off x="5022903" y="248444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a:t>
              </a:r>
            </a:p>
          </p:txBody>
        </p:sp>
        <p:sp>
          <p:nvSpPr>
            <p:cNvPr id="14" name="TextBox 13">
              <a:extLst>
                <a:ext uri="{FF2B5EF4-FFF2-40B4-BE49-F238E27FC236}">
                  <a16:creationId xmlns:a16="http://schemas.microsoft.com/office/drawing/2014/main" id="{30E9821E-580C-4319-B586-1C78EAD6D42E}"/>
                </a:ext>
              </a:extLst>
            </p:cNvPr>
            <p:cNvSpPr txBox="1"/>
            <p:nvPr/>
          </p:nvSpPr>
          <p:spPr bwMode="auto">
            <a:xfrm>
              <a:off x="6410614" y="248444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15" name="TextBox 14">
              <a:extLst>
                <a:ext uri="{FF2B5EF4-FFF2-40B4-BE49-F238E27FC236}">
                  <a16:creationId xmlns:a16="http://schemas.microsoft.com/office/drawing/2014/main" id="{B78DE7CA-3ED3-4969-B057-52C2F7EA5D32}"/>
                </a:ext>
              </a:extLst>
            </p:cNvPr>
            <p:cNvSpPr txBox="1"/>
            <p:nvPr/>
          </p:nvSpPr>
          <p:spPr bwMode="auto">
            <a:xfrm>
              <a:off x="7798325" y="248444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p>
          </p:txBody>
        </p:sp>
        <p:sp>
          <p:nvSpPr>
            <p:cNvPr id="22" name="TextBox 21">
              <a:extLst>
                <a:ext uri="{FF2B5EF4-FFF2-40B4-BE49-F238E27FC236}">
                  <a16:creationId xmlns:a16="http://schemas.microsoft.com/office/drawing/2014/main" id="{8E3FE9FA-31E9-43CD-9DC2-130C53593406}"/>
                </a:ext>
              </a:extLst>
            </p:cNvPr>
            <p:cNvSpPr txBox="1"/>
            <p:nvPr/>
          </p:nvSpPr>
          <p:spPr bwMode="auto">
            <a:xfrm>
              <a:off x="7161376"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3" name="TextBox 22">
              <a:extLst>
                <a:ext uri="{FF2B5EF4-FFF2-40B4-BE49-F238E27FC236}">
                  <a16:creationId xmlns:a16="http://schemas.microsoft.com/office/drawing/2014/main" id="{4FBF9B21-69C4-43FA-B008-F5B3D7CEBC06}"/>
                </a:ext>
              </a:extLst>
            </p:cNvPr>
            <p:cNvSpPr txBox="1"/>
            <p:nvPr/>
          </p:nvSpPr>
          <p:spPr bwMode="auto">
            <a:xfrm>
              <a:off x="5778474"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pic>
        <p:nvPicPr>
          <p:cNvPr id="24" name="Picture 23" descr="A close up of a logo&#10;&#10;Description generated with high confidence">
            <a:extLst>
              <a:ext uri="{FF2B5EF4-FFF2-40B4-BE49-F238E27FC236}">
                <a16:creationId xmlns:a16="http://schemas.microsoft.com/office/drawing/2014/main" id="{6FEEBCA1-2A45-4EBA-BEDA-1595DF90CA6C}"/>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588224" y="3053377"/>
            <a:ext cx="194527" cy="1390870"/>
          </a:xfrm>
          <a:prstGeom prst="rect">
            <a:avLst/>
          </a:prstGeom>
        </p:spPr>
      </p:pic>
      <p:pic>
        <p:nvPicPr>
          <p:cNvPr id="25" name="Picture 24" descr="A close up of a logo&#10;&#10;Description generated with high confidence">
            <a:extLst>
              <a:ext uri="{FF2B5EF4-FFF2-40B4-BE49-F238E27FC236}">
                <a16:creationId xmlns:a16="http://schemas.microsoft.com/office/drawing/2014/main" id="{98262C04-1727-420F-8986-FA3BA2B0BBC6}"/>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84684" y="3053377"/>
            <a:ext cx="194527" cy="1390870"/>
          </a:xfrm>
          <a:prstGeom prst="rect">
            <a:avLst/>
          </a:prstGeom>
        </p:spPr>
      </p:pic>
      <p:sp>
        <p:nvSpPr>
          <p:cNvPr id="7" name="TextBox 6">
            <a:extLst>
              <a:ext uri="{FF2B5EF4-FFF2-40B4-BE49-F238E27FC236}">
                <a16:creationId xmlns:a16="http://schemas.microsoft.com/office/drawing/2014/main" id="{DDA8B1AF-0B11-4944-A582-0B4EE7331496}"/>
              </a:ext>
            </a:extLst>
          </p:cNvPr>
          <p:cNvSpPr txBox="1"/>
          <p:nvPr/>
        </p:nvSpPr>
        <p:spPr bwMode="auto">
          <a:xfrm>
            <a:off x="1223076" y="3182635"/>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8" name="TextBox 7">
            <a:extLst>
              <a:ext uri="{FF2B5EF4-FFF2-40B4-BE49-F238E27FC236}">
                <a16:creationId xmlns:a16="http://schemas.microsoft.com/office/drawing/2014/main" id="{EF144A08-7CBD-4157-A25D-4A70AF15B99A}"/>
              </a:ext>
            </a:extLst>
          </p:cNvPr>
          <p:cNvSpPr txBox="1"/>
          <p:nvPr/>
        </p:nvSpPr>
        <p:spPr bwMode="auto">
          <a:xfrm>
            <a:off x="3090923" y="318021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30" name="TextBox 29">
            <a:extLst>
              <a:ext uri="{FF2B5EF4-FFF2-40B4-BE49-F238E27FC236}">
                <a16:creationId xmlns:a16="http://schemas.microsoft.com/office/drawing/2014/main" id="{84E427A5-0C21-4ABD-AE5D-D6731290686C}"/>
              </a:ext>
            </a:extLst>
          </p:cNvPr>
          <p:cNvSpPr txBox="1"/>
          <p:nvPr/>
        </p:nvSpPr>
        <p:spPr bwMode="auto">
          <a:xfrm>
            <a:off x="5230447" y="5517232"/>
            <a:ext cx="3087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So 35 + 10 = 30 + 15</a:t>
            </a:r>
            <a:endParaRPr lang="en-GB" sz="2400" dirty="0">
              <a:latin typeface="Myriad Pro Semibold"/>
              <a:ea typeface="Myriad Pro Semibold" charset="0"/>
              <a:cs typeface="Myriad Pro Semibold" charset="0"/>
            </a:endParaRPr>
          </a:p>
        </p:txBody>
      </p:sp>
      <p:sp>
        <p:nvSpPr>
          <p:cNvPr id="27" name="TextBox 26">
            <a:extLst>
              <a:ext uri="{FF2B5EF4-FFF2-40B4-BE49-F238E27FC236}">
                <a16:creationId xmlns:a16="http://schemas.microsoft.com/office/drawing/2014/main" id="{C9680765-324F-4D56-A3AC-9F2EA338DCCC}"/>
              </a:ext>
            </a:extLst>
          </p:cNvPr>
          <p:cNvSpPr txBox="1"/>
          <p:nvPr/>
        </p:nvSpPr>
        <p:spPr bwMode="auto">
          <a:xfrm>
            <a:off x="2176816" y="4089846"/>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Tree>
    <p:extLst>
      <p:ext uri="{BB962C8B-B14F-4D97-AF65-F5344CB8AC3E}">
        <p14:creationId xmlns:p14="http://schemas.microsoft.com/office/powerpoint/2010/main" val="4312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500"/>
                            </p:stCondLst>
                            <p:childTnLst>
                              <p:par>
                                <p:cTn id="17" presetID="44" presetClass="path" presetSubtype="0" fill="hold" nodeType="afterEffect">
                                  <p:stCondLst>
                                    <p:cond delay="0"/>
                                  </p:stCondLst>
                                  <p:childTnLst>
                                    <p:animMotion origin="layout" path="M 1.94444E-6 2.22222E-6 C 0.01875 -0.06551 0.00243 -0.12732 0.02118 -0.19236 C 0.03298 -0.23634 0.07587 -0.26227 0.10469 -0.2625 C 0.13298 -0.26297 0.17986 -0.23912 0.19149 -0.19491 C 0.21059 -0.13033 0.20104 -0.14769 0.21146 -0.08148 " pathEditMode="relative" rAng="0" ptsTypes="AAAAA">
                                      <p:cBhvr>
                                        <p:cTn id="18" dur="2250" fill="hold"/>
                                        <p:tgtEl>
                                          <p:spTgt spid="5"/>
                                        </p:tgtEl>
                                        <p:attrNameLst>
                                          <p:attrName>ppt_x</p:attrName>
                                          <p:attrName>ppt_y</p:attrName>
                                        </p:attrNameLst>
                                      </p:cBhvr>
                                      <p:rCtr x="10573" y="-13148"/>
                                    </p:animMotion>
                                  </p:childTnLst>
                                </p:cTn>
                              </p:par>
                              <p:par>
                                <p:cTn id="19" presetID="10" presetClass="entr" presetSubtype="0" fill="hold" grpId="0" nodeType="withEffect">
                                  <p:stCondLst>
                                    <p:cond delay="1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xit" presetSubtype="0" fill="hold" nodeType="withEffect">
                                  <p:stCondLst>
                                    <p:cond delay="2250"/>
                                  </p:stCondLst>
                                  <p:childTnLst>
                                    <p:animEffect transition="out" filter="fade">
                                      <p:cBhvr>
                                        <p:cTn id="23" dur="250"/>
                                        <p:tgtEl>
                                          <p:spTgt spid="5"/>
                                        </p:tgtEl>
                                      </p:cBhvr>
                                    </p:animEffect>
                                    <p:set>
                                      <p:cBhvr>
                                        <p:cTn id="24" dur="1" fill="hold">
                                          <p:stCondLst>
                                            <p:cond delay="249"/>
                                          </p:stCondLst>
                                        </p:cTn>
                                        <p:tgtEl>
                                          <p:spTgt spid="5"/>
                                        </p:tgtEl>
                                        <p:attrNameLst>
                                          <p:attrName>style.visibility</p:attrName>
                                        </p:attrNameLst>
                                      </p:cBhvr>
                                      <p:to>
                                        <p:strVal val="hidden"/>
                                      </p:to>
                                    </p:set>
                                  </p:childTnLst>
                                </p:cTn>
                              </p:par>
                            </p:childTnLst>
                          </p:cTn>
                        </p:par>
                        <p:par>
                          <p:cTn id="25" fill="hold">
                            <p:stCondLst>
                              <p:cond delay="3000"/>
                            </p:stCondLst>
                            <p:childTnLst>
                              <p:par>
                                <p:cTn id="26" presetID="10" presetClass="exit" presetSubtype="0" fill="hold" grpId="1"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1"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9" grpId="0"/>
      <p:bldP spid="20" grpId="0"/>
      <p:bldP spid="7" grpId="0"/>
      <p:bldP spid="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1:6</a:t>
            </a:r>
          </a:p>
        </p:txBody>
      </p:sp>
      <p:pic>
        <p:nvPicPr>
          <p:cNvPr id="5" name="Picture 4">
            <a:extLst>
              <a:ext uri="{FF2B5EF4-FFF2-40B4-BE49-F238E27FC236}">
                <a16:creationId xmlns:a16="http://schemas.microsoft.com/office/drawing/2014/main" id="{F39472FD-8468-4E48-81EF-51E73EB74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624" y="3067419"/>
            <a:ext cx="627347" cy="418233"/>
          </a:xfrm>
          <a:prstGeom prst="rect">
            <a:avLst/>
          </a:prstGeom>
        </p:spPr>
      </p:pic>
      <p:pic>
        <p:nvPicPr>
          <p:cNvPr id="6" name="Picture 5">
            <a:extLst>
              <a:ext uri="{FF2B5EF4-FFF2-40B4-BE49-F238E27FC236}">
                <a16:creationId xmlns:a16="http://schemas.microsoft.com/office/drawing/2014/main" id="{2C12B49A-A32A-4DF9-889B-13B98F38A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21" y="2484448"/>
            <a:ext cx="3086498" cy="2314872"/>
          </a:xfrm>
          <a:prstGeom prst="rect">
            <a:avLst/>
          </a:prstGeom>
        </p:spPr>
      </p:pic>
      <p:sp>
        <p:nvSpPr>
          <p:cNvPr id="7" name="TextBox 6">
            <a:extLst>
              <a:ext uri="{FF2B5EF4-FFF2-40B4-BE49-F238E27FC236}">
                <a16:creationId xmlns:a16="http://schemas.microsoft.com/office/drawing/2014/main" id="{0D3ACDA9-D679-42BD-B342-9AF9600C14A2}"/>
              </a:ext>
            </a:extLst>
          </p:cNvPr>
          <p:cNvSpPr txBox="1"/>
          <p:nvPr/>
        </p:nvSpPr>
        <p:spPr bwMode="auto">
          <a:xfrm>
            <a:off x="1126086" y="3180219"/>
            <a:ext cx="1141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4,960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8" name="TextBox 7">
            <a:extLst>
              <a:ext uri="{FF2B5EF4-FFF2-40B4-BE49-F238E27FC236}">
                <a16:creationId xmlns:a16="http://schemas.microsoft.com/office/drawing/2014/main" id="{FA279A5D-380A-4824-8A83-F7706E606BB9}"/>
              </a:ext>
            </a:extLst>
          </p:cNvPr>
          <p:cNvSpPr txBox="1"/>
          <p:nvPr/>
        </p:nvSpPr>
        <p:spPr bwMode="auto">
          <a:xfrm>
            <a:off x="2843808" y="3180219"/>
            <a:ext cx="1141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5,040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9" name="TextBox 8">
            <a:extLst>
              <a:ext uri="{FF2B5EF4-FFF2-40B4-BE49-F238E27FC236}">
                <a16:creationId xmlns:a16="http://schemas.microsoft.com/office/drawing/2014/main" id="{EF9C36DB-9900-43B0-BECF-FA29BA7265D1}"/>
              </a:ext>
            </a:extLst>
          </p:cNvPr>
          <p:cNvSpPr txBox="1"/>
          <p:nvPr/>
        </p:nvSpPr>
        <p:spPr bwMode="auto">
          <a:xfrm>
            <a:off x="2093460" y="981592"/>
            <a:ext cx="907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340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10" name="TextBox 9">
            <a:extLst>
              <a:ext uri="{FF2B5EF4-FFF2-40B4-BE49-F238E27FC236}">
                <a16:creationId xmlns:a16="http://schemas.microsoft.com/office/drawing/2014/main" id="{EE7E9E1F-BD0B-4B4B-9DF5-5C679E6C8E45}"/>
              </a:ext>
            </a:extLst>
          </p:cNvPr>
          <p:cNvSpPr txBox="1"/>
          <p:nvPr/>
        </p:nvSpPr>
        <p:spPr bwMode="auto">
          <a:xfrm>
            <a:off x="4330945" y="3517980"/>
            <a:ext cx="979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− 340</a:t>
            </a:r>
            <a:endParaRPr lang="en-GB" sz="24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9AF5F3F2-E95A-4006-B925-CE035ABA4FA3}"/>
              </a:ext>
            </a:extLst>
          </p:cNvPr>
          <p:cNvSpPr txBox="1"/>
          <p:nvPr/>
        </p:nvSpPr>
        <p:spPr bwMode="auto">
          <a:xfrm>
            <a:off x="6654251" y="3517980"/>
            <a:ext cx="979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+ 340</a:t>
            </a:r>
            <a:endParaRPr lang="en-GB" sz="2400" dirty="0">
              <a:latin typeface="Myriad Pro Semibold"/>
              <a:ea typeface="Myriad Pro Semibold" charset="0"/>
              <a:cs typeface="Myriad Pro Semibold" charset="0"/>
            </a:endParaRPr>
          </a:p>
        </p:txBody>
      </p:sp>
      <p:grpSp>
        <p:nvGrpSpPr>
          <p:cNvPr id="30" name="Group 29">
            <a:extLst>
              <a:ext uri="{FF2B5EF4-FFF2-40B4-BE49-F238E27FC236}">
                <a16:creationId xmlns:a16="http://schemas.microsoft.com/office/drawing/2014/main" id="{C56B8038-8419-4F57-8D85-28E7FC95A320}"/>
              </a:ext>
            </a:extLst>
          </p:cNvPr>
          <p:cNvGrpSpPr/>
          <p:nvPr/>
        </p:nvGrpSpPr>
        <p:grpSpPr>
          <a:xfrm>
            <a:off x="4822529" y="4551511"/>
            <a:ext cx="3768002" cy="461665"/>
            <a:chOff x="4822529" y="4551511"/>
            <a:chExt cx="3768002" cy="461665"/>
          </a:xfrm>
        </p:grpSpPr>
        <p:sp>
          <p:nvSpPr>
            <p:cNvPr id="13" name="TextBox 12">
              <a:extLst>
                <a:ext uri="{FF2B5EF4-FFF2-40B4-BE49-F238E27FC236}">
                  <a16:creationId xmlns:a16="http://schemas.microsoft.com/office/drawing/2014/main" id="{FE328E49-3305-46AD-97B3-FD65A9CA8484}"/>
                </a:ext>
              </a:extLst>
            </p:cNvPr>
            <p:cNvSpPr txBox="1"/>
            <p:nvPr/>
          </p:nvSpPr>
          <p:spPr bwMode="auto">
            <a:xfrm>
              <a:off x="5776070"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7BC6F1A6-BFC3-4008-B194-B337406B660F}"/>
                </a:ext>
              </a:extLst>
            </p:cNvPr>
            <p:cNvSpPr txBox="1"/>
            <p:nvPr/>
          </p:nvSpPr>
          <p:spPr bwMode="auto">
            <a:xfrm>
              <a:off x="7504976" y="4551511"/>
              <a:ext cx="1085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10,000</a:t>
              </a:r>
            </a:p>
          </p:txBody>
        </p:sp>
        <p:sp>
          <p:nvSpPr>
            <p:cNvPr id="15" name="TextBox 14">
              <a:extLst>
                <a:ext uri="{FF2B5EF4-FFF2-40B4-BE49-F238E27FC236}">
                  <a16:creationId xmlns:a16="http://schemas.microsoft.com/office/drawing/2014/main" id="{8F2F7C18-6E25-4FD1-8B5C-22450BA6C882}"/>
                </a:ext>
              </a:extLst>
            </p:cNvPr>
            <p:cNvSpPr txBox="1"/>
            <p:nvPr/>
          </p:nvSpPr>
          <p:spPr bwMode="auto">
            <a:xfrm>
              <a:off x="6205432" y="455151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5,040</a:t>
              </a:r>
            </a:p>
          </p:txBody>
        </p:sp>
        <p:sp>
          <p:nvSpPr>
            <p:cNvPr id="16" name="TextBox 15">
              <a:extLst>
                <a:ext uri="{FF2B5EF4-FFF2-40B4-BE49-F238E27FC236}">
                  <a16:creationId xmlns:a16="http://schemas.microsoft.com/office/drawing/2014/main" id="{4FA7F017-3459-4902-976A-1D5BBB8820CF}"/>
                </a:ext>
              </a:extLst>
            </p:cNvPr>
            <p:cNvSpPr txBox="1"/>
            <p:nvPr/>
          </p:nvSpPr>
          <p:spPr bwMode="auto">
            <a:xfrm>
              <a:off x="4822529" y="4551511"/>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4,960</a:t>
              </a:r>
            </a:p>
          </p:txBody>
        </p:sp>
        <p:sp>
          <p:nvSpPr>
            <p:cNvPr id="17" name="TextBox 16">
              <a:extLst>
                <a:ext uri="{FF2B5EF4-FFF2-40B4-BE49-F238E27FC236}">
                  <a16:creationId xmlns:a16="http://schemas.microsoft.com/office/drawing/2014/main" id="{D247EE11-70B3-4B5E-9C70-23C878C45F1A}"/>
                </a:ext>
              </a:extLst>
            </p:cNvPr>
            <p:cNvSpPr txBox="1"/>
            <p:nvPr/>
          </p:nvSpPr>
          <p:spPr bwMode="auto">
            <a:xfrm>
              <a:off x="7158972"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31" name="Group 30">
            <a:extLst>
              <a:ext uri="{FF2B5EF4-FFF2-40B4-BE49-F238E27FC236}">
                <a16:creationId xmlns:a16="http://schemas.microsoft.com/office/drawing/2014/main" id="{3EB526F2-124B-4A2C-BC4E-4CF87046BE4D}"/>
              </a:ext>
            </a:extLst>
          </p:cNvPr>
          <p:cNvGrpSpPr/>
          <p:nvPr/>
        </p:nvGrpSpPr>
        <p:grpSpPr>
          <a:xfrm>
            <a:off x="4822529" y="2484448"/>
            <a:ext cx="3777620" cy="461665"/>
            <a:chOff x="4822529" y="2484448"/>
            <a:chExt cx="3777620" cy="461665"/>
          </a:xfrm>
        </p:grpSpPr>
        <p:sp>
          <p:nvSpPr>
            <p:cNvPr id="19" name="TextBox 18">
              <a:extLst>
                <a:ext uri="{FF2B5EF4-FFF2-40B4-BE49-F238E27FC236}">
                  <a16:creationId xmlns:a16="http://schemas.microsoft.com/office/drawing/2014/main" id="{15E2A02A-F63E-44F8-BEDC-C5BB8C5D0E96}"/>
                </a:ext>
              </a:extLst>
            </p:cNvPr>
            <p:cNvSpPr txBox="1"/>
            <p:nvPr/>
          </p:nvSpPr>
          <p:spPr bwMode="auto">
            <a:xfrm>
              <a:off x="4822529" y="248444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5,300</a:t>
              </a:r>
            </a:p>
          </p:txBody>
        </p:sp>
        <p:sp>
          <p:nvSpPr>
            <p:cNvPr id="20" name="TextBox 19">
              <a:extLst>
                <a:ext uri="{FF2B5EF4-FFF2-40B4-BE49-F238E27FC236}">
                  <a16:creationId xmlns:a16="http://schemas.microsoft.com/office/drawing/2014/main" id="{3EC8674E-CC4D-4DDE-9285-0E38F34EDB4C}"/>
                </a:ext>
              </a:extLst>
            </p:cNvPr>
            <p:cNvSpPr txBox="1"/>
            <p:nvPr/>
          </p:nvSpPr>
          <p:spPr bwMode="auto">
            <a:xfrm>
              <a:off x="6210240" y="248444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4,700</a:t>
              </a:r>
            </a:p>
          </p:txBody>
        </p:sp>
        <p:sp>
          <p:nvSpPr>
            <p:cNvPr id="21" name="TextBox 20">
              <a:extLst>
                <a:ext uri="{FF2B5EF4-FFF2-40B4-BE49-F238E27FC236}">
                  <a16:creationId xmlns:a16="http://schemas.microsoft.com/office/drawing/2014/main" id="{521BBFF8-FB22-429D-8CFC-D91ACA572838}"/>
                </a:ext>
              </a:extLst>
            </p:cNvPr>
            <p:cNvSpPr txBox="1"/>
            <p:nvPr/>
          </p:nvSpPr>
          <p:spPr bwMode="auto">
            <a:xfrm>
              <a:off x="7514594" y="2484448"/>
              <a:ext cx="1085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10,000</a:t>
              </a:r>
            </a:p>
          </p:txBody>
        </p:sp>
        <p:sp>
          <p:nvSpPr>
            <p:cNvPr id="22" name="TextBox 21">
              <a:extLst>
                <a:ext uri="{FF2B5EF4-FFF2-40B4-BE49-F238E27FC236}">
                  <a16:creationId xmlns:a16="http://schemas.microsoft.com/office/drawing/2014/main" id="{61E98415-A699-4E48-8733-7C90BEA94B89}"/>
                </a:ext>
              </a:extLst>
            </p:cNvPr>
            <p:cNvSpPr txBox="1"/>
            <p:nvPr/>
          </p:nvSpPr>
          <p:spPr bwMode="auto">
            <a:xfrm>
              <a:off x="7161376"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3" name="TextBox 22">
              <a:extLst>
                <a:ext uri="{FF2B5EF4-FFF2-40B4-BE49-F238E27FC236}">
                  <a16:creationId xmlns:a16="http://schemas.microsoft.com/office/drawing/2014/main" id="{8CCFBE34-CCBA-4BAD-B8B0-8256E88F10E5}"/>
                </a:ext>
              </a:extLst>
            </p:cNvPr>
            <p:cNvSpPr txBox="1"/>
            <p:nvPr/>
          </p:nvSpPr>
          <p:spPr bwMode="auto">
            <a:xfrm>
              <a:off x="5778474"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pic>
        <p:nvPicPr>
          <p:cNvPr id="24" name="Picture 23" descr="A close up of a logo&#10;&#10;Description generated with high confidence">
            <a:extLst>
              <a:ext uri="{FF2B5EF4-FFF2-40B4-BE49-F238E27FC236}">
                <a16:creationId xmlns:a16="http://schemas.microsoft.com/office/drawing/2014/main" id="{325CA5A8-299A-47FE-8AD1-34F5507BE971}"/>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588224" y="3053377"/>
            <a:ext cx="194527" cy="1390870"/>
          </a:xfrm>
          <a:prstGeom prst="rect">
            <a:avLst/>
          </a:prstGeom>
        </p:spPr>
      </p:pic>
      <p:pic>
        <p:nvPicPr>
          <p:cNvPr id="25" name="Picture 24" descr="A close up of a logo&#10;&#10;Description generated with high confidence">
            <a:extLst>
              <a:ext uri="{FF2B5EF4-FFF2-40B4-BE49-F238E27FC236}">
                <a16:creationId xmlns:a16="http://schemas.microsoft.com/office/drawing/2014/main" id="{C4EC7F31-F4D6-4962-8178-14E707D0BC9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84684" y="3053377"/>
            <a:ext cx="194527" cy="1390870"/>
          </a:xfrm>
          <a:prstGeom prst="rect">
            <a:avLst/>
          </a:prstGeom>
        </p:spPr>
      </p:pic>
      <p:sp>
        <p:nvSpPr>
          <p:cNvPr id="26" name="TextBox 25">
            <a:extLst>
              <a:ext uri="{FF2B5EF4-FFF2-40B4-BE49-F238E27FC236}">
                <a16:creationId xmlns:a16="http://schemas.microsoft.com/office/drawing/2014/main" id="{04ECCF9A-D162-4CB0-A40F-60C398812C11}"/>
              </a:ext>
            </a:extLst>
          </p:cNvPr>
          <p:cNvSpPr txBox="1"/>
          <p:nvPr/>
        </p:nvSpPr>
        <p:spPr bwMode="auto">
          <a:xfrm>
            <a:off x="1126086" y="3182635"/>
            <a:ext cx="1141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5,300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27" name="TextBox 26">
            <a:extLst>
              <a:ext uri="{FF2B5EF4-FFF2-40B4-BE49-F238E27FC236}">
                <a16:creationId xmlns:a16="http://schemas.microsoft.com/office/drawing/2014/main" id="{07E07101-3F37-4E15-97C7-E02962CF83B3}"/>
              </a:ext>
            </a:extLst>
          </p:cNvPr>
          <p:cNvSpPr txBox="1"/>
          <p:nvPr/>
        </p:nvSpPr>
        <p:spPr bwMode="auto">
          <a:xfrm>
            <a:off x="2843808" y="3180219"/>
            <a:ext cx="1141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4,700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
        <p:nvSpPr>
          <p:cNvPr id="28" name="TextBox 27">
            <a:extLst>
              <a:ext uri="{FF2B5EF4-FFF2-40B4-BE49-F238E27FC236}">
                <a16:creationId xmlns:a16="http://schemas.microsoft.com/office/drawing/2014/main" id="{D7C07C3C-FB7F-4702-BE54-C7BD1D7C207A}"/>
              </a:ext>
            </a:extLst>
          </p:cNvPr>
          <p:cNvSpPr txBox="1"/>
          <p:nvPr/>
        </p:nvSpPr>
        <p:spPr bwMode="auto">
          <a:xfrm>
            <a:off x="3909441" y="5517232"/>
            <a:ext cx="4690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So 5,300 + 4,700 = 4,960 + 5,040</a:t>
            </a:r>
            <a:endParaRPr lang="en-GB" sz="2400" dirty="0">
              <a:latin typeface="Myriad Pro Semibold"/>
              <a:ea typeface="Myriad Pro Semibold" charset="0"/>
              <a:cs typeface="Myriad Pro Semibold" charset="0"/>
            </a:endParaRPr>
          </a:p>
        </p:txBody>
      </p:sp>
      <p:sp>
        <p:nvSpPr>
          <p:cNvPr id="29" name="TextBox 28">
            <a:extLst>
              <a:ext uri="{FF2B5EF4-FFF2-40B4-BE49-F238E27FC236}">
                <a16:creationId xmlns:a16="http://schemas.microsoft.com/office/drawing/2014/main" id="{906A792E-5F44-403F-B3CF-900BCEFD98A0}"/>
              </a:ext>
            </a:extLst>
          </p:cNvPr>
          <p:cNvSpPr txBox="1"/>
          <p:nvPr/>
        </p:nvSpPr>
        <p:spPr bwMode="auto">
          <a:xfrm>
            <a:off x="1893084" y="4127946"/>
            <a:ext cx="1308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10,000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g</a:t>
            </a:r>
          </a:p>
        </p:txBody>
      </p:sp>
    </p:spTree>
    <p:extLst>
      <p:ext uri="{BB962C8B-B14F-4D97-AF65-F5344CB8AC3E}">
        <p14:creationId xmlns:p14="http://schemas.microsoft.com/office/powerpoint/2010/main" val="266880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childTnLst>
                          </p:cTn>
                        </p:par>
                        <p:par>
                          <p:cTn id="16" fill="hold">
                            <p:stCondLst>
                              <p:cond delay="500"/>
                            </p:stCondLst>
                            <p:childTnLst>
                              <p:par>
                                <p:cTn id="17" presetID="44" presetClass="path" presetSubtype="0" fill="hold" nodeType="afterEffect">
                                  <p:stCondLst>
                                    <p:cond delay="0"/>
                                  </p:stCondLst>
                                  <p:childTnLst>
                                    <p:animMotion origin="layout" path="M 1.94444E-6 2.22222E-6 C 0.01875 -0.06551 0.00243 -0.12732 0.02118 -0.19236 C 0.03298 -0.23634 0.07587 -0.26227 0.10469 -0.2625 C 0.13298 -0.26297 0.17986 -0.23912 0.19149 -0.19491 C 0.21059 -0.13033 0.20104 -0.14769 0.21146 -0.08148 " pathEditMode="relative" rAng="0" ptsTypes="AAAAA">
                                      <p:cBhvr>
                                        <p:cTn id="18" dur="2250" fill="hold"/>
                                        <p:tgtEl>
                                          <p:spTgt spid="5"/>
                                        </p:tgtEl>
                                        <p:attrNameLst>
                                          <p:attrName>ppt_x</p:attrName>
                                          <p:attrName>ppt_y</p:attrName>
                                        </p:attrNameLst>
                                      </p:cBhvr>
                                      <p:rCtr x="10573" y="-13148"/>
                                    </p:animMotion>
                                  </p:childTnLst>
                                </p:cTn>
                              </p:par>
                              <p:par>
                                <p:cTn id="19" presetID="10" presetClass="entr" presetSubtype="0" fill="hold" grpId="0" nodeType="withEffect">
                                  <p:stCondLst>
                                    <p:cond delay="1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nodeType="withEffect">
                                  <p:stCondLst>
                                    <p:cond delay="2250"/>
                                  </p:stCondLst>
                                  <p:childTnLst>
                                    <p:animEffect transition="out" filter="fade">
                                      <p:cBhvr>
                                        <p:cTn id="23" dur="250"/>
                                        <p:tgtEl>
                                          <p:spTgt spid="5"/>
                                        </p:tgtEl>
                                      </p:cBhvr>
                                    </p:animEffect>
                                    <p:set>
                                      <p:cBhvr>
                                        <p:cTn id="24" dur="1" fill="hold">
                                          <p:stCondLst>
                                            <p:cond delay="249"/>
                                          </p:stCondLst>
                                        </p:cTn>
                                        <p:tgtEl>
                                          <p:spTgt spid="5"/>
                                        </p:tgtEl>
                                        <p:attrNameLst>
                                          <p:attrName>style.visibility</p:attrName>
                                        </p:attrNameLst>
                                      </p:cBhvr>
                                      <p:to>
                                        <p:strVal val="hidden"/>
                                      </p:to>
                                    </p:set>
                                  </p:childTnLst>
                                </p:cTn>
                              </p:par>
                            </p:childTnLst>
                          </p:cTn>
                        </p:par>
                        <p:par>
                          <p:cTn id="25" fill="hold">
                            <p:stCondLst>
                              <p:cond delay="3000"/>
                            </p:stCondLst>
                            <p:childTnLst>
                              <p:par>
                                <p:cTn id="26" presetID="10" presetClass="exit" presetSubtype="0" fill="hold" grpId="1" nodeType="after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22" presetClass="entr" presetSubtype="1"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10" grpId="0"/>
      <p:bldP spid="11"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1:6</a:t>
            </a:r>
          </a:p>
        </p:txBody>
      </p:sp>
      <p:pic>
        <p:nvPicPr>
          <p:cNvPr id="5" name="Picture 4">
            <a:extLst>
              <a:ext uri="{FF2B5EF4-FFF2-40B4-BE49-F238E27FC236}">
                <a16:creationId xmlns:a16="http://schemas.microsoft.com/office/drawing/2014/main" id="{5EADB0F9-FB77-4920-9C58-D23A1D5F5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624" y="3067419"/>
            <a:ext cx="627347" cy="418233"/>
          </a:xfrm>
          <a:prstGeom prst="rect">
            <a:avLst/>
          </a:prstGeom>
        </p:spPr>
      </p:pic>
      <p:pic>
        <p:nvPicPr>
          <p:cNvPr id="6" name="Picture 5">
            <a:extLst>
              <a:ext uri="{FF2B5EF4-FFF2-40B4-BE49-F238E27FC236}">
                <a16:creationId xmlns:a16="http://schemas.microsoft.com/office/drawing/2014/main" id="{89A98C8F-A664-4CC4-9913-93CF1BE90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22" y="2484448"/>
            <a:ext cx="3086496" cy="2314872"/>
          </a:xfrm>
          <a:prstGeom prst="rect">
            <a:avLst/>
          </a:prstGeom>
        </p:spPr>
      </p:pic>
      <p:sp>
        <p:nvSpPr>
          <p:cNvPr id="7" name="TextBox 6">
            <a:extLst>
              <a:ext uri="{FF2B5EF4-FFF2-40B4-BE49-F238E27FC236}">
                <a16:creationId xmlns:a16="http://schemas.microsoft.com/office/drawing/2014/main" id="{93064FCA-DD96-4969-AB31-CF7569D4C930}"/>
              </a:ext>
            </a:extLst>
          </p:cNvPr>
          <p:cNvSpPr txBox="1"/>
          <p:nvPr/>
        </p:nvSpPr>
        <p:spPr bwMode="auto">
          <a:xfrm>
            <a:off x="1136378" y="3180219"/>
            <a:ext cx="112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4.96</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
        <p:nvSpPr>
          <p:cNvPr id="8" name="TextBox 7">
            <a:extLst>
              <a:ext uri="{FF2B5EF4-FFF2-40B4-BE49-F238E27FC236}">
                <a16:creationId xmlns:a16="http://schemas.microsoft.com/office/drawing/2014/main" id="{97BB9A77-9615-4B37-8A4E-E31D155C15D7}"/>
              </a:ext>
            </a:extLst>
          </p:cNvPr>
          <p:cNvSpPr txBox="1"/>
          <p:nvPr/>
        </p:nvSpPr>
        <p:spPr bwMode="auto">
          <a:xfrm>
            <a:off x="2854100" y="3180219"/>
            <a:ext cx="112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5.04</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
        <p:nvSpPr>
          <p:cNvPr id="9" name="TextBox 8">
            <a:extLst>
              <a:ext uri="{FF2B5EF4-FFF2-40B4-BE49-F238E27FC236}">
                <a16:creationId xmlns:a16="http://schemas.microsoft.com/office/drawing/2014/main" id="{2261F052-EF33-424B-B7CD-BC6B71711002}"/>
              </a:ext>
            </a:extLst>
          </p:cNvPr>
          <p:cNvSpPr txBox="1"/>
          <p:nvPr/>
        </p:nvSpPr>
        <p:spPr bwMode="auto">
          <a:xfrm>
            <a:off x="1986733" y="981592"/>
            <a:ext cx="112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0.34</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
        <p:nvSpPr>
          <p:cNvPr id="26" name="TextBox 25">
            <a:extLst>
              <a:ext uri="{FF2B5EF4-FFF2-40B4-BE49-F238E27FC236}">
                <a16:creationId xmlns:a16="http://schemas.microsoft.com/office/drawing/2014/main" id="{B7C2152F-F4EE-41F2-A8BB-43B6A76815D2}"/>
              </a:ext>
            </a:extLst>
          </p:cNvPr>
          <p:cNvSpPr txBox="1"/>
          <p:nvPr/>
        </p:nvSpPr>
        <p:spPr bwMode="auto">
          <a:xfrm>
            <a:off x="1219734" y="3182635"/>
            <a:ext cx="954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
        <p:nvSpPr>
          <p:cNvPr id="27" name="TextBox 26">
            <a:extLst>
              <a:ext uri="{FF2B5EF4-FFF2-40B4-BE49-F238E27FC236}">
                <a16:creationId xmlns:a16="http://schemas.microsoft.com/office/drawing/2014/main" id="{65562129-ABF1-4D36-99E6-A4C8B02D66C1}"/>
              </a:ext>
            </a:extLst>
          </p:cNvPr>
          <p:cNvSpPr txBox="1"/>
          <p:nvPr/>
        </p:nvSpPr>
        <p:spPr bwMode="auto">
          <a:xfrm>
            <a:off x="2937456" y="3180219"/>
            <a:ext cx="954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
        <p:nvSpPr>
          <p:cNvPr id="29" name="TextBox 28">
            <a:extLst>
              <a:ext uri="{FF2B5EF4-FFF2-40B4-BE49-F238E27FC236}">
                <a16:creationId xmlns:a16="http://schemas.microsoft.com/office/drawing/2014/main" id="{5A0C9F74-4CB0-49C6-A880-1D309DAA5A87}"/>
              </a:ext>
            </a:extLst>
          </p:cNvPr>
          <p:cNvSpPr txBox="1"/>
          <p:nvPr/>
        </p:nvSpPr>
        <p:spPr bwMode="auto">
          <a:xfrm>
            <a:off x="4278603" y="3517980"/>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− 0.34</a:t>
            </a:r>
            <a:endParaRPr lang="en-GB" sz="2400" dirty="0">
              <a:latin typeface="Myriad Pro Semibold"/>
              <a:ea typeface="Myriad Pro Semibold" charset="0"/>
              <a:cs typeface="Myriad Pro Semibold" charset="0"/>
            </a:endParaRPr>
          </a:p>
        </p:txBody>
      </p:sp>
      <p:sp>
        <p:nvSpPr>
          <p:cNvPr id="30" name="TextBox 29">
            <a:extLst>
              <a:ext uri="{FF2B5EF4-FFF2-40B4-BE49-F238E27FC236}">
                <a16:creationId xmlns:a16="http://schemas.microsoft.com/office/drawing/2014/main" id="{9C64934D-5B63-47B8-A2AC-1436C429E970}"/>
              </a:ext>
            </a:extLst>
          </p:cNvPr>
          <p:cNvSpPr txBox="1"/>
          <p:nvPr/>
        </p:nvSpPr>
        <p:spPr bwMode="auto">
          <a:xfrm>
            <a:off x="6652028" y="3517980"/>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+ 0.34</a:t>
            </a:r>
            <a:endParaRPr lang="en-GB" sz="2400" dirty="0">
              <a:latin typeface="Myriad Pro Semibold"/>
              <a:ea typeface="Myriad Pro Semibold" charset="0"/>
              <a:cs typeface="Myriad Pro Semibold" charset="0"/>
            </a:endParaRPr>
          </a:p>
        </p:txBody>
      </p:sp>
      <p:grpSp>
        <p:nvGrpSpPr>
          <p:cNvPr id="31" name="Group 30">
            <a:extLst>
              <a:ext uri="{FF2B5EF4-FFF2-40B4-BE49-F238E27FC236}">
                <a16:creationId xmlns:a16="http://schemas.microsoft.com/office/drawing/2014/main" id="{DE222CAF-A656-43B3-8643-3131F6303B50}"/>
              </a:ext>
            </a:extLst>
          </p:cNvPr>
          <p:cNvGrpSpPr/>
          <p:nvPr/>
        </p:nvGrpSpPr>
        <p:grpSpPr>
          <a:xfrm>
            <a:off x="4905885" y="4551511"/>
            <a:ext cx="3400913" cy="461665"/>
            <a:chOff x="4905885" y="4551511"/>
            <a:chExt cx="3400913" cy="461665"/>
          </a:xfrm>
        </p:grpSpPr>
        <p:sp>
          <p:nvSpPr>
            <p:cNvPr id="32" name="TextBox 31">
              <a:extLst>
                <a:ext uri="{FF2B5EF4-FFF2-40B4-BE49-F238E27FC236}">
                  <a16:creationId xmlns:a16="http://schemas.microsoft.com/office/drawing/2014/main" id="{8DF0CA7C-F97E-454E-B08A-530844D0233E}"/>
                </a:ext>
              </a:extLst>
            </p:cNvPr>
            <p:cNvSpPr txBox="1"/>
            <p:nvPr/>
          </p:nvSpPr>
          <p:spPr bwMode="auto">
            <a:xfrm>
              <a:off x="5776070"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33" name="TextBox 32">
              <a:extLst>
                <a:ext uri="{FF2B5EF4-FFF2-40B4-BE49-F238E27FC236}">
                  <a16:creationId xmlns:a16="http://schemas.microsoft.com/office/drawing/2014/main" id="{F3D486C0-FF1A-4362-B7A0-BE07BB243EB8}"/>
                </a:ext>
              </a:extLst>
            </p:cNvPr>
            <p:cNvSpPr txBox="1"/>
            <p:nvPr/>
          </p:nvSpPr>
          <p:spPr bwMode="auto">
            <a:xfrm>
              <a:off x="7788707" y="455151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34" name="TextBox 33">
              <a:extLst>
                <a:ext uri="{FF2B5EF4-FFF2-40B4-BE49-F238E27FC236}">
                  <a16:creationId xmlns:a16="http://schemas.microsoft.com/office/drawing/2014/main" id="{A3B66BFB-442C-47D4-A911-C5E66C6C0655}"/>
                </a:ext>
              </a:extLst>
            </p:cNvPr>
            <p:cNvSpPr txBox="1"/>
            <p:nvPr/>
          </p:nvSpPr>
          <p:spPr bwMode="auto">
            <a:xfrm>
              <a:off x="6288788" y="4551511"/>
              <a:ext cx="7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5.04</a:t>
              </a:r>
            </a:p>
          </p:txBody>
        </p:sp>
        <p:sp>
          <p:nvSpPr>
            <p:cNvPr id="35" name="TextBox 34">
              <a:extLst>
                <a:ext uri="{FF2B5EF4-FFF2-40B4-BE49-F238E27FC236}">
                  <a16:creationId xmlns:a16="http://schemas.microsoft.com/office/drawing/2014/main" id="{31A89CD1-99BC-4569-B5AA-AA697316FB65}"/>
                </a:ext>
              </a:extLst>
            </p:cNvPr>
            <p:cNvSpPr txBox="1"/>
            <p:nvPr/>
          </p:nvSpPr>
          <p:spPr bwMode="auto">
            <a:xfrm>
              <a:off x="4905885" y="4551511"/>
              <a:ext cx="7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4.96</a:t>
              </a:r>
            </a:p>
          </p:txBody>
        </p:sp>
        <p:sp>
          <p:nvSpPr>
            <p:cNvPr id="36" name="TextBox 35">
              <a:extLst>
                <a:ext uri="{FF2B5EF4-FFF2-40B4-BE49-F238E27FC236}">
                  <a16:creationId xmlns:a16="http://schemas.microsoft.com/office/drawing/2014/main" id="{9B05FD72-5B50-431B-991A-43C7517C9712}"/>
                </a:ext>
              </a:extLst>
            </p:cNvPr>
            <p:cNvSpPr txBox="1"/>
            <p:nvPr/>
          </p:nvSpPr>
          <p:spPr bwMode="auto">
            <a:xfrm>
              <a:off x="7158972" y="45515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37" name="Group 36">
            <a:extLst>
              <a:ext uri="{FF2B5EF4-FFF2-40B4-BE49-F238E27FC236}">
                <a16:creationId xmlns:a16="http://schemas.microsoft.com/office/drawing/2014/main" id="{FAD8AE1D-C64E-4F37-A23C-804017311B7A}"/>
              </a:ext>
            </a:extLst>
          </p:cNvPr>
          <p:cNvGrpSpPr/>
          <p:nvPr/>
        </p:nvGrpSpPr>
        <p:grpSpPr>
          <a:xfrm>
            <a:off x="4989240" y="2484448"/>
            <a:ext cx="3327176" cy="461665"/>
            <a:chOff x="4989240" y="2484448"/>
            <a:chExt cx="3327176" cy="461665"/>
          </a:xfrm>
        </p:grpSpPr>
        <p:sp>
          <p:nvSpPr>
            <p:cNvPr id="38" name="TextBox 37">
              <a:extLst>
                <a:ext uri="{FF2B5EF4-FFF2-40B4-BE49-F238E27FC236}">
                  <a16:creationId xmlns:a16="http://schemas.microsoft.com/office/drawing/2014/main" id="{93BC414B-07D3-473B-9183-3743E97E0B68}"/>
                </a:ext>
              </a:extLst>
            </p:cNvPr>
            <p:cNvSpPr txBox="1"/>
            <p:nvPr/>
          </p:nvSpPr>
          <p:spPr bwMode="auto">
            <a:xfrm>
              <a:off x="4989240" y="2484448"/>
              <a:ext cx="585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a:t>
              </a:r>
            </a:p>
          </p:txBody>
        </p:sp>
        <p:sp>
          <p:nvSpPr>
            <p:cNvPr id="39" name="TextBox 38">
              <a:extLst>
                <a:ext uri="{FF2B5EF4-FFF2-40B4-BE49-F238E27FC236}">
                  <a16:creationId xmlns:a16="http://schemas.microsoft.com/office/drawing/2014/main" id="{D434A5FB-4F09-48FE-A264-E194AEB4361B}"/>
                </a:ext>
              </a:extLst>
            </p:cNvPr>
            <p:cNvSpPr txBox="1"/>
            <p:nvPr/>
          </p:nvSpPr>
          <p:spPr bwMode="auto">
            <a:xfrm>
              <a:off x="6376951" y="2484448"/>
              <a:ext cx="585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a:t>
              </a:r>
            </a:p>
          </p:txBody>
        </p:sp>
        <p:sp>
          <p:nvSpPr>
            <p:cNvPr id="40" name="TextBox 39">
              <a:extLst>
                <a:ext uri="{FF2B5EF4-FFF2-40B4-BE49-F238E27FC236}">
                  <a16:creationId xmlns:a16="http://schemas.microsoft.com/office/drawing/2014/main" id="{071D7181-A73F-4DC9-9947-6609015F5EB2}"/>
                </a:ext>
              </a:extLst>
            </p:cNvPr>
            <p:cNvSpPr txBox="1"/>
            <p:nvPr/>
          </p:nvSpPr>
          <p:spPr bwMode="auto">
            <a:xfrm>
              <a:off x="7798325" y="248444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41" name="TextBox 40">
              <a:extLst>
                <a:ext uri="{FF2B5EF4-FFF2-40B4-BE49-F238E27FC236}">
                  <a16:creationId xmlns:a16="http://schemas.microsoft.com/office/drawing/2014/main" id="{EB2CA640-CD72-4005-905B-F22F4CC18BC0}"/>
                </a:ext>
              </a:extLst>
            </p:cNvPr>
            <p:cNvSpPr txBox="1"/>
            <p:nvPr/>
          </p:nvSpPr>
          <p:spPr bwMode="auto">
            <a:xfrm>
              <a:off x="7161376"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42" name="TextBox 41">
              <a:extLst>
                <a:ext uri="{FF2B5EF4-FFF2-40B4-BE49-F238E27FC236}">
                  <a16:creationId xmlns:a16="http://schemas.microsoft.com/office/drawing/2014/main" id="{C7D91E62-EE7C-4602-AFC3-4294E2179EE9}"/>
                </a:ext>
              </a:extLst>
            </p:cNvPr>
            <p:cNvSpPr txBox="1"/>
            <p:nvPr/>
          </p:nvSpPr>
          <p:spPr bwMode="auto">
            <a:xfrm>
              <a:off x="5778474" y="248444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pic>
        <p:nvPicPr>
          <p:cNvPr id="43" name="Picture 42" descr="A close up of a logo&#10;&#10;Description generated with high confidence">
            <a:extLst>
              <a:ext uri="{FF2B5EF4-FFF2-40B4-BE49-F238E27FC236}">
                <a16:creationId xmlns:a16="http://schemas.microsoft.com/office/drawing/2014/main" id="{AB96C3EE-B7F6-47C3-8501-77325CA3EC5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6588224" y="3053377"/>
            <a:ext cx="194527" cy="1390870"/>
          </a:xfrm>
          <a:prstGeom prst="rect">
            <a:avLst/>
          </a:prstGeom>
        </p:spPr>
      </p:pic>
      <p:pic>
        <p:nvPicPr>
          <p:cNvPr id="44" name="Picture 43" descr="A close up of a logo&#10;&#10;Description generated with high confidence">
            <a:extLst>
              <a:ext uri="{FF2B5EF4-FFF2-40B4-BE49-F238E27FC236}">
                <a16:creationId xmlns:a16="http://schemas.microsoft.com/office/drawing/2014/main" id="{26065434-9300-4100-A629-C325580C67EB}"/>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184684" y="3053377"/>
            <a:ext cx="194527" cy="1390870"/>
          </a:xfrm>
          <a:prstGeom prst="rect">
            <a:avLst/>
          </a:prstGeom>
        </p:spPr>
      </p:pic>
      <p:sp>
        <p:nvSpPr>
          <p:cNvPr id="45" name="TextBox 44">
            <a:extLst>
              <a:ext uri="{FF2B5EF4-FFF2-40B4-BE49-F238E27FC236}">
                <a16:creationId xmlns:a16="http://schemas.microsoft.com/office/drawing/2014/main" id="{15E16C47-CD56-472D-B52B-BAA50FB2765E}"/>
              </a:ext>
            </a:extLst>
          </p:cNvPr>
          <p:cNvSpPr txBox="1"/>
          <p:nvPr/>
        </p:nvSpPr>
        <p:spPr bwMode="auto">
          <a:xfrm>
            <a:off x="4616364" y="5517232"/>
            <a:ext cx="3690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So 5.3 + 4.7 = 4.96 + 5.04</a:t>
            </a:r>
            <a:endParaRPr lang="en-GB" sz="2400" dirty="0">
              <a:latin typeface="Myriad Pro Semibold"/>
              <a:ea typeface="Myriad Pro Semibold" charset="0"/>
              <a:cs typeface="Myriad Pro Semibold" charset="0"/>
            </a:endParaRPr>
          </a:p>
        </p:txBody>
      </p:sp>
      <p:sp>
        <p:nvSpPr>
          <p:cNvPr id="28" name="TextBox 27">
            <a:extLst>
              <a:ext uri="{FF2B5EF4-FFF2-40B4-BE49-F238E27FC236}">
                <a16:creationId xmlns:a16="http://schemas.microsoft.com/office/drawing/2014/main" id="{EEB5E569-E07E-4DCA-9C9C-EB25408F8384}"/>
              </a:ext>
            </a:extLst>
          </p:cNvPr>
          <p:cNvSpPr txBox="1"/>
          <p:nvPr/>
        </p:nvSpPr>
        <p:spPr bwMode="auto">
          <a:xfrm>
            <a:off x="2103751" y="4127946"/>
            <a:ext cx="887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r>
              <a:rPr lang="en-GB" sz="1200" dirty="0">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kg</a:t>
            </a:r>
          </a:p>
        </p:txBody>
      </p:sp>
    </p:spTree>
    <p:extLst>
      <p:ext uri="{BB962C8B-B14F-4D97-AF65-F5344CB8AC3E}">
        <p14:creationId xmlns:p14="http://schemas.microsoft.com/office/powerpoint/2010/main" val="373080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childTnLst>
                          </p:cTn>
                        </p:par>
                        <p:par>
                          <p:cTn id="16" fill="hold">
                            <p:stCondLst>
                              <p:cond delay="500"/>
                            </p:stCondLst>
                            <p:childTnLst>
                              <p:par>
                                <p:cTn id="17" presetID="44" presetClass="path" presetSubtype="0" fill="hold" nodeType="afterEffect">
                                  <p:stCondLst>
                                    <p:cond delay="0"/>
                                  </p:stCondLst>
                                  <p:childTnLst>
                                    <p:animMotion origin="layout" path="M 1.94444E-6 2.22222E-6 C 0.01875 -0.06551 0.00243 -0.12732 0.02118 -0.19236 C 0.03298 -0.23634 0.07587 -0.26227 0.10469 -0.2625 C 0.13298 -0.26297 0.17986 -0.23912 0.19149 -0.19491 C 0.21059 -0.13033 0.20104 -0.14769 0.21146 -0.08148 " pathEditMode="relative" rAng="0" ptsTypes="AAAAA">
                                      <p:cBhvr>
                                        <p:cTn id="18" dur="2250" fill="hold"/>
                                        <p:tgtEl>
                                          <p:spTgt spid="5"/>
                                        </p:tgtEl>
                                        <p:attrNameLst>
                                          <p:attrName>ppt_x</p:attrName>
                                          <p:attrName>ppt_y</p:attrName>
                                        </p:attrNameLst>
                                      </p:cBhvr>
                                      <p:rCtr x="10573" y="-13148"/>
                                    </p:animMotion>
                                  </p:childTnLst>
                                </p:cTn>
                              </p:par>
                              <p:par>
                                <p:cTn id="19" presetID="10" presetClass="entr" presetSubtype="0" fill="hold" grpId="0" nodeType="withEffect">
                                  <p:stCondLst>
                                    <p:cond delay="1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nodeType="withEffect">
                                  <p:stCondLst>
                                    <p:cond delay="2250"/>
                                  </p:stCondLst>
                                  <p:childTnLst>
                                    <p:animEffect transition="out" filter="fade">
                                      <p:cBhvr>
                                        <p:cTn id="23" dur="250"/>
                                        <p:tgtEl>
                                          <p:spTgt spid="5"/>
                                        </p:tgtEl>
                                      </p:cBhvr>
                                    </p:animEffect>
                                    <p:set>
                                      <p:cBhvr>
                                        <p:cTn id="24" dur="1" fill="hold">
                                          <p:stCondLst>
                                            <p:cond delay="249"/>
                                          </p:stCondLst>
                                        </p:cTn>
                                        <p:tgtEl>
                                          <p:spTgt spid="5"/>
                                        </p:tgtEl>
                                        <p:attrNameLst>
                                          <p:attrName>style.visibility</p:attrName>
                                        </p:attrNameLst>
                                      </p:cBhvr>
                                      <p:to>
                                        <p:strVal val="hidden"/>
                                      </p:to>
                                    </p:set>
                                  </p:childTnLst>
                                </p:cTn>
                              </p:par>
                            </p:childTnLst>
                          </p:cTn>
                        </p:par>
                        <p:par>
                          <p:cTn id="25" fill="hold">
                            <p:stCondLst>
                              <p:cond delay="3000"/>
                            </p:stCondLst>
                            <p:childTnLst>
                              <p:par>
                                <p:cTn id="26" presetID="10" presetClass="exit" presetSubtype="0" fill="hold" grpId="1" nodeType="after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par>
                                <p:cTn id="34" presetID="22" presetClass="entr" presetSubtype="1"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26" grpId="0"/>
      <p:bldP spid="27" grpId="0"/>
      <p:bldP spid="29" grpId="0"/>
      <p:bldP spid="30"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1:7</a:t>
            </a:r>
          </a:p>
        </p:txBody>
      </p:sp>
      <p:grpSp>
        <p:nvGrpSpPr>
          <p:cNvPr id="3" name="Group 2">
            <a:extLst>
              <a:ext uri="{FF2B5EF4-FFF2-40B4-BE49-F238E27FC236}">
                <a16:creationId xmlns:a16="http://schemas.microsoft.com/office/drawing/2014/main" id="{480BAC53-7E7C-4216-A348-5F65B5896E9D}"/>
              </a:ext>
            </a:extLst>
          </p:cNvPr>
          <p:cNvGrpSpPr/>
          <p:nvPr/>
        </p:nvGrpSpPr>
        <p:grpSpPr>
          <a:xfrm>
            <a:off x="584193" y="2008422"/>
            <a:ext cx="7975614" cy="2811447"/>
            <a:chOff x="584193" y="2008422"/>
            <a:chExt cx="7975614" cy="2811447"/>
          </a:xfrm>
        </p:grpSpPr>
        <p:pic>
          <p:nvPicPr>
            <p:cNvPr id="4" name="Picture 3" descr="A close up of a light&#10;&#10;Description generated with high confidence">
              <a:extLst>
                <a:ext uri="{FF2B5EF4-FFF2-40B4-BE49-F238E27FC236}">
                  <a16:creationId xmlns:a16="http://schemas.microsoft.com/office/drawing/2014/main" id="{AF89B0FB-13F6-4F1E-8FB4-1F3C4C5AB2A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84193" y="2439309"/>
              <a:ext cx="7975614" cy="2380560"/>
            </a:xfrm>
            <a:prstGeom prst="rect">
              <a:avLst/>
            </a:prstGeom>
          </p:spPr>
        </p:pic>
        <p:sp>
          <p:nvSpPr>
            <p:cNvPr id="5" name="TextBox 4">
              <a:extLst>
                <a:ext uri="{FF2B5EF4-FFF2-40B4-BE49-F238E27FC236}">
                  <a16:creationId xmlns:a16="http://schemas.microsoft.com/office/drawing/2014/main" id="{E6D97814-18A5-4363-9527-6D7D89B0A85B}"/>
                </a:ext>
              </a:extLst>
            </p:cNvPr>
            <p:cNvSpPr txBox="1"/>
            <p:nvPr/>
          </p:nvSpPr>
          <p:spPr bwMode="auto">
            <a:xfrm>
              <a:off x="672043" y="2008422"/>
              <a:ext cx="3549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Arial" panose="020B0604020202020204" pitchFamily="34" charset="0"/>
                </a:rPr>
                <a:t>5,300 </a:t>
              </a:r>
              <a:r>
                <a:rPr lang="en-GB" sz="2200" b="1" dirty="0">
                  <a:latin typeface="Myriad Pro Semibold"/>
                  <a:ea typeface="Myriad Pro Semibold" charset="0"/>
                  <a:cs typeface="Arial" panose="020B0604020202020204" pitchFamily="34" charset="0"/>
                </a:rPr>
                <a:t>−</a:t>
              </a:r>
              <a:r>
                <a:rPr lang="en-GB" sz="2200" dirty="0">
                  <a:latin typeface="Myriad Pro Semibold"/>
                  <a:ea typeface="Myriad Pro Semibold" charset="0"/>
                  <a:cs typeface="Arial" panose="020B0604020202020204" pitchFamily="34" charset="0"/>
                </a:rPr>
                <a:t> </a:t>
              </a:r>
              <a:r>
                <a:rPr lang="en-GB" sz="2200" b="1" dirty="0">
                  <a:latin typeface="Myriad Pro Semibold"/>
                  <a:ea typeface="Myriad Pro Semibold" charset="0"/>
                  <a:cs typeface="Arial" panose="020B0604020202020204" pitchFamily="34" charset="0"/>
                </a:rPr>
                <a:t>340</a:t>
              </a:r>
              <a:r>
                <a:rPr lang="en-GB" sz="2200" dirty="0">
                  <a:latin typeface="Myriad Pro Semibold"/>
                  <a:ea typeface="Myriad Pro Semibold" charset="0"/>
                  <a:cs typeface="Arial" panose="020B0604020202020204" pitchFamily="34" charset="0"/>
                </a:rPr>
                <a:t> + 4,700 </a:t>
              </a:r>
              <a:r>
                <a:rPr lang="en-GB" sz="2200" b="1" dirty="0">
                  <a:latin typeface="Myriad Pro Semibold"/>
                  <a:ea typeface="Myriad Pro Semibold" charset="0"/>
                  <a:cs typeface="Arial" panose="020B0604020202020204" pitchFamily="34" charset="0"/>
                </a:rPr>
                <a:t>+ 340</a:t>
              </a:r>
              <a:endParaRPr lang="en-GB" sz="2200" b="1"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A2D3D630-A4D5-4D50-A599-748263048250}"/>
                </a:ext>
              </a:extLst>
            </p:cNvPr>
            <p:cNvSpPr txBox="1"/>
            <p:nvPr/>
          </p:nvSpPr>
          <p:spPr bwMode="auto">
            <a:xfrm>
              <a:off x="4290213" y="2008422"/>
              <a:ext cx="3770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Arial" panose="020B0604020202020204" pitchFamily="34" charset="0"/>
                </a:rPr>
                <a:t>=</a:t>
              </a:r>
              <a:endParaRPr lang="en-GB" sz="2200" b="1"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5EED68EB-EE96-4AA1-AD69-785B12402956}"/>
                </a:ext>
              </a:extLst>
            </p:cNvPr>
            <p:cNvSpPr txBox="1"/>
            <p:nvPr/>
          </p:nvSpPr>
          <p:spPr bwMode="auto">
            <a:xfrm>
              <a:off x="6110019" y="2008422"/>
              <a:ext cx="10070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Arial" panose="020B0604020202020204" pitchFamily="34" charset="0"/>
                </a:rPr>
                <a:t>10,000</a:t>
              </a:r>
              <a:endParaRPr lang="en-GB" sz="2200" b="1" dirty="0">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295491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1:8</a:t>
            </a:r>
          </a:p>
        </p:txBody>
      </p:sp>
      <p:sp>
        <p:nvSpPr>
          <p:cNvPr id="15" name="TextBox 14">
            <a:extLst>
              <a:ext uri="{FF2B5EF4-FFF2-40B4-BE49-F238E27FC236}">
                <a16:creationId xmlns:a16="http://schemas.microsoft.com/office/drawing/2014/main" id="{5014209F-D314-4E69-965D-C34CA2FA0744}"/>
              </a:ext>
            </a:extLst>
          </p:cNvPr>
          <p:cNvSpPr txBox="1"/>
          <p:nvPr/>
        </p:nvSpPr>
        <p:spPr bwMode="auto">
          <a:xfrm>
            <a:off x="6516408" y="4794825"/>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31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DBF3CEA0-6D3F-4236-A0B9-22A020697970}"/>
              </a:ext>
            </a:extLst>
          </p:cNvPr>
          <p:cNvSpPr txBox="1"/>
          <p:nvPr/>
        </p:nvSpPr>
        <p:spPr bwMode="auto">
          <a:xfrm>
            <a:off x="3448976" y="3872316"/>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B0C7D1A9-0533-4432-B58D-256E4B5C355B}"/>
              </a:ext>
            </a:extLst>
          </p:cNvPr>
          <p:cNvSpPr txBox="1"/>
          <p:nvPr/>
        </p:nvSpPr>
        <p:spPr bwMode="auto">
          <a:xfrm>
            <a:off x="4974310" y="5841412"/>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grpSp>
        <p:nvGrpSpPr>
          <p:cNvPr id="28" name="Group 27">
            <a:extLst>
              <a:ext uri="{FF2B5EF4-FFF2-40B4-BE49-F238E27FC236}">
                <a16:creationId xmlns:a16="http://schemas.microsoft.com/office/drawing/2014/main" id="{E81DF93B-0092-4AF7-9698-2CFAEEC762E6}"/>
              </a:ext>
            </a:extLst>
          </p:cNvPr>
          <p:cNvGrpSpPr/>
          <p:nvPr/>
        </p:nvGrpSpPr>
        <p:grpSpPr>
          <a:xfrm>
            <a:off x="1970094" y="4758091"/>
            <a:ext cx="5068919" cy="535133"/>
            <a:chOff x="1970094" y="4758091"/>
            <a:chExt cx="5068919" cy="535133"/>
          </a:xfrm>
        </p:grpSpPr>
        <p:sp>
          <p:nvSpPr>
            <p:cNvPr id="9" name="TextBox 8">
              <a:extLst>
                <a:ext uri="{FF2B5EF4-FFF2-40B4-BE49-F238E27FC236}">
                  <a16:creationId xmlns:a16="http://schemas.microsoft.com/office/drawing/2014/main" id="{EF9138DD-27D8-4C8A-B6E9-D2F5B34121D2}"/>
                </a:ext>
              </a:extLst>
            </p:cNvPr>
            <p:cNvSpPr txBox="1"/>
            <p:nvPr/>
          </p:nvSpPr>
          <p:spPr bwMode="auto">
            <a:xfrm>
              <a:off x="1970094"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28</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EEC77673-96BF-4FAF-8045-F7ACAA9C1D7F}"/>
                </a:ext>
              </a:extLst>
            </p:cNvPr>
            <p:cNvSpPr txBox="1"/>
            <p:nvPr/>
          </p:nvSpPr>
          <p:spPr bwMode="auto">
            <a:xfrm>
              <a:off x="2775422"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18973B30-2B46-4F12-9129-23EB4BE82C78}"/>
                </a:ext>
              </a:extLst>
            </p:cNvPr>
            <p:cNvSpPr txBox="1"/>
            <p:nvPr/>
          </p:nvSpPr>
          <p:spPr bwMode="auto">
            <a:xfrm>
              <a:off x="3457319"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32</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63E14222-2921-4EA9-84B8-0D50C12BFB75}"/>
                </a:ext>
              </a:extLst>
            </p:cNvPr>
            <p:cNvSpPr txBox="1"/>
            <p:nvPr/>
          </p:nvSpPr>
          <p:spPr bwMode="auto">
            <a:xfrm>
              <a:off x="4262647"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3" name="TextBox 12">
              <a:extLst>
                <a:ext uri="{FF2B5EF4-FFF2-40B4-BE49-F238E27FC236}">
                  <a16:creationId xmlns:a16="http://schemas.microsoft.com/office/drawing/2014/main" id="{9A39AE77-23D7-466E-9804-34C87D34D05C}"/>
                </a:ext>
              </a:extLst>
            </p:cNvPr>
            <p:cNvSpPr txBox="1"/>
            <p:nvPr/>
          </p:nvSpPr>
          <p:spPr bwMode="auto">
            <a:xfrm>
              <a:off x="4954162" y="479482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Arial" panose="020B0604020202020204" pitchFamily="34" charset="0"/>
                </a:rPr>
                <a:t>29</a:t>
              </a:r>
              <a:endParaRPr lang="en-GB" sz="2400" dirty="0">
                <a:latin typeface="Myriad Pro" panose="020B0503030403020204" pitchFamily="34" charset="0"/>
                <a:ea typeface="Myriad Pro Semibold" charset="0"/>
                <a:cs typeface="Myriad Pro Semibold" charset="0"/>
              </a:endParaRPr>
            </a:p>
          </p:txBody>
        </p:sp>
        <p:sp>
          <p:nvSpPr>
            <p:cNvPr id="14" name="TextBox 13">
              <a:extLst>
                <a:ext uri="{FF2B5EF4-FFF2-40B4-BE49-F238E27FC236}">
                  <a16:creationId xmlns:a16="http://schemas.microsoft.com/office/drawing/2014/main" id="{54CAFB64-D68D-4985-9681-14EBB49302DB}"/>
                </a:ext>
              </a:extLst>
            </p:cNvPr>
            <p:cNvSpPr txBox="1"/>
            <p:nvPr/>
          </p:nvSpPr>
          <p:spPr bwMode="auto">
            <a:xfrm>
              <a:off x="5749873"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9" name="Rectangle 18">
              <a:extLst>
                <a:ext uri="{FF2B5EF4-FFF2-40B4-BE49-F238E27FC236}">
                  <a16:creationId xmlns:a16="http://schemas.microsoft.com/office/drawing/2014/main" id="{D2A943BC-7EB7-4385-B0A6-14951816E55D}"/>
                </a:ext>
              </a:extLst>
            </p:cNvPr>
            <p:cNvSpPr/>
            <p:nvPr/>
          </p:nvSpPr>
          <p:spPr bwMode="auto">
            <a:xfrm>
              <a:off x="6503880" y="4758091"/>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
        <p:nvSpPr>
          <p:cNvPr id="20" name="TextBox 19">
            <a:extLst>
              <a:ext uri="{FF2B5EF4-FFF2-40B4-BE49-F238E27FC236}">
                <a16:creationId xmlns:a16="http://schemas.microsoft.com/office/drawing/2014/main" id="{1147BD3D-8516-4EEC-BD88-9C42A6993B8F}"/>
              </a:ext>
            </a:extLst>
          </p:cNvPr>
          <p:cNvSpPr txBox="1"/>
          <p:nvPr/>
        </p:nvSpPr>
        <p:spPr bwMode="auto">
          <a:xfrm>
            <a:off x="6133619" y="124301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31</a:t>
            </a:r>
            <a:endParaRPr lang="en-GB" sz="2400"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9421ABCC-9314-4E1C-8A4D-121ECF561176}"/>
              </a:ext>
            </a:extLst>
          </p:cNvPr>
          <p:cNvSpPr txBox="1"/>
          <p:nvPr/>
        </p:nvSpPr>
        <p:spPr bwMode="auto">
          <a:xfrm>
            <a:off x="2325755" y="1243011"/>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28 + 32</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6BBE43B7-A9CE-4812-B6F1-63C0AC93415C}"/>
              </a:ext>
            </a:extLst>
          </p:cNvPr>
          <p:cNvSpPr txBox="1"/>
          <p:nvPr/>
        </p:nvSpPr>
        <p:spPr bwMode="auto">
          <a:xfrm>
            <a:off x="5331226" y="124301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29 +</a:t>
            </a:r>
            <a:endParaRPr lang="en-GB" sz="2400" dirty="0">
              <a:latin typeface="Myriad Pro Semibold"/>
              <a:ea typeface="Myriad Pro Semibold" charset="0"/>
              <a:cs typeface="Myriad Pro Semibold" charset="0"/>
            </a:endParaRPr>
          </a:p>
        </p:txBody>
      </p:sp>
      <p:sp>
        <p:nvSpPr>
          <p:cNvPr id="18" name="Rectangle 17">
            <a:extLst>
              <a:ext uri="{FF2B5EF4-FFF2-40B4-BE49-F238E27FC236}">
                <a16:creationId xmlns:a16="http://schemas.microsoft.com/office/drawing/2014/main" id="{4B7D259A-3CC3-4F0C-9F12-69C00DCCA98E}"/>
              </a:ext>
            </a:extLst>
          </p:cNvPr>
          <p:cNvSpPr/>
          <p:nvPr/>
        </p:nvSpPr>
        <p:spPr bwMode="auto">
          <a:xfrm>
            <a:off x="6125099" y="1206277"/>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8258C9DB-FF1A-4758-BB63-B1FD93C2BAFF}"/>
              </a:ext>
            </a:extLst>
          </p:cNvPr>
          <p:cNvSpPr txBox="1"/>
          <p:nvPr/>
        </p:nvSpPr>
        <p:spPr bwMode="auto">
          <a:xfrm>
            <a:off x="4318726" y="12430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pic>
        <p:nvPicPr>
          <p:cNvPr id="23" name="Picture 22">
            <a:extLst>
              <a:ext uri="{FF2B5EF4-FFF2-40B4-BE49-F238E27FC236}">
                <a16:creationId xmlns:a16="http://schemas.microsoft.com/office/drawing/2014/main" id="{088427F1-4AD9-4BB4-8A19-D7C72A64B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974" y="1821628"/>
            <a:ext cx="6150053" cy="1758227"/>
          </a:xfrm>
          <a:prstGeom prst="rect">
            <a:avLst/>
          </a:prstGeom>
        </p:spPr>
      </p:pic>
      <p:pic>
        <p:nvPicPr>
          <p:cNvPr id="25" name="Picture 24">
            <a:extLst>
              <a:ext uri="{FF2B5EF4-FFF2-40B4-BE49-F238E27FC236}">
                <a16:creationId xmlns:a16="http://schemas.microsoft.com/office/drawing/2014/main" id="{838476EE-E6DA-4487-B2AD-83EDF6B86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558" y="4308972"/>
            <a:ext cx="3000208" cy="516245"/>
          </a:xfrm>
          <a:prstGeom prst="rect">
            <a:avLst/>
          </a:prstGeom>
        </p:spPr>
      </p:pic>
      <p:pic>
        <p:nvPicPr>
          <p:cNvPr id="27" name="Picture 26" descr="A close up of a logo&#10;&#10;Description generated with high confidence">
            <a:extLst>
              <a:ext uri="{FF2B5EF4-FFF2-40B4-BE49-F238E27FC236}">
                <a16:creationId xmlns:a16="http://schemas.microsoft.com/office/drawing/2014/main" id="{AF059880-8D77-4E39-A837-309685C82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0001" y="5353673"/>
            <a:ext cx="3089990" cy="516245"/>
          </a:xfrm>
          <a:prstGeom prst="rect">
            <a:avLst/>
          </a:prstGeom>
        </p:spPr>
      </p:pic>
    </p:spTree>
    <p:extLst>
      <p:ext uri="{BB962C8B-B14F-4D97-AF65-F5344CB8AC3E}">
        <p14:creationId xmlns:p14="http://schemas.microsoft.com/office/powerpoint/2010/main" val="16292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1:8</a:t>
            </a:r>
          </a:p>
        </p:txBody>
      </p:sp>
      <p:sp>
        <p:nvSpPr>
          <p:cNvPr id="3" name="TextBox 2">
            <a:extLst>
              <a:ext uri="{FF2B5EF4-FFF2-40B4-BE49-F238E27FC236}">
                <a16:creationId xmlns:a16="http://schemas.microsoft.com/office/drawing/2014/main" id="{0BB441EA-CCED-4EA1-8724-8B442910AB3D}"/>
              </a:ext>
            </a:extLst>
          </p:cNvPr>
          <p:cNvSpPr txBox="1"/>
          <p:nvPr/>
        </p:nvSpPr>
        <p:spPr bwMode="auto">
          <a:xfrm>
            <a:off x="4954162" y="4794825"/>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40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 name="TextBox 3">
            <a:extLst>
              <a:ext uri="{FF2B5EF4-FFF2-40B4-BE49-F238E27FC236}">
                <a16:creationId xmlns:a16="http://schemas.microsoft.com/office/drawing/2014/main" id="{270A8C44-C93E-4D7B-8914-F451AF3ADB5D}"/>
              </a:ext>
            </a:extLst>
          </p:cNvPr>
          <p:cNvSpPr txBox="1"/>
          <p:nvPr/>
        </p:nvSpPr>
        <p:spPr bwMode="auto">
          <a:xfrm>
            <a:off x="3355201" y="3768492"/>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5" name="TextBox 4">
            <a:extLst>
              <a:ext uri="{FF2B5EF4-FFF2-40B4-BE49-F238E27FC236}">
                <a16:creationId xmlns:a16="http://schemas.microsoft.com/office/drawing/2014/main" id="{E503FF43-DC9A-469E-9ECF-C608E9173224}"/>
              </a:ext>
            </a:extLst>
          </p:cNvPr>
          <p:cNvSpPr txBox="1"/>
          <p:nvPr/>
        </p:nvSpPr>
        <p:spPr bwMode="auto">
          <a:xfrm>
            <a:off x="4880534" y="5716939"/>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grpSp>
        <p:nvGrpSpPr>
          <p:cNvPr id="31" name="Group 30">
            <a:extLst>
              <a:ext uri="{FF2B5EF4-FFF2-40B4-BE49-F238E27FC236}">
                <a16:creationId xmlns:a16="http://schemas.microsoft.com/office/drawing/2014/main" id="{EF5FBB91-56A1-432B-8CEA-A74F26508AE6}"/>
              </a:ext>
            </a:extLst>
          </p:cNvPr>
          <p:cNvGrpSpPr/>
          <p:nvPr/>
        </p:nvGrpSpPr>
        <p:grpSpPr>
          <a:xfrm>
            <a:off x="1970094" y="4758091"/>
            <a:ext cx="5090855" cy="535133"/>
            <a:chOff x="1970094" y="4758091"/>
            <a:chExt cx="5090855" cy="535133"/>
          </a:xfrm>
        </p:grpSpPr>
        <p:sp>
          <p:nvSpPr>
            <p:cNvPr id="7" name="TextBox 6">
              <a:extLst>
                <a:ext uri="{FF2B5EF4-FFF2-40B4-BE49-F238E27FC236}">
                  <a16:creationId xmlns:a16="http://schemas.microsoft.com/office/drawing/2014/main" id="{B6EC586F-B7E1-42AA-90EB-D3F9634776BE}"/>
                </a:ext>
              </a:extLst>
            </p:cNvPr>
            <p:cNvSpPr txBox="1"/>
            <p:nvPr/>
          </p:nvSpPr>
          <p:spPr bwMode="auto">
            <a:xfrm>
              <a:off x="1970094"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30</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4BA4E188-92A5-428B-942A-B5D4F590BF2D}"/>
                </a:ext>
              </a:extLst>
            </p:cNvPr>
            <p:cNvSpPr txBox="1"/>
            <p:nvPr/>
          </p:nvSpPr>
          <p:spPr bwMode="auto">
            <a:xfrm>
              <a:off x="2775422"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8C7C575D-6C5B-413D-8F73-D8D8F7867526}"/>
                </a:ext>
              </a:extLst>
            </p:cNvPr>
            <p:cNvSpPr txBox="1"/>
            <p:nvPr/>
          </p:nvSpPr>
          <p:spPr bwMode="auto">
            <a:xfrm>
              <a:off x="3457319"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25</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40F7371E-9F5F-4BC9-86E3-C6C55957FBAA}"/>
                </a:ext>
              </a:extLst>
            </p:cNvPr>
            <p:cNvSpPr txBox="1"/>
            <p:nvPr/>
          </p:nvSpPr>
          <p:spPr bwMode="auto">
            <a:xfrm>
              <a:off x="4262647"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387EF722-4511-4FB9-930E-021933CF224B}"/>
                </a:ext>
              </a:extLst>
            </p:cNvPr>
            <p:cNvSpPr txBox="1"/>
            <p:nvPr/>
          </p:nvSpPr>
          <p:spPr bwMode="auto">
            <a:xfrm>
              <a:off x="6542858" y="47948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15</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D729690B-4EC9-4163-B5D3-15FD8952E180}"/>
                </a:ext>
              </a:extLst>
            </p:cNvPr>
            <p:cNvSpPr txBox="1"/>
            <p:nvPr/>
          </p:nvSpPr>
          <p:spPr bwMode="auto">
            <a:xfrm>
              <a:off x="5749873"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3" name="Rectangle 12">
              <a:extLst>
                <a:ext uri="{FF2B5EF4-FFF2-40B4-BE49-F238E27FC236}">
                  <a16:creationId xmlns:a16="http://schemas.microsoft.com/office/drawing/2014/main" id="{9B0A530C-20BE-4AFE-8FF7-F80FE1B8C1F9}"/>
                </a:ext>
              </a:extLst>
            </p:cNvPr>
            <p:cNvSpPr/>
            <p:nvPr/>
          </p:nvSpPr>
          <p:spPr bwMode="auto">
            <a:xfrm>
              <a:off x="4970140" y="4758091"/>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
        <p:nvSpPr>
          <p:cNvPr id="14" name="TextBox 13">
            <a:extLst>
              <a:ext uri="{FF2B5EF4-FFF2-40B4-BE49-F238E27FC236}">
                <a16:creationId xmlns:a16="http://schemas.microsoft.com/office/drawing/2014/main" id="{013C156D-2280-4BD0-B177-CE71C2FCD7DA}"/>
              </a:ext>
            </a:extLst>
          </p:cNvPr>
          <p:cNvSpPr txBox="1"/>
          <p:nvPr/>
        </p:nvSpPr>
        <p:spPr bwMode="auto">
          <a:xfrm>
            <a:off x="5333631" y="1243011"/>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40</a:t>
            </a:r>
            <a:endParaRPr lang="en-GB" sz="2400" dirty="0">
              <a:latin typeface="Myriad Pro Semibold"/>
              <a:ea typeface="Myriad Pro Semibold" charset="0"/>
              <a:cs typeface="Myriad Pro Semibold" charset="0"/>
            </a:endParaRPr>
          </a:p>
        </p:txBody>
      </p:sp>
      <p:pic>
        <p:nvPicPr>
          <p:cNvPr id="20" name="Picture 19">
            <a:extLst>
              <a:ext uri="{FF2B5EF4-FFF2-40B4-BE49-F238E27FC236}">
                <a16:creationId xmlns:a16="http://schemas.microsoft.com/office/drawing/2014/main" id="{9CC468F3-24F8-4781-BE86-E30684557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974" y="1821628"/>
            <a:ext cx="6150053" cy="1758227"/>
          </a:xfrm>
          <a:prstGeom prst="rect">
            <a:avLst/>
          </a:prstGeom>
        </p:spPr>
      </p:pic>
      <p:pic>
        <p:nvPicPr>
          <p:cNvPr id="21" name="Picture 20">
            <a:extLst>
              <a:ext uri="{FF2B5EF4-FFF2-40B4-BE49-F238E27FC236}">
                <a16:creationId xmlns:a16="http://schemas.microsoft.com/office/drawing/2014/main" id="{8529C11D-E558-4BB4-8DA1-125B6F9EF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558" y="4205148"/>
            <a:ext cx="3000208" cy="516245"/>
          </a:xfrm>
          <a:prstGeom prst="rect">
            <a:avLst/>
          </a:prstGeom>
        </p:spPr>
      </p:pic>
      <p:pic>
        <p:nvPicPr>
          <p:cNvPr id="22" name="Picture 21" descr="A close up of a logo&#10;&#10;Description generated with high confidence">
            <a:extLst>
              <a:ext uri="{FF2B5EF4-FFF2-40B4-BE49-F238E27FC236}">
                <a16:creationId xmlns:a16="http://schemas.microsoft.com/office/drawing/2014/main" id="{FC2ADBA5-8068-4964-AAD3-5EB2112435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0001" y="5229200"/>
            <a:ext cx="3089990" cy="516245"/>
          </a:xfrm>
          <a:prstGeom prst="rect">
            <a:avLst/>
          </a:prstGeom>
        </p:spPr>
      </p:pic>
      <p:grpSp>
        <p:nvGrpSpPr>
          <p:cNvPr id="28" name="Group 27">
            <a:extLst>
              <a:ext uri="{FF2B5EF4-FFF2-40B4-BE49-F238E27FC236}">
                <a16:creationId xmlns:a16="http://schemas.microsoft.com/office/drawing/2014/main" id="{D1D076C4-F425-4A4E-9417-76FDC12774ED}"/>
              </a:ext>
            </a:extLst>
          </p:cNvPr>
          <p:cNvGrpSpPr/>
          <p:nvPr/>
        </p:nvGrpSpPr>
        <p:grpSpPr>
          <a:xfrm>
            <a:off x="2325755" y="1206277"/>
            <a:ext cx="4349199" cy="535133"/>
            <a:chOff x="2325755" y="1206277"/>
            <a:chExt cx="4349199" cy="535133"/>
          </a:xfrm>
        </p:grpSpPr>
        <p:sp>
          <p:nvSpPr>
            <p:cNvPr id="16" name="TextBox 15">
              <a:extLst>
                <a:ext uri="{FF2B5EF4-FFF2-40B4-BE49-F238E27FC236}">
                  <a16:creationId xmlns:a16="http://schemas.microsoft.com/office/drawing/2014/main" id="{20A680D4-22FA-472B-8D5D-BFE5009C8B36}"/>
                </a:ext>
              </a:extLst>
            </p:cNvPr>
            <p:cNvSpPr txBox="1"/>
            <p:nvPr/>
          </p:nvSpPr>
          <p:spPr bwMode="auto">
            <a:xfrm>
              <a:off x="2325755" y="1243011"/>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30 + 25</a:t>
              </a:r>
              <a:endParaRPr lang="en-GB" sz="2400" dirty="0">
                <a:latin typeface="Myriad Pro Semibold"/>
                <a:ea typeface="Myriad Pro Semibold" charset="0"/>
                <a:cs typeface="Myriad Pro Semibold" charset="0"/>
              </a:endParaRPr>
            </a:p>
          </p:txBody>
        </p:sp>
        <p:sp>
          <p:nvSpPr>
            <p:cNvPr id="18" name="Rectangle 17">
              <a:extLst>
                <a:ext uri="{FF2B5EF4-FFF2-40B4-BE49-F238E27FC236}">
                  <a16:creationId xmlns:a16="http://schemas.microsoft.com/office/drawing/2014/main" id="{33DB56B8-1F84-4C8D-908C-C9E2E483FA92}"/>
                </a:ext>
              </a:extLst>
            </p:cNvPr>
            <p:cNvSpPr/>
            <p:nvPr/>
          </p:nvSpPr>
          <p:spPr bwMode="auto">
            <a:xfrm>
              <a:off x="5355800" y="1206277"/>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C5C193AD-B078-45F9-9B04-FE848A4F950B}"/>
                </a:ext>
              </a:extLst>
            </p:cNvPr>
            <p:cNvSpPr txBox="1"/>
            <p:nvPr/>
          </p:nvSpPr>
          <p:spPr bwMode="auto">
            <a:xfrm>
              <a:off x="4318726" y="12430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27" name="TextBox 26">
              <a:extLst>
                <a:ext uri="{FF2B5EF4-FFF2-40B4-BE49-F238E27FC236}">
                  <a16:creationId xmlns:a16="http://schemas.microsoft.com/office/drawing/2014/main" id="{DCEFFCC4-5E31-489E-B39F-0F897506F8EB}"/>
                </a:ext>
              </a:extLst>
            </p:cNvPr>
            <p:cNvSpPr txBox="1"/>
            <p:nvPr/>
          </p:nvSpPr>
          <p:spPr bwMode="auto">
            <a:xfrm>
              <a:off x="5861911" y="124802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+ 15</a:t>
              </a:r>
              <a:endParaRPr lang="en-GB" sz="2400" dirty="0">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23457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1:9</a:t>
            </a:r>
          </a:p>
        </p:txBody>
      </p:sp>
      <p:sp>
        <p:nvSpPr>
          <p:cNvPr id="3" name="TextBox 2">
            <a:extLst>
              <a:ext uri="{FF2B5EF4-FFF2-40B4-BE49-F238E27FC236}">
                <a16:creationId xmlns:a16="http://schemas.microsoft.com/office/drawing/2014/main" id="{3BA348BA-CA59-4D3A-800F-94DA880AF914}"/>
              </a:ext>
            </a:extLst>
          </p:cNvPr>
          <p:cNvSpPr txBox="1"/>
          <p:nvPr/>
        </p:nvSpPr>
        <p:spPr bwMode="auto">
          <a:xfrm>
            <a:off x="1807029" y="4794825"/>
            <a:ext cx="1011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46.25</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 name="TextBox 3">
            <a:extLst>
              <a:ext uri="{FF2B5EF4-FFF2-40B4-BE49-F238E27FC236}">
                <a16:creationId xmlns:a16="http://schemas.microsoft.com/office/drawing/2014/main" id="{E1DC2790-5E9C-426A-B0FA-C08DFBBD8124}"/>
              </a:ext>
            </a:extLst>
          </p:cNvPr>
          <p:cNvSpPr txBox="1"/>
          <p:nvPr/>
        </p:nvSpPr>
        <p:spPr bwMode="auto">
          <a:xfrm>
            <a:off x="4244518" y="3768492"/>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5" name="TextBox 4">
            <a:extLst>
              <a:ext uri="{FF2B5EF4-FFF2-40B4-BE49-F238E27FC236}">
                <a16:creationId xmlns:a16="http://schemas.microsoft.com/office/drawing/2014/main" id="{63E4AAD9-0F5B-4B15-98CB-CD07AE4064EF}"/>
              </a:ext>
            </a:extLst>
          </p:cNvPr>
          <p:cNvSpPr txBox="1"/>
          <p:nvPr/>
        </p:nvSpPr>
        <p:spPr bwMode="auto">
          <a:xfrm>
            <a:off x="4278706" y="5716939"/>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16</a:t>
            </a:r>
            <a:endParaRPr lang="en-GB" sz="2400" dirty="0">
              <a:solidFill>
                <a:srgbClr val="959595"/>
              </a:solidFill>
              <a:latin typeface="Comic Sans MS" panose="030F0702030302020204" pitchFamily="66" charset="0"/>
              <a:ea typeface="Myriad Pro Semibold" charset="0"/>
              <a:cs typeface="Myriad Pro Semibold" charset="0"/>
            </a:endParaRPr>
          </a:p>
        </p:txBody>
      </p:sp>
      <p:grpSp>
        <p:nvGrpSpPr>
          <p:cNvPr id="30" name="Group 29">
            <a:extLst>
              <a:ext uri="{FF2B5EF4-FFF2-40B4-BE49-F238E27FC236}">
                <a16:creationId xmlns:a16="http://schemas.microsoft.com/office/drawing/2014/main" id="{B7D50DF8-2832-4442-8ECF-164EEC2A4100}"/>
              </a:ext>
            </a:extLst>
          </p:cNvPr>
          <p:cNvGrpSpPr/>
          <p:nvPr/>
        </p:nvGrpSpPr>
        <p:grpSpPr>
          <a:xfrm>
            <a:off x="1844936" y="4758091"/>
            <a:ext cx="5556215" cy="535133"/>
            <a:chOff x="1844936" y="4758091"/>
            <a:chExt cx="5556215" cy="535133"/>
          </a:xfrm>
        </p:grpSpPr>
        <p:sp>
          <p:nvSpPr>
            <p:cNvPr id="7" name="TextBox 6">
              <a:extLst>
                <a:ext uri="{FF2B5EF4-FFF2-40B4-BE49-F238E27FC236}">
                  <a16:creationId xmlns:a16="http://schemas.microsoft.com/office/drawing/2014/main" id="{E080E868-8435-4561-8FA1-638F20BA13E5}"/>
                </a:ext>
              </a:extLst>
            </p:cNvPr>
            <p:cNvSpPr txBox="1"/>
            <p:nvPr/>
          </p:nvSpPr>
          <p:spPr bwMode="auto">
            <a:xfrm>
              <a:off x="4937247" y="479482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16.45</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78BFFD99-8D02-41CB-A5AB-8F3AAC3280AC}"/>
                </a:ext>
              </a:extLst>
            </p:cNvPr>
            <p:cNvSpPr txBox="1"/>
            <p:nvPr/>
          </p:nvSpPr>
          <p:spPr bwMode="auto">
            <a:xfrm>
              <a:off x="3038838"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15009A42-D540-4A75-9D22-0B197E39FBAB}"/>
                </a:ext>
              </a:extLst>
            </p:cNvPr>
            <p:cNvSpPr txBox="1"/>
            <p:nvPr/>
          </p:nvSpPr>
          <p:spPr bwMode="auto">
            <a:xfrm>
              <a:off x="3554088" y="4794825"/>
              <a:ext cx="7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0.45</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25894F2C-2346-4E2B-B11F-B6E7CDEA851B}"/>
                </a:ext>
              </a:extLst>
            </p:cNvPr>
            <p:cNvSpPr txBox="1"/>
            <p:nvPr/>
          </p:nvSpPr>
          <p:spPr bwMode="auto">
            <a:xfrm>
              <a:off x="4440432" y="4794825"/>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Arial" panose="020B0604020202020204" pitchFamily="34" charset="0"/>
                </a:rPr>
                <a:t>=</a:t>
              </a:r>
              <a:endParaRPr lang="en-GB" sz="2400" dirty="0">
                <a:latin typeface="Myriad Pro" panose="020B0503030403020204" pitchFamily="34" charset="0"/>
                <a:ea typeface="Myriad Pro Semibold" charset="0"/>
                <a:cs typeface="Myriad Pro Semibold" charset="0"/>
              </a:endParaRPr>
            </a:p>
          </p:txBody>
        </p:sp>
        <p:sp>
          <p:nvSpPr>
            <p:cNvPr id="11" name="TextBox 10">
              <a:extLst>
                <a:ext uri="{FF2B5EF4-FFF2-40B4-BE49-F238E27FC236}">
                  <a16:creationId xmlns:a16="http://schemas.microsoft.com/office/drawing/2014/main" id="{0CC060F1-6D98-4C99-BF19-B8ED4FA478DC}"/>
                </a:ext>
              </a:extLst>
            </p:cNvPr>
            <p:cNvSpPr txBox="1"/>
            <p:nvPr/>
          </p:nvSpPr>
          <p:spPr bwMode="auto">
            <a:xfrm>
              <a:off x="6482310" y="4794825"/>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30.25</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F5210B02-8B3D-46DA-8815-88C7AA881233}"/>
                </a:ext>
              </a:extLst>
            </p:cNvPr>
            <p:cNvSpPr txBox="1"/>
            <p:nvPr/>
          </p:nvSpPr>
          <p:spPr bwMode="auto">
            <a:xfrm>
              <a:off x="5971868"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3" name="Rectangle 12">
              <a:extLst>
                <a:ext uri="{FF2B5EF4-FFF2-40B4-BE49-F238E27FC236}">
                  <a16:creationId xmlns:a16="http://schemas.microsoft.com/office/drawing/2014/main" id="{DB30E09D-01D2-45E5-8CC5-0BC5763551D9}"/>
                </a:ext>
              </a:extLst>
            </p:cNvPr>
            <p:cNvSpPr/>
            <p:nvPr/>
          </p:nvSpPr>
          <p:spPr bwMode="auto">
            <a:xfrm>
              <a:off x="1844936" y="4758091"/>
              <a:ext cx="936000"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
        <p:nvSpPr>
          <p:cNvPr id="14" name="TextBox 13">
            <a:extLst>
              <a:ext uri="{FF2B5EF4-FFF2-40B4-BE49-F238E27FC236}">
                <a16:creationId xmlns:a16="http://schemas.microsoft.com/office/drawing/2014/main" id="{FB55E5E0-6415-417F-8413-570A2D92BF47}"/>
              </a:ext>
            </a:extLst>
          </p:cNvPr>
          <p:cNvSpPr txBox="1"/>
          <p:nvPr/>
        </p:nvSpPr>
        <p:spPr bwMode="auto">
          <a:xfrm>
            <a:off x="1864761" y="1243011"/>
            <a:ext cx="1011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46.25</a:t>
            </a:r>
            <a:endParaRPr lang="en-GB" sz="2400" dirty="0">
              <a:latin typeface="Myriad Pro Semibold"/>
              <a:ea typeface="Myriad Pro Semibold" charset="0"/>
              <a:cs typeface="Myriad Pro Semibold" charset="0"/>
            </a:endParaRPr>
          </a:p>
        </p:txBody>
      </p:sp>
      <p:pic>
        <p:nvPicPr>
          <p:cNvPr id="15" name="Picture 14">
            <a:extLst>
              <a:ext uri="{FF2B5EF4-FFF2-40B4-BE49-F238E27FC236}">
                <a16:creationId xmlns:a16="http://schemas.microsoft.com/office/drawing/2014/main" id="{5939CE4C-7C03-49AF-82BF-823AB096E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974" y="1821628"/>
            <a:ext cx="6150053" cy="1758227"/>
          </a:xfrm>
          <a:prstGeom prst="rect">
            <a:avLst/>
          </a:prstGeom>
        </p:spPr>
      </p:pic>
      <p:pic>
        <p:nvPicPr>
          <p:cNvPr id="16" name="Picture 15">
            <a:extLst>
              <a:ext uri="{FF2B5EF4-FFF2-40B4-BE49-F238E27FC236}">
                <a16:creationId xmlns:a16="http://schemas.microsoft.com/office/drawing/2014/main" id="{CA0214A7-7175-41FC-BCBF-6E34C9020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9616" y="4210963"/>
            <a:ext cx="4638726" cy="516245"/>
          </a:xfrm>
          <a:prstGeom prst="rect">
            <a:avLst/>
          </a:prstGeom>
        </p:spPr>
      </p:pic>
      <p:sp>
        <p:nvSpPr>
          <p:cNvPr id="19" name="TextBox 18">
            <a:extLst>
              <a:ext uri="{FF2B5EF4-FFF2-40B4-BE49-F238E27FC236}">
                <a16:creationId xmlns:a16="http://schemas.microsoft.com/office/drawing/2014/main" id="{80BFB968-2828-4E0B-96E2-2317758D59A5}"/>
              </a:ext>
            </a:extLst>
          </p:cNvPr>
          <p:cNvSpPr txBox="1"/>
          <p:nvPr/>
        </p:nvSpPr>
        <p:spPr bwMode="auto">
          <a:xfrm>
            <a:off x="5073524" y="1243011"/>
            <a:ext cx="2032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16.45 + 30.25</a:t>
            </a:r>
            <a:endParaRPr lang="en-GB" sz="2400" dirty="0">
              <a:latin typeface="Myriad Pro Semibold"/>
              <a:ea typeface="Myriad Pro Semibold" charset="0"/>
              <a:cs typeface="Myriad Pro Semibold" charset="0"/>
            </a:endParaRPr>
          </a:p>
        </p:txBody>
      </p:sp>
      <p:sp>
        <p:nvSpPr>
          <p:cNvPr id="21" name="TextBox 20">
            <a:extLst>
              <a:ext uri="{FF2B5EF4-FFF2-40B4-BE49-F238E27FC236}">
                <a16:creationId xmlns:a16="http://schemas.microsoft.com/office/drawing/2014/main" id="{FD92B781-433E-44BD-9F56-20329F31A54D}"/>
              </a:ext>
            </a:extLst>
          </p:cNvPr>
          <p:cNvSpPr txBox="1"/>
          <p:nvPr/>
        </p:nvSpPr>
        <p:spPr bwMode="auto">
          <a:xfrm>
            <a:off x="4318726" y="124301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22" name="TextBox 21">
            <a:extLst>
              <a:ext uri="{FF2B5EF4-FFF2-40B4-BE49-F238E27FC236}">
                <a16:creationId xmlns:a16="http://schemas.microsoft.com/office/drawing/2014/main" id="{11E18BF6-2A0A-47F6-AD73-FBA5656CC048}"/>
              </a:ext>
            </a:extLst>
          </p:cNvPr>
          <p:cNvSpPr txBox="1"/>
          <p:nvPr/>
        </p:nvSpPr>
        <p:spPr bwMode="auto">
          <a:xfrm>
            <a:off x="2796915" y="1248023"/>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+ 0.45</a:t>
            </a:r>
            <a:endParaRPr lang="en-GB" sz="2400" dirty="0">
              <a:latin typeface="Myriad Pro Semibold"/>
              <a:ea typeface="Myriad Pro Semibold" charset="0"/>
              <a:cs typeface="Myriad Pro Semibold" charset="0"/>
            </a:endParaRPr>
          </a:p>
        </p:txBody>
      </p:sp>
      <p:pic>
        <p:nvPicPr>
          <p:cNvPr id="29" name="Picture 28">
            <a:extLst>
              <a:ext uri="{FF2B5EF4-FFF2-40B4-BE49-F238E27FC236}">
                <a16:creationId xmlns:a16="http://schemas.microsoft.com/office/drawing/2014/main" id="{312633D3-A32F-4BA6-A1F1-BBB362532F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9449" y="5219888"/>
            <a:ext cx="1518808" cy="516245"/>
          </a:xfrm>
          <a:prstGeom prst="rect">
            <a:avLst/>
          </a:prstGeom>
        </p:spPr>
      </p:pic>
      <p:sp>
        <p:nvSpPr>
          <p:cNvPr id="31" name="Rectangle 30">
            <a:extLst>
              <a:ext uri="{FF2B5EF4-FFF2-40B4-BE49-F238E27FC236}">
                <a16:creationId xmlns:a16="http://schemas.microsoft.com/office/drawing/2014/main" id="{ACA1C7A0-A3DF-45A3-BFB3-0B5BFF7A2EAE}"/>
              </a:ext>
            </a:extLst>
          </p:cNvPr>
          <p:cNvSpPr/>
          <p:nvPr/>
        </p:nvSpPr>
        <p:spPr bwMode="auto">
          <a:xfrm>
            <a:off x="1898749" y="1206277"/>
            <a:ext cx="936000"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2022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1:10</a:t>
            </a:r>
          </a:p>
        </p:txBody>
      </p:sp>
      <p:graphicFrame>
        <p:nvGraphicFramePr>
          <p:cNvPr id="3" name="Table 2">
            <a:extLst>
              <a:ext uri="{FF2B5EF4-FFF2-40B4-BE49-F238E27FC236}">
                <a16:creationId xmlns:a16="http://schemas.microsoft.com/office/drawing/2014/main" id="{D91806A7-DA47-424C-BF14-A8BA5B02876F}"/>
              </a:ext>
            </a:extLst>
          </p:cNvPr>
          <p:cNvGraphicFramePr>
            <a:graphicFrameLocks noGrp="1"/>
          </p:cNvGraphicFramePr>
          <p:nvPr>
            <p:extLst>
              <p:ext uri="{D42A27DB-BD31-4B8C-83A1-F6EECF244321}">
                <p14:modId xmlns:p14="http://schemas.microsoft.com/office/powerpoint/2010/main" val="1097667108"/>
              </p:ext>
            </p:extLst>
          </p:nvPr>
        </p:nvGraphicFramePr>
        <p:xfrm>
          <a:off x="971550" y="1989000"/>
          <a:ext cx="6948822" cy="3014400"/>
        </p:xfrm>
        <a:graphic>
          <a:graphicData uri="http://schemas.openxmlformats.org/drawingml/2006/table">
            <a:tbl>
              <a:tblPr firstRow="1" firstCol="1" bandRow="1">
                <a:tableStyleId>{5C22544A-7EE6-4342-B048-85BDC9FD1C3A}</a:tableStyleId>
              </a:tblPr>
              <a:tblGrid>
                <a:gridCol w="5646003">
                  <a:extLst>
                    <a:ext uri="{9D8B030D-6E8A-4147-A177-3AD203B41FA5}">
                      <a16:colId xmlns:a16="http://schemas.microsoft.com/office/drawing/2014/main" val="260485223"/>
                    </a:ext>
                  </a:extLst>
                </a:gridCol>
                <a:gridCol w="1302819">
                  <a:extLst>
                    <a:ext uri="{9D8B030D-6E8A-4147-A177-3AD203B41FA5}">
                      <a16:colId xmlns:a16="http://schemas.microsoft.com/office/drawing/2014/main" val="259182522"/>
                    </a:ext>
                  </a:extLst>
                </a:gridCol>
              </a:tblGrid>
              <a:tr h="576000">
                <a:tc>
                  <a:txBody>
                    <a:bodyPr/>
                    <a:lstStyle/>
                    <a:p>
                      <a:pPr>
                        <a:spcBef>
                          <a:spcPts val="400"/>
                        </a:spcBef>
                        <a:spcAft>
                          <a:spcPts val="40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panose="020B0503030403020204" pitchFamily="34" charset="0"/>
                          <a:sym typeface="Wingdings" panose="05000000000000000000" pitchFamily="2" charset="2"/>
                        </a:rPr>
                        <a:t></a:t>
                      </a:r>
                      <a:r>
                        <a:rPr lang="en-GB" sz="2400" b="0" dirty="0">
                          <a:solidFill>
                            <a:schemeClr val="tx1"/>
                          </a:solidFill>
                          <a:effectLst/>
                          <a:latin typeface="Myriad Pro" panose="020B0503030403020204" pitchFamily="34" charset="0"/>
                        </a:rPr>
                        <a:t> </a:t>
                      </a:r>
                      <a:r>
                        <a:rPr lang="en-GB" sz="2400" b="0" dirty="0">
                          <a:solidFill>
                            <a:schemeClr val="tx1"/>
                          </a:solidFill>
                          <a:effectLst/>
                          <a:latin typeface="Myriad Pro Semibold"/>
                        </a:rPr>
                        <a:t>or</a:t>
                      </a:r>
                      <a:r>
                        <a:rPr lang="en-GB" sz="2400" b="0" dirty="0">
                          <a:solidFill>
                            <a:schemeClr val="tx1"/>
                          </a:solidFill>
                          <a:effectLst/>
                          <a:latin typeface="Myriad Pro" panose="020B0503030403020204" pitchFamily="34" charset="0"/>
                        </a:rPr>
                        <a:t> </a:t>
                      </a:r>
                      <a:r>
                        <a:rPr lang="en-GB" sz="2400" b="0" dirty="0">
                          <a:solidFill>
                            <a:schemeClr val="tx1"/>
                          </a:solidFill>
                          <a:effectLst/>
                          <a:latin typeface="Myriad Pro" panose="020B0503030403020204" pitchFamily="34" charset="0"/>
                          <a:sym typeface="Wingdings" panose="05000000000000000000" pitchFamily="2" charset="2"/>
                        </a:rPr>
                        <a:t></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568923989"/>
                  </a:ext>
                </a:extLst>
              </a:tr>
              <a:tr h="576000">
                <a:tc>
                  <a:txBody>
                    <a:bodyPr/>
                    <a:lstStyle/>
                    <a:p>
                      <a:pPr>
                        <a:spcBef>
                          <a:spcPts val="400"/>
                        </a:spcBef>
                        <a:spcAft>
                          <a:spcPts val="400"/>
                        </a:spcAft>
                      </a:pPr>
                      <a:r>
                        <a:rPr lang="en-GB" sz="2400" b="0" dirty="0">
                          <a:solidFill>
                            <a:schemeClr val="tx1"/>
                          </a:solidFill>
                          <a:effectLst/>
                          <a:latin typeface="Myriad Pro Semibold"/>
                        </a:rPr>
                        <a:t>101 + 99 = 100 + 100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684782"/>
                  </a:ext>
                </a:extLst>
              </a:tr>
              <a:tr h="576000">
                <a:tc>
                  <a:txBody>
                    <a:bodyPr/>
                    <a:lstStyle/>
                    <a:p>
                      <a:pPr>
                        <a:spcBef>
                          <a:spcPts val="400"/>
                        </a:spcBef>
                        <a:spcAft>
                          <a:spcPts val="400"/>
                        </a:spcAft>
                      </a:pPr>
                      <a:r>
                        <a:rPr lang="en-GB" sz="2400" b="0" dirty="0">
                          <a:solidFill>
                            <a:schemeClr val="tx1"/>
                          </a:solidFill>
                          <a:effectLst/>
                          <a:latin typeface="Myriad Pro Semibold"/>
                        </a:rPr>
                        <a:t>27 + 56 = 28 + 57</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charset="0"/>
                        <a:buNone/>
                        <a:tabLst/>
                        <a:defRPr/>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085320"/>
                  </a:ext>
                </a:extLst>
              </a:tr>
              <a:tr h="576000">
                <a:tc>
                  <a:txBody>
                    <a:bodyPr/>
                    <a:lstStyle/>
                    <a:p>
                      <a:pPr>
                        <a:spcBef>
                          <a:spcPts val="400"/>
                        </a:spcBef>
                        <a:spcAft>
                          <a:spcPts val="400"/>
                        </a:spcAft>
                      </a:pPr>
                      <a:r>
                        <a:rPr lang="en-GB" sz="2400" b="0" dirty="0">
                          <a:solidFill>
                            <a:schemeClr val="tx1"/>
                          </a:solidFill>
                          <a:effectLst/>
                          <a:latin typeface="Myriad Pro Semibold"/>
                        </a:rPr>
                        <a:t>248,000 + 564,000 = 148,000 + 464,000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lang="en-GB" sz="2400" b="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204694"/>
                  </a:ext>
                </a:extLst>
              </a:tr>
              <a:tr h="576000">
                <a:tc>
                  <a:txBody>
                    <a:bodyPr/>
                    <a:lstStyle/>
                    <a:p>
                      <a:pPr>
                        <a:spcBef>
                          <a:spcPts val="400"/>
                        </a:spcBef>
                        <a:spcAft>
                          <a:spcPts val="400"/>
                        </a:spcAft>
                      </a:pPr>
                      <a:r>
                        <a:rPr lang="en-GB" sz="2400" b="0" dirty="0">
                          <a:solidFill>
                            <a:schemeClr val="tx1"/>
                          </a:solidFill>
                          <a:effectLst/>
                          <a:latin typeface="Myriad Pro Semibold"/>
                        </a:rPr>
                        <a:t>0.27 + 0.56 = 0.23 + 0.6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bg1"/>
                          </a:solidFill>
                          <a:effectLst/>
                          <a:latin typeface="Myriad Pro" panose="020B0503030403020204" pitchFamily="34" charset="0"/>
                        </a:rPr>
                        <a:t> </a:t>
                      </a:r>
                      <a:r>
                        <a:rPr kumimoji="0" lang="en-GB" sz="4000" b="0" i="0" u="none" strike="noStrike" kern="1200" cap="none" spc="0" normalizeH="0" baseline="0" noProof="0" dirty="0">
                          <a:ln>
                            <a:noFill/>
                          </a:ln>
                          <a:solidFill>
                            <a:schemeClr val="bg1"/>
                          </a:solidFill>
                          <a:effectLst/>
                          <a:uLnTx/>
                          <a:uFillTx/>
                          <a:latin typeface="Comic Sans MS" panose="030F0702030302020204" pitchFamily="66" charset="0"/>
                          <a:ea typeface="Myriad Pro Semibold" charset="0"/>
                          <a:cs typeface="Myriad Pro Semibold" charset="0"/>
                          <a:sym typeface="Wingdings" panose="05000000000000000000" pitchFamily="2" charset="2"/>
                        </a:rPr>
                        <a:t></a:t>
                      </a:r>
                      <a:endParaRPr lang="en-GB" sz="2400" b="0"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590618"/>
                  </a:ext>
                </a:extLst>
              </a:tr>
            </a:tbl>
          </a:graphicData>
        </a:graphic>
      </p:graphicFrame>
      <p:sp>
        <p:nvSpPr>
          <p:cNvPr id="4" name="TextBox 3">
            <a:extLst>
              <a:ext uri="{FF2B5EF4-FFF2-40B4-BE49-F238E27FC236}">
                <a16:creationId xmlns:a16="http://schemas.microsoft.com/office/drawing/2014/main" id="{BFB83BBA-D226-4297-910B-2CEA4F4BB0DD}"/>
              </a:ext>
            </a:extLst>
          </p:cNvPr>
          <p:cNvSpPr txBox="1"/>
          <p:nvPr/>
        </p:nvSpPr>
        <p:spPr bwMode="auto">
          <a:xfrm>
            <a:off x="7032549" y="3129352"/>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5" name="TextBox 4">
            <a:extLst>
              <a:ext uri="{FF2B5EF4-FFF2-40B4-BE49-F238E27FC236}">
                <a16:creationId xmlns:a16="http://schemas.microsoft.com/office/drawing/2014/main" id="{6C6F2863-8143-4F10-A3B8-C2ACBF4B6339}"/>
              </a:ext>
            </a:extLst>
          </p:cNvPr>
          <p:cNvSpPr txBox="1"/>
          <p:nvPr/>
        </p:nvSpPr>
        <p:spPr bwMode="auto">
          <a:xfrm>
            <a:off x="6994077" y="251908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6" name="TextBox 5">
            <a:extLst>
              <a:ext uri="{FF2B5EF4-FFF2-40B4-BE49-F238E27FC236}">
                <a16:creationId xmlns:a16="http://schemas.microsoft.com/office/drawing/2014/main" id="{8AC33B00-CEE6-49C4-AB9D-FB1320E3EFC5}"/>
              </a:ext>
            </a:extLst>
          </p:cNvPr>
          <p:cNvSpPr txBox="1"/>
          <p:nvPr/>
        </p:nvSpPr>
        <p:spPr bwMode="auto">
          <a:xfrm>
            <a:off x="6994077" y="4348437"/>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F3376E9A-3A3F-4987-92B5-D345C946118F}"/>
              </a:ext>
            </a:extLst>
          </p:cNvPr>
          <p:cNvSpPr txBox="1"/>
          <p:nvPr/>
        </p:nvSpPr>
        <p:spPr bwMode="auto">
          <a:xfrm>
            <a:off x="7032549" y="3741131"/>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2051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1.29 Using equivalence and the compensation property to calculate</a:t>
            </a:r>
            <a:r>
              <a:rPr lang="en-GB" sz="2400" dirty="0"/>
              <a:t> 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1:10</a:t>
            </a:r>
          </a:p>
        </p:txBody>
      </p:sp>
      <p:pic>
        <p:nvPicPr>
          <p:cNvPr id="4" name="Picture 3" descr="A close up of a logo&#10;&#10;Description generated with very high confidence">
            <a:extLst>
              <a:ext uri="{FF2B5EF4-FFF2-40B4-BE49-F238E27FC236}">
                <a16:creationId xmlns:a16="http://schemas.microsoft.com/office/drawing/2014/main" id="{CC68ED41-8ABA-4E7E-81F5-F41F3398E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393946"/>
            <a:ext cx="6135088" cy="4070108"/>
          </a:xfrm>
          <a:prstGeom prst="rect">
            <a:avLst/>
          </a:prstGeom>
        </p:spPr>
      </p:pic>
      <p:sp>
        <p:nvSpPr>
          <p:cNvPr id="5" name="TextBox 4">
            <a:extLst>
              <a:ext uri="{FF2B5EF4-FFF2-40B4-BE49-F238E27FC236}">
                <a16:creationId xmlns:a16="http://schemas.microsoft.com/office/drawing/2014/main" id="{7CFFE375-4978-4BA8-BCA2-697BA65961B9}"/>
              </a:ext>
            </a:extLst>
          </p:cNvPr>
          <p:cNvSpPr txBox="1"/>
          <p:nvPr/>
        </p:nvSpPr>
        <p:spPr bwMode="auto">
          <a:xfrm>
            <a:off x="1642267" y="1528217"/>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0.525</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18028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2:1</a:t>
            </a:r>
          </a:p>
        </p:txBody>
      </p:sp>
      <p:sp>
        <p:nvSpPr>
          <p:cNvPr id="24" name="Rectangle 23" hidden="1">
            <a:extLst>
              <a:ext uri="{FF2B5EF4-FFF2-40B4-BE49-F238E27FC236}">
                <a16:creationId xmlns:a16="http://schemas.microsoft.com/office/drawing/2014/main" id="{7A847753-3783-432D-9397-C86599575955}"/>
              </a:ext>
            </a:extLst>
          </p:cNvPr>
          <p:cNvSpPr/>
          <p:nvPr/>
        </p:nvSpPr>
        <p:spPr bwMode="auto">
          <a:xfrm>
            <a:off x="5202565" y="3911600"/>
            <a:ext cx="351378" cy="922499"/>
          </a:xfrm>
          <a:prstGeom prst="rect">
            <a:avLst/>
          </a:prstGeom>
          <a:solidFill>
            <a:srgbClr val="FFFFFF">
              <a:alpha val="50196"/>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44" name="Picture 43">
            <a:extLst>
              <a:ext uri="{FF2B5EF4-FFF2-40B4-BE49-F238E27FC236}">
                <a16:creationId xmlns:a16="http://schemas.microsoft.com/office/drawing/2014/main" id="{6AC6DCA4-2F4C-4CFE-8589-7736A60BD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41" y="1775187"/>
            <a:ext cx="3654784" cy="3307626"/>
          </a:xfrm>
          <a:prstGeom prst="rect">
            <a:avLst/>
          </a:prstGeom>
        </p:spPr>
      </p:pic>
      <p:sp>
        <p:nvSpPr>
          <p:cNvPr id="45" name="TextBox 44">
            <a:extLst>
              <a:ext uri="{FF2B5EF4-FFF2-40B4-BE49-F238E27FC236}">
                <a16:creationId xmlns:a16="http://schemas.microsoft.com/office/drawing/2014/main" id="{818D4077-6DCD-4C35-8253-597E3FEA24D9}"/>
              </a:ext>
            </a:extLst>
          </p:cNvPr>
          <p:cNvSpPr txBox="1"/>
          <p:nvPr/>
        </p:nvSpPr>
        <p:spPr bwMode="auto">
          <a:xfrm>
            <a:off x="840279"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46" name="TextBox 45">
            <a:extLst>
              <a:ext uri="{FF2B5EF4-FFF2-40B4-BE49-F238E27FC236}">
                <a16:creationId xmlns:a16="http://schemas.microsoft.com/office/drawing/2014/main" id="{BE6E27B1-2D99-4271-B224-D41F8D417BCA}"/>
              </a:ext>
            </a:extLst>
          </p:cNvPr>
          <p:cNvSpPr txBox="1"/>
          <p:nvPr/>
        </p:nvSpPr>
        <p:spPr bwMode="auto">
          <a:xfrm>
            <a:off x="3113608"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47" name="TextBox 46">
            <a:extLst>
              <a:ext uri="{FF2B5EF4-FFF2-40B4-BE49-F238E27FC236}">
                <a16:creationId xmlns:a16="http://schemas.microsoft.com/office/drawing/2014/main" id="{A2259546-2CD8-41AA-9CC7-AC545B03A052}"/>
              </a:ext>
            </a:extLst>
          </p:cNvPr>
          <p:cNvSpPr txBox="1"/>
          <p:nvPr/>
        </p:nvSpPr>
        <p:spPr bwMode="auto">
          <a:xfrm>
            <a:off x="1955303"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48" name="TextBox 47">
            <a:extLst>
              <a:ext uri="{FF2B5EF4-FFF2-40B4-BE49-F238E27FC236}">
                <a16:creationId xmlns:a16="http://schemas.microsoft.com/office/drawing/2014/main" id="{7C5027E1-5A4F-4D92-A0E9-B0BA37813902}"/>
              </a:ext>
            </a:extLst>
          </p:cNvPr>
          <p:cNvSpPr txBox="1"/>
          <p:nvPr/>
        </p:nvSpPr>
        <p:spPr bwMode="auto">
          <a:xfrm>
            <a:off x="3552610"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49" name="TextBox 48">
            <a:extLst>
              <a:ext uri="{FF2B5EF4-FFF2-40B4-BE49-F238E27FC236}">
                <a16:creationId xmlns:a16="http://schemas.microsoft.com/office/drawing/2014/main" id="{586BC45F-0357-40D3-97A1-88C8203499EA}"/>
              </a:ext>
            </a:extLst>
          </p:cNvPr>
          <p:cNvSpPr txBox="1"/>
          <p:nvPr/>
        </p:nvSpPr>
        <p:spPr bwMode="auto">
          <a:xfrm>
            <a:off x="4034893"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a:t>
            </a:r>
          </a:p>
        </p:txBody>
      </p:sp>
      <p:pic>
        <p:nvPicPr>
          <p:cNvPr id="50" name="Picture 49">
            <a:extLst>
              <a:ext uri="{FF2B5EF4-FFF2-40B4-BE49-F238E27FC236}">
                <a16:creationId xmlns:a16="http://schemas.microsoft.com/office/drawing/2014/main" id="{EFAC2EC8-383F-4D03-8C57-C4572E362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726" y="4213108"/>
            <a:ext cx="97263" cy="359127"/>
          </a:xfrm>
          <a:prstGeom prst="rect">
            <a:avLst/>
          </a:prstGeom>
        </p:spPr>
      </p:pic>
      <p:pic>
        <p:nvPicPr>
          <p:cNvPr id="51" name="Picture 50">
            <a:extLst>
              <a:ext uri="{FF2B5EF4-FFF2-40B4-BE49-F238E27FC236}">
                <a16:creationId xmlns:a16="http://schemas.microsoft.com/office/drawing/2014/main" id="{4DCBBC7B-B5AE-4B55-9FC2-1E15F47A6D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811" y="4077490"/>
            <a:ext cx="216972" cy="620991"/>
          </a:xfrm>
          <a:prstGeom prst="rect">
            <a:avLst/>
          </a:prstGeom>
        </p:spPr>
      </p:pic>
      <p:pic>
        <p:nvPicPr>
          <p:cNvPr id="52" name="Picture 51">
            <a:extLst>
              <a:ext uri="{FF2B5EF4-FFF2-40B4-BE49-F238E27FC236}">
                <a16:creationId xmlns:a16="http://schemas.microsoft.com/office/drawing/2014/main" id="{5650DC33-9D0A-4D7B-8778-7106E5EA2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899" y="1775187"/>
            <a:ext cx="3654784" cy="3307626"/>
          </a:xfrm>
          <a:prstGeom prst="rect">
            <a:avLst/>
          </a:prstGeom>
        </p:spPr>
      </p:pic>
      <p:sp>
        <p:nvSpPr>
          <p:cNvPr id="53" name="TextBox 52">
            <a:extLst>
              <a:ext uri="{FF2B5EF4-FFF2-40B4-BE49-F238E27FC236}">
                <a16:creationId xmlns:a16="http://schemas.microsoft.com/office/drawing/2014/main" id="{833B478D-5ED8-4BE2-8D56-1930651A7123}"/>
              </a:ext>
            </a:extLst>
          </p:cNvPr>
          <p:cNvSpPr txBox="1"/>
          <p:nvPr/>
        </p:nvSpPr>
        <p:spPr bwMode="auto">
          <a:xfrm>
            <a:off x="7506266" y="533518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54" name="TextBox 53">
            <a:extLst>
              <a:ext uri="{FF2B5EF4-FFF2-40B4-BE49-F238E27FC236}">
                <a16:creationId xmlns:a16="http://schemas.microsoft.com/office/drawing/2014/main" id="{11D853D8-CEA9-4DBA-B779-66A3A9BB93CB}"/>
              </a:ext>
            </a:extLst>
          </p:cNvPr>
          <p:cNvSpPr txBox="1"/>
          <p:nvPr/>
        </p:nvSpPr>
        <p:spPr bwMode="auto">
          <a:xfrm>
            <a:off x="6347961"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55" name="TextBox 54">
            <a:extLst>
              <a:ext uri="{FF2B5EF4-FFF2-40B4-BE49-F238E27FC236}">
                <a16:creationId xmlns:a16="http://schemas.microsoft.com/office/drawing/2014/main" id="{A48852C0-8C96-42C1-B121-025133A5FE3F}"/>
              </a:ext>
            </a:extLst>
          </p:cNvPr>
          <p:cNvSpPr txBox="1"/>
          <p:nvPr/>
        </p:nvSpPr>
        <p:spPr bwMode="auto">
          <a:xfrm>
            <a:off x="7941689" y="533518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pic>
        <p:nvPicPr>
          <p:cNvPr id="56" name="Picture 55">
            <a:extLst>
              <a:ext uri="{FF2B5EF4-FFF2-40B4-BE49-F238E27FC236}">
                <a16:creationId xmlns:a16="http://schemas.microsoft.com/office/drawing/2014/main" id="{9DD1E1A8-A9F3-451D-8888-464A627F3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0358" y="3951244"/>
            <a:ext cx="254381" cy="882855"/>
          </a:xfrm>
          <a:prstGeom prst="rect">
            <a:avLst/>
          </a:prstGeom>
        </p:spPr>
      </p:pic>
      <p:pic>
        <p:nvPicPr>
          <p:cNvPr id="57" name="Picture 56">
            <a:extLst>
              <a:ext uri="{FF2B5EF4-FFF2-40B4-BE49-F238E27FC236}">
                <a16:creationId xmlns:a16="http://schemas.microsoft.com/office/drawing/2014/main" id="{714991DF-63F8-4C45-A293-EE7E0A23D3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9631" y="3951244"/>
            <a:ext cx="97263" cy="359127"/>
          </a:xfrm>
          <a:prstGeom prst="rect">
            <a:avLst/>
          </a:prstGeom>
        </p:spPr>
      </p:pic>
      <p:sp>
        <p:nvSpPr>
          <p:cNvPr id="58" name="TextBox 57">
            <a:extLst>
              <a:ext uri="{FF2B5EF4-FFF2-40B4-BE49-F238E27FC236}">
                <a16:creationId xmlns:a16="http://schemas.microsoft.com/office/drawing/2014/main" id="{7127CA1E-C37B-463E-9827-4050D89EFC7A}"/>
              </a:ext>
            </a:extLst>
          </p:cNvPr>
          <p:cNvSpPr txBox="1"/>
          <p:nvPr/>
        </p:nvSpPr>
        <p:spPr bwMode="auto">
          <a:xfrm>
            <a:off x="5151765" y="533518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23</a:t>
            </a:r>
          </a:p>
        </p:txBody>
      </p:sp>
      <p:sp>
        <p:nvSpPr>
          <p:cNvPr id="59" name="TextBox 58">
            <a:extLst>
              <a:ext uri="{FF2B5EF4-FFF2-40B4-BE49-F238E27FC236}">
                <a16:creationId xmlns:a16="http://schemas.microsoft.com/office/drawing/2014/main" id="{7324A493-FB6D-4902-88A2-655B25CED2F3}"/>
              </a:ext>
            </a:extLst>
          </p:cNvPr>
          <p:cNvSpPr txBox="1"/>
          <p:nvPr/>
        </p:nvSpPr>
        <p:spPr bwMode="auto">
          <a:xfrm>
            <a:off x="8420323" y="5335184"/>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29</a:t>
            </a:r>
          </a:p>
        </p:txBody>
      </p:sp>
      <p:pic>
        <p:nvPicPr>
          <p:cNvPr id="64" name="Picture 63">
            <a:extLst>
              <a:ext uri="{FF2B5EF4-FFF2-40B4-BE49-F238E27FC236}">
                <a16:creationId xmlns:a16="http://schemas.microsoft.com/office/drawing/2014/main" id="{612FE850-D9BC-454B-8B8C-12F0A2551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469" y="4074198"/>
            <a:ext cx="216972" cy="620991"/>
          </a:xfrm>
          <a:prstGeom prst="rect">
            <a:avLst/>
          </a:prstGeom>
        </p:spPr>
      </p:pic>
      <p:grpSp>
        <p:nvGrpSpPr>
          <p:cNvPr id="3" name="Group 2">
            <a:extLst>
              <a:ext uri="{FF2B5EF4-FFF2-40B4-BE49-F238E27FC236}">
                <a16:creationId xmlns:a16="http://schemas.microsoft.com/office/drawing/2014/main" id="{C2AA6A0C-2F16-450C-8A97-1BC2E378B167}"/>
              </a:ext>
            </a:extLst>
          </p:cNvPr>
          <p:cNvGrpSpPr/>
          <p:nvPr/>
        </p:nvGrpSpPr>
        <p:grpSpPr>
          <a:xfrm>
            <a:off x="6629209" y="2007657"/>
            <a:ext cx="251257" cy="620991"/>
            <a:chOff x="8121218" y="1212320"/>
            <a:chExt cx="251257" cy="620991"/>
          </a:xfrm>
        </p:grpSpPr>
        <p:pic>
          <p:nvPicPr>
            <p:cNvPr id="66" name="Picture 65">
              <a:extLst>
                <a:ext uri="{FF2B5EF4-FFF2-40B4-BE49-F238E27FC236}">
                  <a16:creationId xmlns:a16="http://schemas.microsoft.com/office/drawing/2014/main" id="{8065FF90-A129-45C9-8844-FC408FFCD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218" y="1212320"/>
              <a:ext cx="216972" cy="620991"/>
            </a:xfrm>
            <a:prstGeom prst="rect">
              <a:avLst/>
            </a:prstGeom>
          </p:spPr>
        </p:pic>
        <p:pic>
          <p:nvPicPr>
            <p:cNvPr id="68" name="Picture 67">
              <a:extLst>
                <a:ext uri="{FF2B5EF4-FFF2-40B4-BE49-F238E27FC236}">
                  <a16:creationId xmlns:a16="http://schemas.microsoft.com/office/drawing/2014/main" id="{EA3EDDBA-181B-4DAE-A593-AE8C1E684AAE}"/>
                </a:ext>
              </a:extLst>
            </p:cNvPr>
            <p:cNvPicPr>
              <a:picLocks noChangeAspect="1"/>
            </p:cNvPicPr>
            <p:nvPr/>
          </p:nvPicPr>
          <p:blipFill rotWithShape="1">
            <a:blip r:embed="rId8">
              <a:extLst>
                <a:ext uri="{28A0092B-C50C-407E-A947-70E740481C1C}">
                  <a14:useLocalDpi xmlns:a14="http://schemas.microsoft.com/office/drawing/2010/main" val="0"/>
                </a:ext>
              </a:extLst>
            </a:blip>
            <a:srcRect l="-1558" b="-5269"/>
            <a:stretch/>
          </p:blipFill>
          <p:spPr>
            <a:xfrm>
              <a:off x="8237683" y="1321968"/>
              <a:ext cx="134792" cy="401693"/>
            </a:xfrm>
            <a:prstGeom prst="rect">
              <a:avLst/>
            </a:prstGeom>
          </p:spPr>
        </p:pic>
      </p:grpSp>
    </p:spTree>
    <p:extLst>
      <p:ext uri="{BB962C8B-B14F-4D97-AF65-F5344CB8AC3E}">
        <p14:creationId xmlns:p14="http://schemas.microsoft.com/office/powerpoint/2010/main" val="4678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fill="hold" nodeType="clickEffect">
                                  <p:stCondLst>
                                    <p:cond delay="0"/>
                                  </p:stCondLst>
                                  <p:childTnLst>
                                    <p:animMotion origin="layout" path="M -3.05556E-6 -2.96296E-6 L -0.12291 -0.28078 " pathEditMode="relative" rAng="0" ptsTypes="AA">
                                      <p:cBhvr>
                                        <p:cTn id="17" dur="2000" fill="hold"/>
                                        <p:tgtEl>
                                          <p:spTgt spid="51"/>
                                        </p:tgtEl>
                                        <p:attrNameLst>
                                          <p:attrName>ppt_x</p:attrName>
                                          <p:attrName>ppt_y</p:attrName>
                                        </p:attrNameLst>
                                      </p:cBhvr>
                                      <p:rCtr x="-6181" y="-13958"/>
                                    </p:animMotion>
                                  </p:childTnLst>
                                </p:cTn>
                              </p:par>
                              <p:par>
                                <p:cTn id="18" presetID="64" presetClass="path" presetSubtype="0" accel="50000" fill="hold" nodeType="withEffect">
                                  <p:stCondLst>
                                    <p:cond delay="0"/>
                                  </p:stCondLst>
                                  <p:childTnLst>
                                    <p:animMotion origin="layout" path="M -4.72222E-6 7.40741E-7 L 0.13195 -0.28125 " pathEditMode="relative" rAng="0" ptsTypes="AA">
                                      <p:cBhvr>
                                        <p:cTn id="19" dur="2000" fill="hold"/>
                                        <p:tgtEl>
                                          <p:spTgt spid="50"/>
                                        </p:tgtEl>
                                        <p:attrNameLst>
                                          <p:attrName>ppt_x</p:attrName>
                                          <p:attrName>ppt_y</p:attrName>
                                        </p:attrNameLst>
                                      </p:cBhvr>
                                      <p:rCtr x="6597" y="-14074"/>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fill="hold" nodeType="clickEffect">
                                  <p:stCondLst>
                                    <p:cond delay="0"/>
                                  </p:stCondLst>
                                  <p:childTnLst>
                                    <p:animMotion origin="layout" path="M -2.5E-6 -4.81481E-6 L 0.13542 -0.26365 " pathEditMode="relative" rAng="0" ptsTypes="AA">
                                      <p:cBhvr>
                                        <p:cTn id="56" dur="2000" fill="hold"/>
                                        <p:tgtEl>
                                          <p:spTgt spid="57"/>
                                        </p:tgtEl>
                                        <p:attrNameLst>
                                          <p:attrName>ppt_x</p:attrName>
                                          <p:attrName>ppt_y</p:attrName>
                                        </p:attrNameLst>
                                      </p:cBhvr>
                                      <p:rCtr x="6771" y="-13194"/>
                                    </p:animMotion>
                                  </p:childTnLst>
                                </p:cTn>
                              </p:par>
                              <p:par>
                                <p:cTn id="57" presetID="64" presetClass="path" presetSubtype="0" accel="50000" fill="hold" nodeType="withEffect">
                                  <p:stCondLst>
                                    <p:cond delay="0"/>
                                  </p:stCondLst>
                                  <p:childTnLst>
                                    <p:animMotion origin="layout" path="M -4.16667E-6 -1.85185E-6 L -0.10382 -0.30092 " pathEditMode="relative" rAng="0" ptsTypes="AA">
                                      <p:cBhvr>
                                        <p:cTn id="58" dur="2000" fill="hold"/>
                                        <p:tgtEl>
                                          <p:spTgt spid="64"/>
                                        </p:tgtEl>
                                        <p:attrNameLst>
                                          <p:attrName>ppt_x</p:attrName>
                                          <p:attrName>ppt_y</p:attrName>
                                        </p:attrNameLst>
                                      </p:cBhvr>
                                      <p:rCtr x="-5191" y="-15046"/>
                                    </p:animMotion>
                                  </p:childTnLst>
                                </p:cTn>
                              </p:par>
                              <p:par>
                                <p:cTn id="59" presetID="64" presetClass="path" presetSubtype="0" accel="50000" fill="hold" nodeType="withEffect">
                                  <p:stCondLst>
                                    <p:cond delay="0"/>
                                  </p:stCondLst>
                                  <p:childTnLst>
                                    <p:animMotion origin="layout" path="M -5.55556E-7 7.40741E-7 L 0.11892 -0.28264 " pathEditMode="relative" rAng="0" ptsTypes="AA">
                                      <p:cBhvr>
                                        <p:cTn id="60" dur="2000" fill="hold"/>
                                        <p:tgtEl>
                                          <p:spTgt spid="56"/>
                                        </p:tgtEl>
                                        <p:attrNameLst>
                                          <p:attrName>ppt_x</p:attrName>
                                          <p:attrName>ppt_y</p:attrName>
                                        </p:attrNameLst>
                                      </p:cBhvr>
                                      <p:rCtr x="5937" y="-14144"/>
                                    </p:animMotion>
                                  </p:childTnLst>
                                </p:cTn>
                              </p:par>
                            </p:childTnLst>
                          </p:cTn>
                        </p:par>
                        <p:par>
                          <p:cTn id="61" fill="hold">
                            <p:stCondLst>
                              <p:cond delay="2000"/>
                            </p:stCondLst>
                            <p:childTnLst>
                              <p:par>
                                <p:cTn id="62" presetID="1" presetClass="exit" presetSubtype="0" fill="hold" nodeType="afterEffect">
                                  <p:stCondLst>
                                    <p:cond delay="0"/>
                                  </p:stCondLst>
                                  <p:childTnLst>
                                    <p:set>
                                      <p:cBhvr>
                                        <p:cTn id="63" dur="1" fill="hold">
                                          <p:stCondLst>
                                            <p:cond delay="0"/>
                                          </p:stCondLst>
                                        </p:cTn>
                                        <p:tgtEl>
                                          <p:spTgt spid="57"/>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4"/>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3" grpId="0"/>
      <p:bldP spid="54" grpId="0"/>
      <p:bldP spid="55" grpId="0"/>
      <p:bldP spid="58"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2:1</a:t>
            </a:r>
          </a:p>
        </p:txBody>
      </p:sp>
      <p:pic>
        <p:nvPicPr>
          <p:cNvPr id="38" name="Picture 37" descr="A close up of a sign&#10;&#10;Description generated with high confidence">
            <a:extLst>
              <a:ext uri="{FF2B5EF4-FFF2-40B4-BE49-F238E27FC236}">
                <a16:creationId xmlns:a16="http://schemas.microsoft.com/office/drawing/2014/main" id="{77DF22DB-0ADA-4A5F-A1FB-AD2178862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758" y="839840"/>
            <a:ext cx="4337582" cy="948320"/>
          </a:xfrm>
          <a:prstGeom prst="rect">
            <a:avLst/>
          </a:prstGeom>
        </p:spPr>
      </p:pic>
      <p:pic>
        <p:nvPicPr>
          <p:cNvPr id="40" name="Picture 39" descr="A close up of a sign&#10;&#10;Description generated with high confidence">
            <a:extLst>
              <a:ext uri="{FF2B5EF4-FFF2-40B4-BE49-F238E27FC236}">
                <a16:creationId xmlns:a16="http://schemas.microsoft.com/office/drawing/2014/main" id="{AF014470-EBC7-4E48-AF0A-E37D64AFF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758" y="2086331"/>
            <a:ext cx="4562037" cy="948320"/>
          </a:xfrm>
          <a:prstGeom prst="rect">
            <a:avLst/>
          </a:prstGeom>
        </p:spPr>
      </p:pic>
      <p:pic>
        <p:nvPicPr>
          <p:cNvPr id="42" name="Picture 41" descr="A close up of a sign&#10;&#10;Description generated with high confidence">
            <a:extLst>
              <a:ext uri="{FF2B5EF4-FFF2-40B4-BE49-F238E27FC236}">
                <a16:creationId xmlns:a16="http://schemas.microsoft.com/office/drawing/2014/main" id="{D800A3D4-22A2-4CCC-83E9-3C5670B60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758" y="3316591"/>
            <a:ext cx="4584483" cy="948320"/>
          </a:xfrm>
          <a:prstGeom prst="rect">
            <a:avLst/>
          </a:prstGeom>
        </p:spPr>
      </p:pic>
      <p:pic>
        <p:nvPicPr>
          <p:cNvPr id="44" name="Picture 43" descr="A picture containing object&#10;&#10;Description generated with very high confidence">
            <a:extLst>
              <a:ext uri="{FF2B5EF4-FFF2-40B4-BE49-F238E27FC236}">
                <a16:creationId xmlns:a16="http://schemas.microsoft.com/office/drawing/2014/main" id="{A688DA25-20C6-45ED-BE49-49F861D68C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9758" y="4589051"/>
            <a:ext cx="4584483" cy="1419675"/>
          </a:xfrm>
          <a:prstGeom prst="rect">
            <a:avLst/>
          </a:prstGeom>
        </p:spPr>
      </p:pic>
    </p:spTree>
    <p:extLst>
      <p:ext uri="{BB962C8B-B14F-4D97-AF65-F5344CB8AC3E}">
        <p14:creationId xmlns:p14="http://schemas.microsoft.com/office/powerpoint/2010/main" val="16003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2:1</a:t>
            </a:r>
          </a:p>
        </p:txBody>
      </p:sp>
      <p:sp>
        <p:nvSpPr>
          <p:cNvPr id="6" name="TextBox 5">
            <a:extLst>
              <a:ext uri="{FF2B5EF4-FFF2-40B4-BE49-F238E27FC236}">
                <a16:creationId xmlns:a16="http://schemas.microsoft.com/office/drawing/2014/main" id="{2937D039-AF0A-4772-B9F9-72C5FEDF6AA0}"/>
              </a:ext>
            </a:extLst>
          </p:cNvPr>
          <p:cNvSpPr txBox="1"/>
          <p:nvPr/>
        </p:nvSpPr>
        <p:spPr bwMode="auto">
          <a:xfrm>
            <a:off x="2611303" y="17662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7" name="TextBox 6">
            <a:extLst>
              <a:ext uri="{FF2B5EF4-FFF2-40B4-BE49-F238E27FC236}">
                <a16:creationId xmlns:a16="http://schemas.microsoft.com/office/drawing/2014/main" id="{AD2BB50F-AC5E-47AE-9E72-84BD3100D489}"/>
              </a:ext>
            </a:extLst>
          </p:cNvPr>
          <p:cNvSpPr txBox="1"/>
          <p:nvPr/>
        </p:nvSpPr>
        <p:spPr bwMode="auto">
          <a:xfrm>
            <a:off x="3549594"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 name="TextBox 7">
            <a:extLst>
              <a:ext uri="{FF2B5EF4-FFF2-40B4-BE49-F238E27FC236}">
                <a16:creationId xmlns:a16="http://schemas.microsoft.com/office/drawing/2014/main" id="{E9ABC693-A70B-45D2-A02A-549CC575946C}"/>
              </a:ext>
            </a:extLst>
          </p:cNvPr>
          <p:cNvSpPr txBox="1"/>
          <p:nvPr/>
        </p:nvSpPr>
        <p:spPr bwMode="auto">
          <a:xfrm>
            <a:off x="4507050" y="17662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9" name="TextBox 8">
            <a:extLst>
              <a:ext uri="{FF2B5EF4-FFF2-40B4-BE49-F238E27FC236}">
                <a16:creationId xmlns:a16="http://schemas.microsoft.com/office/drawing/2014/main" id="{4D603A20-3366-4086-A0A6-033217C411D4}"/>
              </a:ext>
            </a:extLst>
          </p:cNvPr>
          <p:cNvSpPr txBox="1"/>
          <p:nvPr/>
        </p:nvSpPr>
        <p:spPr bwMode="auto">
          <a:xfrm>
            <a:off x="6202202" y="17662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sp>
        <p:nvSpPr>
          <p:cNvPr id="10" name="TextBox 9">
            <a:extLst>
              <a:ext uri="{FF2B5EF4-FFF2-40B4-BE49-F238E27FC236}">
                <a16:creationId xmlns:a16="http://schemas.microsoft.com/office/drawing/2014/main" id="{39313DA3-8AFB-4ED6-9645-85B2D5F32EC7}"/>
              </a:ext>
            </a:extLst>
          </p:cNvPr>
          <p:cNvSpPr txBox="1"/>
          <p:nvPr/>
        </p:nvSpPr>
        <p:spPr bwMode="auto">
          <a:xfrm>
            <a:off x="6116442" y="462860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17</a:t>
            </a:r>
          </a:p>
        </p:txBody>
      </p:sp>
      <p:sp>
        <p:nvSpPr>
          <p:cNvPr id="11" name="TextBox 10">
            <a:extLst>
              <a:ext uri="{FF2B5EF4-FFF2-40B4-BE49-F238E27FC236}">
                <a16:creationId xmlns:a16="http://schemas.microsoft.com/office/drawing/2014/main" id="{9F8DE8D4-0230-484D-9DC4-F8215C4A0DF1}"/>
              </a:ext>
            </a:extLst>
          </p:cNvPr>
          <p:cNvSpPr txBox="1"/>
          <p:nvPr/>
        </p:nvSpPr>
        <p:spPr bwMode="auto">
          <a:xfrm>
            <a:off x="4495829" y="462860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12" name="TextBox 11">
            <a:extLst>
              <a:ext uri="{FF2B5EF4-FFF2-40B4-BE49-F238E27FC236}">
                <a16:creationId xmlns:a16="http://schemas.microsoft.com/office/drawing/2014/main" id="{96363112-4474-4E8B-9FA7-AE1C1BC94E06}"/>
              </a:ext>
            </a:extLst>
          </p:cNvPr>
          <p:cNvSpPr txBox="1"/>
          <p:nvPr/>
        </p:nvSpPr>
        <p:spPr bwMode="auto">
          <a:xfrm>
            <a:off x="2536765" y="462860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13" name="TextBox 12">
            <a:extLst>
              <a:ext uri="{FF2B5EF4-FFF2-40B4-BE49-F238E27FC236}">
                <a16:creationId xmlns:a16="http://schemas.microsoft.com/office/drawing/2014/main" id="{525C0AB0-B223-454F-9751-69942ED10139}"/>
              </a:ext>
            </a:extLst>
          </p:cNvPr>
          <p:cNvSpPr txBox="1"/>
          <p:nvPr/>
        </p:nvSpPr>
        <p:spPr bwMode="auto">
          <a:xfrm>
            <a:off x="5318690"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C37717DD-1D74-49F4-8D01-085CE6D00485}"/>
              </a:ext>
            </a:extLst>
          </p:cNvPr>
          <p:cNvSpPr txBox="1"/>
          <p:nvPr/>
        </p:nvSpPr>
        <p:spPr bwMode="auto">
          <a:xfrm>
            <a:off x="5318690" y="17662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B7EA9B5E-7E0B-4DC7-B70A-84071A6B0EA6}"/>
              </a:ext>
            </a:extLst>
          </p:cNvPr>
          <p:cNvSpPr txBox="1"/>
          <p:nvPr/>
        </p:nvSpPr>
        <p:spPr bwMode="auto">
          <a:xfrm>
            <a:off x="3549594" y="17662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9" name="TextBox 18">
            <a:extLst>
              <a:ext uri="{FF2B5EF4-FFF2-40B4-BE49-F238E27FC236}">
                <a16:creationId xmlns:a16="http://schemas.microsoft.com/office/drawing/2014/main" id="{BF7BE988-A946-4816-AA0C-B9CBDC04CA29}"/>
              </a:ext>
            </a:extLst>
          </p:cNvPr>
          <p:cNvSpPr txBox="1"/>
          <p:nvPr/>
        </p:nvSpPr>
        <p:spPr bwMode="auto">
          <a:xfrm>
            <a:off x="2031888" y="3197408"/>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0" name="TextBox 19">
            <a:extLst>
              <a:ext uri="{FF2B5EF4-FFF2-40B4-BE49-F238E27FC236}">
                <a16:creationId xmlns:a16="http://schemas.microsoft.com/office/drawing/2014/main" id="{52EF2218-087C-44E3-83E2-2D775523DD23}"/>
              </a:ext>
            </a:extLst>
          </p:cNvPr>
          <p:cNvSpPr txBox="1"/>
          <p:nvPr/>
        </p:nvSpPr>
        <p:spPr bwMode="auto">
          <a:xfrm>
            <a:off x="6380296" y="3197408"/>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1" name="Picture 20" descr="A close up of a logo&#10;&#10;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2732805"/>
            <a:ext cx="194527" cy="1390870"/>
          </a:xfrm>
          <a:prstGeom prst="rect">
            <a:avLst/>
          </a:prstGeom>
        </p:spPr>
      </p:pic>
      <p:pic>
        <p:nvPicPr>
          <p:cNvPr id="22" name="Picture 21" descr="A close up of a logo&#10;&#10;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136" y="2732805"/>
            <a:ext cx="194527" cy="1390870"/>
          </a:xfrm>
          <a:prstGeom prst="rect">
            <a:avLst/>
          </a:prstGeom>
        </p:spPr>
      </p:pic>
    </p:spTree>
    <p:extLst>
      <p:ext uri="{BB962C8B-B14F-4D97-AF65-F5344CB8AC3E}">
        <p14:creationId xmlns:p14="http://schemas.microsoft.com/office/powerpoint/2010/main" val="102073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2:2</a:t>
            </a:r>
          </a:p>
        </p:txBody>
      </p:sp>
      <p:sp>
        <p:nvSpPr>
          <p:cNvPr id="4" name="TextBox 3">
            <a:extLst>
              <a:ext uri="{FF2B5EF4-FFF2-40B4-BE49-F238E27FC236}">
                <a16:creationId xmlns:a16="http://schemas.microsoft.com/office/drawing/2014/main" id="{2937D039-AF0A-4772-B9F9-72C5FEDF6AA0}"/>
              </a:ext>
            </a:extLst>
          </p:cNvPr>
          <p:cNvSpPr txBox="1"/>
          <p:nvPr/>
        </p:nvSpPr>
        <p:spPr bwMode="auto">
          <a:xfrm>
            <a:off x="2525543" y="17662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96</a:t>
            </a:r>
          </a:p>
        </p:txBody>
      </p:sp>
      <p:sp>
        <p:nvSpPr>
          <p:cNvPr id="5" name="TextBox 4">
            <a:extLst>
              <a:ext uri="{FF2B5EF4-FFF2-40B4-BE49-F238E27FC236}">
                <a16:creationId xmlns:a16="http://schemas.microsoft.com/office/drawing/2014/main" id="{AD2BB50F-AC5E-47AE-9E72-84BD3100D489}"/>
              </a:ext>
            </a:extLst>
          </p:cNvPr>
          <p:cNvSpPr txBox="1"/>
          <p:nvPr/>
        </p:nvSpPr>
        <p:spPr bwMode="auto">
          <a:xfrm>
            <a:off x="3549594"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6" name="TextBox 5">
            <a:extLst>
              <a:ext uri="{FF2B5EF4-FFF2-40B4-BE49-F238E27FC236}">
                <a16:creationId xmlns:a16="http://schemas.microsoft.com/office/drawing/2014/main" id="{E9ABC693-A70B-45D2-A02A-549CC575946C}"/>
              </a:ext>
            </a:extLst>
          </p:cNvPr>
          <p:cNvSpPr txBox="1"/>
          <p:nvPr/>
        </p:nvSpPr>
        <p:spPr bwMode="auto">
          <a:xfrm>
            <a:off x="4507050" y="17662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7" name="TextBox 6">
            <a:extLst>
              <a:ext uri="{FF2B5EF4-FFF2-40B4-BE49-F238E27FC236}">
                <a16:creationId xmlns:a16="http://schemas.microsoft.com/office/drawing/2014/main" id="{4D603A20-3366-4086-A0A6-033217C411D4}"/>
              </a:ext>
            </a:extLst>
          </p:cNvPr>
          <p:cNvSpPr txBox="1"/>
          <p:nvPr/>
        </p:nvSpPr>
        <p:spPr bwMode="auto">
          <a:xfrm>
            <a:off x="6030682" y="1766212"/>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8" name="TextBox 7">
            <a:extLst>
              <a:ext uri="{FF2B5EF4-FFF2-40B4-BE49-F238E27FC236}">
                <a16:creationId xmlns:a16="http://schemas.microsoft.com/office/drawing/2014/main" id="{39313DA3-8AFB-4ED6-9645-85B2D5F32EC7}"/>
              </a:ext>
            </a:extLst>
          </p:cNvPr>
          <p:cNvSpPr txBox="1"/>
          <p:nvPr/>
        </p:nvSpPr>
        <p:spPr bwMode="auto">
          <a:xfrm>
            <a:off x="6116442" y="462860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70</a:t>
            </a:r>
          </a:p>
        </p:txBody>
      </p:sp>
      <p:sp>
        <p:nvSpPr>
          <p:cNvPr id="9" name="TextBox 8">
            <a:extLst>
              <a:ext uri="{FF2B5EF4-FFF2-40B4-BE49-F238E27FC236}">
                <a16:creationId xmlns:a16="http://schemas.microsoft.com/office/drawing/2014/main" id="{9F8DE8D4-0230-484D-9DC4-F8215C4A0DF1}"/>
              </a:ext>
            </a:extLst>
          </p:cNvPr>
          <p:cNvSpPr txBox="1"/>
          <p:nvPr/>
        </p:nvSpPr>
        <p:spPr bwMode="auto">
          <a:xfrm>
            <a:off x="4495829" y="462860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10" name="TextBox 9">
            <a:extLst>
              <a:ext uri="{FF2B5EF4-FFF2-40B4-BE49-F238E27FC236}">
                <a16:creationId xmlns:a16="http://schemas.microsoft.com/office/drawing/2014/main" id="{96363112-4474-4E8B-9FA7-AE1C1BC94E06}"/>
              </a:ext>
            </a:extLst>
          </p:cNvPr>
          <p:cNvSpPr txBox="1"/>
          <p:nvPr/>
        </p:nvSpPr>
        <p:spPr bwMode="auto">
          <a:xfrm>
            <a:off x="2536765" y="462860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66</a:t>
            </a:r>
          </a:p>
        </p:txBody>
      </p:sp>
      <p:sp>
        <p:nvSpPr>
          <p:cNvPr id="11" name="TextBox 10">
            <a:extLst>
              <a:ext uri="{FF2B5EF4-FFF2-40B4-BE49-F238E27FC236}">
                <a16:creationId xmlns:a16="http://schemas.microsoft.com/office/drawing/2014/main" id="{525C0AB0-B223-454F-9751-69942ED10139}"/>
              </a:ext>
            </a:extLst>
          </p:cNvPr>
          <p:cNvSpPr txBox="1"/>
          <p:nvPr/>
        </p:nvSpPr>
        <p:spPr bwMode="auto">
          <a:xfrm>
            <a:off x="5318690"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C37717DD-1D74-49F4-8D01-085CE6D00485}"/>
              </a:ext>
            </a:extLst>
          </p:cNvPr>
          <p:cNvSpPr txBox="1"/>
          <p:nvPr/>
        </p:nvSpPr>
        <p:spPr bwMode="auto">
          <a:xfrm>
            <a:off x="5318690" y="17662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B7EA9B5E-7E0B-4DC7-B70A-84071A6B0EA6}"/>
              </a:ext>
            </a:extLst>
          </p:cNvPr>
          <p:cNvSpPr txBox="1"/>
          <p:nvPr/>
        </p:nvSpPr>
        <p:spPr bwMode="auto">
          <a:xfrm>
            <a:off x="3549594" y="17662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BF7BE988-A946-4816-AA0C-B9CBDC04CA29}"/>
              </a:ext>
            </a:extLst>
          </p:cNvPr>
          <p:cNvSpPr txBox="1"/>
          <p:nvPr/>
        </p:nvSpPr>
        <p:spPr bwMode="auto">
          <a:xfrm>
            <a:off x="1987991" y="3197408"/>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52EF2218-087C-44E3-83E2-2D775523DD23}"/>
              </a:ext>
            </a:extLst>
          </p:cNvPr>
          <p:cNvSpPr txBox="1"/>
          <p:nvPr/>
        </p:nvSpPr>
        <p:spPr bwMode="auto">
          <a:xfrm>
            <a:off x="6374500" y="3197408"/>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6" name="Picture 15" descr="A close up of a logo&#10;&#10;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2732805"/>
            <a:ext cx="194527" cy="1390870"/>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136" y="2732805"/>
            <a:ext cx="194527" cy="1390870"/>
          </a:xfrm>
          <a:prstGeom prst="rect">
            <a:avLst/>
          </a:prstGeom>
        </p:spPr>
      </p:pic>
    </p:spTree>
    <p:extLst>
      <p:ext uri="{BB962C8B-B14F-4D97-AF65-F5344CB8AC3E}">
        <p14:creationId xmlns:p14="http://schemas.microsoft.com/office/powerpoint/2010/main" val="25901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078" y="1380376"/>
            <a:ext cx="5327053" cy="673364"/>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2:3</a:t>
            </a:r>
          </a:p>
        </p:txBody>
      </p:sp>
      <p:sp>
        <p:nvSpPr>
          <p:cNvPr id="11" name="TextBox 10">
            <a:extLst>
              <a:ext uri="{FF2B5EF4-FFF2-40B4-BE49-F238E27FC236}">
                <a16:creationId xmlns:a16="http://schemas.microsoft.com/office/drawing/2014/main" id="{96363112-4474-4E8B-9FA7-AE1C1BC94E06}"/>
              </a:ext>
            </a:extLst>
          </p:cNvPr>
          <p:cNvSpPr txBox="1"/>
          <p:nvPr/>
        </p:nvSpPr>
        <p:spPr bwMode="auto">
          <a:xfrm>
            <a:off x="2536765" y="576358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67</a:t>
            </a:r>
          </a:p>
        </p:txBody>
      </p:sp>
      <p:sp>
        <p:nvSpPr>
          <p:cNvPr id="9" name="TextBox 8">
            <a:extLst>
              <a:ext uri="{FF2B5EF4-FFF2-40B4-BE49-F238E27FC236}">
                <a16:creationId xmlns:a16="http://schemas.microsoft.com/office/drawing/2014/main" id="{39313DA3-8AFB-4ED6-9645-85B2D5F32EC7}"/>
              </a:ext>
            </a:extLst>
          </p:cNvPr>
          <p:cNvSpPr txBox="1"/>
          <p:nvPr/>
        </p:nvSpPr>
        <p:spPr bwMode="auto">
          <a:xfrm>
            <a:off x="6042095" y="5763582"/>
            <a:ext cx="676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110</a:t>
            </a:r>
          </a:p>
        </p:txBody>
      </p:sp>
      <p:grpSp>
        <p:nvGrpSpPr>
          <p:cNvPr id="3" name="Group 2">
            <a:extLst>
              <a:ext uri="{FF2B5EF4-FFF2-40B4-BE49-F238E27FC236}">
                <a16:creationId xmlns:a16="http://schemas.microsoft.com/office/drawing/2014/main" id="{9901A2D2-CC8B-4CB5-8F59-B10539F7754E}"/>
              </a:ext>
            </a:extLst>
          </p:cNvPr>
          <p:cNvGrpSpPr/>
          <p:nvPr/>
        </p:nvGrpSpPr>
        <p:grpSpPr>
          <a:xfrm>
            <a:off x="3549594" y="5763582"/>
            <a:ext cx="2133298" cy="461665"/>
            <a:chOff x="3549594" y="5763582"/>
            <a:chExt cx="2133298" cy="461665"/>
          </a:xfrm>
        </p:grpSpPr>
        <p:sp>
          <p:nvSpPr>
            <p:cNvPr id="6" name="TextBox 5">
              <a:extLst>
                <a:ext uri="{FF2B5EF4-FFF2-40B4-BE49-F238E27FC236}">
                  <a16:creationId xmlns:a16="http://schemas.microsoft.com/office/drawing/2014/main" id="{AD2BB50F-AC5E-47AE-9E72-84BD3100D489}"/>
                </a:ext>
              </a:extLst>
            </p:cNvPr>
            <p:cNvSpPr txBox="1"/>
            <p:nvPr/>
          </p:nvSpPr>
          <p:spPr bwMode="auto">
            <a:xfrm>
              <a:off x="3549594" y="576358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0" name="TextBox 9">
              <a:extLst>
                <a:ext uri="{FF2B5EF4-FFF2-40B4-BE49-F238E27FC236}">
                  <a16:creationId xmlns:a16="http://schemas.microsoft.com/office/drawing/2014/main" id="{9F8DE8D4-0230-484D-9DC4-F8215C4A0DF1}"/>
                </a:ext>
              </a:extLst>
            </p:cNvPr>
            <p:cNvSpPr txBox="1"/>
            <p:nvPr/>
          </p:nvSpPr>
          <p:spPr bwMode="auto">
            <a:xfrm>
              <a:off x="4410069" y="576358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43</a:t>
              </a:r>
            </a:p>
          </p:txBody>
        </p:sp>
        <p:sp>
          <p:nvSpPr>
            <p:cNvPr id="12" name="TextBox 11">
              <a:extLst>
                <a:ext uri="{FF2B5EF4-FFF2-40B4-BE49-F238E27FC236}">
                  <a16:creationId xmlns:a16="http://schemas.microsoft.com/office/drawing/2014/main" id="{525C0AB0-B223-454F-9751-69942ED10139}"/>
                </a:ext>
              </a:extLst>
            </p:cNvPr>
            <p:cNvSpPr txBox="1"/>
            <p:nvPr/>
          </p:nvSpPr>
          <p:spPr bwMode="auto">
            <a:xfrm>
              <a:off x="5318690" y="576358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30" name="Group 29"/>
          <p:cNvGrpSpPr/>
          <p:nvPr/>
        </p:nvGrpSpPr>
        <p:grpSpPr>
          <a:xfrm>
            <a:off x="5318690" y="3834642"/>
            <a:ext cx="1411222" cy="461665"/>
            <a:chOff x="5318690" y="3834642"/>
            <a:chExt cx="1411222" cy="461665"/>
          </a:xfrm>
        </p:grpSpPr>
        <p:sp>
          <p:nvSpPr>
            <p:cNvPr id="8" name="TextBox 7">
              <a:extLst>
                <a:ext uri="{FF2B5EF4-FFF2-40B4-BE49-F238E27FC236}">
                  <a16:creationId xmlns:a16="http://schemas.microsoft.com/office/drawing/2014/main" id="{4D603A20-3366-4086-A0A6-033217C411D4}"/>
                </a:ext>
              </a:extLst>
            </p:cNvPr>
            <p:cNvSpPr txBox="1"/>
            <p:nvPr/>
          </p:nvSpPr>
          <p:spPr bwMode="auto">
            <a:xfrm>
              <a:off x="6030682" y="3834642"/>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13" name="TextBox 12">
              <a:extLst>
                <a:ext uri="{FF2B5EF4-FFF2-40B4-BE49-F238E27FC236}">
                  <a16:creationId xmlns:a16="http://schemas.microsoft.com/office/drawing/2014/main" id="{C37717DD-1D74-49F4-8D01-085CE6D00485}"/>
                </a:ext>
              </a:extLst>
            </p:cNvPr>
            <p:cNvSpPr txBox="1"/>
            <p:nvPr/>
          </p:nvSpPr>
          <p:spPr bwMode="auto">
            <a:xfrm>
              <a:off x="5318690"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29" name="Group 28"/>
          <p:cNvGrpSpPr/>
          <p:nvPr/>
        </p:nvGrpSpPr>
        <p:grpSpPr>
          <a:xfrm>
            <a:off x="2525543" y="3834642"/>
            <a:ext cx="2423456" cy="461665"/>
            <a:chOff x="2525543" y="3834642"/>
            <a:chExt cx="2423456" cy="461665"/>
          </a:xfrm>
        </p:grpSpPr>
        <p:sp>
          <p:nvSpPr>
            <p:cNvPr id="5" name="TextBox 4">
              <a:extLst>
                <a:ext uri="{FF2B5EF4-FFF2-40B4-BE49-F238E27FC236}">
                  <a16:creationId xmlns:a16="http://schemas.microsoft.com/office/drawing/2014/main" id="{2937D039-AF0A-4772-B9F9-72C5FEDF6AA0}"/>
                </a:ext>
              </a:extLst>
            </p:cNvPr>
            <p:cNvSpPr txBox="1"/>
            <p:nvPr/>
          </p:nvSpPr>
          <p:spPr bwMode="auto">
            <a:xfrm>
              <a:off x="2525543" y="383464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57</a:t>
              </a:r>
            </a:p>
          </p:txBody>
        </p:sp>
        <p:sp>
          <p:nvSpPr>
            <p:cNvPr id="7" name="TextBox 6">
              <a:extLst>
                <a:ext uri="{FF2B5EF4-FFF2-40B4-BE49-F238E27FC236}">
                  <a16:creationId xmlns:a16="http://schemas.microsoft.com/office/drawing/2014/main" id="{E9ABC693-A70B-45D2-A02A-549CC575946C}"/>
                </a:ext>
              </a:extLst>
            </p:cNvPr>
            <p:cNvSpPr txBox="1"/>
            <p:nvPr/>
          </p:nvSpPr>
          <p:spPr bwMode="auto">
            <a:xfrm>
              <a:off x="4421290" y="383464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43</a:t>
              </a:r>
            </a:p>
          </p:txBody>
        </p:sp>
        <p:sp>
          <p:nvSpPr>
            <p:cNvPr id="14" name="TextBox 13">
              <a:extLst>
                <a:ext uri="{FF2B5EF4-FFF2-40B4-BE49-F238E27FC236}">
                  <a16:creationId xmlns:a16="http://schemas.microsoft.com/office/drawing/2014/main" id="{B7EA9B5E-7E0B-4DC7-B70A-84071A6B0EA6}"/>
                </a:ext>
              </a:extLst>
            </p:cNvPr>
            <p:cNvSpPr txBox="1"/>
            <p:nvPr/>
          </p:nvSpPr>
          <p:spPr bwMode="auto">
            <a:xfrm>
              <a:off x="3549594"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15" name="TextBox 14">
            <a:extLst>
              <a:ext uri="{FF2B5EF4-FFF2-40B4-BE49-F238E27FC236}">
                <a16:creationId xmlns:a16="http://schemas.microsoft.com/office/drawing/2014/main" id="{BF7BE988-A946-4816-AA0C-B9CBDC04CA29}"/>
              </a:ext>
            </a:extLst>
          </p:cNvPr>
          <p:cNvSpPr txBox="1"/>
          <p:nvPr/>
        </p:nvSpPr>
        <p:spPr bwMode="auto">
          <a:xfrm>
            <a:off x="2031887" y="4800405"/>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52EF2218-087C-44E3-83E2-2D775523DD23}"/>
              </a:ext>
            </a:extLst>
          </p:cNvPr>
          <p:cNvSpPr txBox="1"/>
          <p:nvPr/>
        </p:nvSpPr>
        <p:spPr bwMode="auto">
          <a:xfrm>
            <a:off x="6380296" y="4800405"/>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10;&#10;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351" y="4335802"/>
            <a:ext cx="194527" cy="1390870"/>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136" y="4334509"/>
            <a:ext cx="194527" cy="1390870"/>
          </a:xfrm>
          <a:prstGeom prst="rect">
            <a:avLst/>
          </a:prstGeom>
        </p:spPr>
      </p:pic>
      <p:sp>
        <p:nvSpPr>
          <p:cNvPr id="23" name="TextBox 22">
            <a:extLst>
              <a:ext uri="{FF2B5EF4-FFF2-40B4-BE49-F238E27FC236}">
                <a16:creationId xmlns:a16="http://schemas.microsoft.com/office/drawing/2014/main" id="{2937D039-AF0A-4772-B9F9-72C5FEDF6AA0}"/>
              </a:ext>
            </a:extLst>
          </p:cNvPr>
          <p:cNvSpPr txBox="1"/>
          <p:nvPr/>
        </p:nvSpPr>
        <p:spPr bwMode="auto">
          <a:xfrm>
            <a:off x="2886663" y="1486226"/>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57</a:t>
            </a:r>
          </a:p>
        </p:txBody>
      </p:sp>
      <p:sp>
        <p:nvSpPr>
          <p:cNvPr id="24" name="TextBox 23">
            <a:extLst>
              <a:ext uri="{FF2B5EF4-FFF2-40B4-BE49-F238E27FC236}">
                <a16:creationId xmlns:a16="http://schemas.microsoft.com/office/drawing/2014/main" id="{2937D039-AF0A-4772-B9F9-72C5FEDF6AA0}"/>
              </a:ext>
            </a:extLst>
          </p:cNvPr>
          <p:cNvSpPr txBox="1"/>
          <p:nvPr/>
        </p:nvSpPr>
        <p:spPr bwMode="auto">
          <a:xfrm>
            <a:off x="6108822" y="1486226"/>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43</a:t>
            </a:r>
          </a:p>
        </p:txBody>
      </p:sp>
      <p:grpSp>
        <p:nvGrpSpPr>
          <p:cNvPr id="31" name="Group 30"/>
          <p:cNvGrpSpPr/>
          <p:nvPr/>
        </p:nvGrpSpPr>
        <p:grpSpPr>
          <a:xfrm>
            <a:off x="2181560" y="712420"/>
            <a:ext cx="5319571" cy="605720"/>
            <a:chOff x="2181560" y="712420"/>
            <a:chExt cx="5319571" cy="605720"/>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560" y="1123612"/>
              <a:ext cx="5319571" cy="194528"/>
            </a:xfrm>
            <a:prstGeom prst="rect">
              <a:avLst/>
            </a:prstGeom>
          </p:spPr>
        </p:pic>
        <p:sp>
          <p:nvSpPr>
            <p:cNvPr id="25" name="TextBox 24">
              <a:extLst>
                <a:ext uri="{FF2B5EF4-FFF2-40B4-BE49-F238E27FC236}">
                  <a16:creationId xmlns:a16="http://schemas.microsoft.com/office/drawing/2014/main" id="{2937D039-AF0A-4772-B9F9-72C5FEDF6AA0}"/>
                </a:ext>
              </a:extLst>
            </p:cNvPr>
            <p:cNvSpPr txBox="1"/>
            <p:nvPr/>
          </p:nvSpPr>
          <p:spPr bwMode="auto">
            <a:xfrm>
              <a:off x="4498943" y="71242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grpSp>
      <p:grpSp>
        <p:nvGrpSpPr>
          <p:cNvPr id="35" name="Group 34"/>
          <p:cNvGrpSpPr/>
          <p:nvPr/>
        </p:nvGrpSpPr>
        <p:grpSpPr>
          <a:xfrm>
            <a:off x="1642869" y="2138598"/>
            <a:ext cx="5858262" cy="617259"/>
            <a:chOff x="1642869" y="2033823"/>
            <a:chExt cx="5858262" cy="617259"/>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2869" y="2456554"/>
              <a:ext cx="5858262" cy="194528"/>
            </a:xfrm>
            <a:prstGeom prst="rect">
              <a:avLst/>
            </a:prstGeom>
          </p:spPr>
        </p:pic>
        <p:sp>
          <p:nvSpPr>
            <p:cNvPr id="27" name="TextBox 26">
              <a:extLst>
                <a:ext uri="{FF2B5EF4-FFF2-40B4-BE49-F238E27FC236}">
                  <a16:creationId xmlns:a16="http://schemas.microsoft.com/office/drawing/2014/main" id="{2937D039-AF0A-4772-B9F9-72C5FEDF6AA0}"/>
                </a:ext>
              </a:extLst>
            </p:cNvPr>
            <p:cNvSpPr txBox="1"/>
            <p:nvPr/>
          </p:nvSpPr>
          <p:spPr bwMode="auto">
            <a:xfrm>
              <a:off x="4195698" y="2033823"/>
              <a:ext cx="676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110</a:t>
              </a:r>
            </a:p>
          </p:txBody>
        </p:sp>
      </p:grpSp>
      <p:grpSp>
        <p:nvGrpSpPr>
          <p:cNvPr id="32" name="Group 31"/>
          <p:cNvGrpSpPr/>
          <p:nvPr/>
        </p:nvGrpSpPr>
        <p:grpSpPr>
          <a:xfrm>
            <a:off x="1642869" y="2819919"/>
            <a:ext cx="5858262" cy="673364"/>
            <a:chOff x="1642869" y="2715144"/>
            <a:chExt cx="5858262" cy="673364"/>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2869" y="2715144"/>
              <a:ext cx="5858262" cy="673364"/>
            </a:xfrm>
            <a:prstGeom prst="rect">
              <a:avLst/>
            </a:prstGeom>
          </p:spPr>
        </p:pic>
        <p:sp>
          <p:nvSpPr>
            <p:cNvPr id="26" name="TextBox 25">
              <a:extLst>
                <a:ext uri="{FF2B5EF4-FFF2-40B4-BE49-F238E27FC236}">
                  <a16:creationId xmlns:a16="http://schemas.microsoft.com/office/drawing/2014/main" id="{2937D039-AF0A-4772-B9F9-72C5FEDF6AA0}"/>
                </a:ext>
              </a:extLst>
            </p:cNvPr>
            <p:cNvSpPr txBox="1"/>
            <p:nvPr/>
          </p:nvSpPr>
          <p:spPr bwMode="auto">
            <a:xfrm>
              <a:off x="6108822" y="2820994"/>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43</a:t>
              </a:r>
            </a:p>
          </p:txBody>
        </p:sp>
        <p:sp>
          <p:nvSpPr>
            <p:cNvPr id="28" name="TextBox 27">
              <a:extLst>
                <a:ext uri="{FF2B5EF4-FFF2-40B4-BE49-F238E27FC236}">
                  <a16:creationId xmlns:a16="http://schemas.microsoft.com/office/drawing/2014/main" id="{2937D039-AF0A-4772-B9F9-72C5FEDF6AA0}"/>
                </a:ext>
              </a:extLst>
            </p:cNvPr>
            <p:cNvSpPr txBox="1"/>
            <p:nvPr/>
          </p:nvSpPr>
          <p:spPr bwMode="auto">
            <a:xfrm>
              <a:off x="2807030" y="2820994"/>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57 + 10</a:t>
              </a:r>
            </a:p>
          </p:txBody>
        </p:sp>
      </p:grpSp>
    </p:spTree>
    <p:extLst>
      <p:ext uri="{BB962C8B-B14F-4D97-AF65-F5344CB8AC3E}">
        <p14:creationId xmlns:p14="http://schemas.microsoft.com/office/powerpoint/2010/main" val="28238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22" presetClass="entr" presetSubtype="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2:3</a:t>
            </a:r>
          </a:p>
        </p:txBody>
      </p:sp>
      <p:sp>
        <p:nvSpPr>
          <p:cNvPr id="5" name="TextBox 4">
            <a:extLst>
              <a:ext uri="{FF2B5EF4-FFF2-40B4-BE49-F238E27FC236}">
                <a16:creationId xmlns:a16="http://schemas.microsoft.com/office/drawing/2014/main" id="{2937D039-AF0A-4772-B9F9-72C5FEDF6AA0}"/>
              </a:ext>
            </a:extLst>
          </p:cNvPr>
          <p:cNvSpPr txBox="1"/>
          <p:nvPr/>
        </p:nvSpPr>
        <p:spPr bwMode="auto">
          <a:xfrm>
            <a:off x="2525543" y="17662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16</a:t>
            </a:r>
          </a:p>
        </p:txBody>
      </p:sp>
      <p:sp>
        <p:nvSpPr>
          <p:cNvPr id="6" name="TextBox 5">
            <a:extLst>
              <a:ext uri="{FF2B5EF4-FFF2-40B4-BE49-F238E27FC236}">
                <a16:creationId xmlns:a16="http://schemas.microsoft.com/office/drawing/2014/main" id="{AD2BB50F-AC5E-47AE-9E72-84BD3100D489}"/>
              </a:ext>
            </a:extLst>
          </p:cNvPr>
          <p:cNvSpPr txBox="1"/>
          <p:nvPr/>
        </p:nvSpPr>
        <p:spPr bwMode="auto">
          <a:xfrm>
            <a:off x="3549594"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7" name="TextBox 6">
            <a:extLst>
              <a:ext uri="{FF2B5EF4-FFF2-40B4-BE49-F238E27FC236}">
                <a16:creationId xmlns:a16="http://schemas.microsoft.com/office/drawing/2014/main" id="{E9ABC693-A70B-45D2-A02A-549CC575946C}"/>
              </a:ext>
            </a:extLst>
          </p:cNvPr>
          <p:cNvSpPr txBox="1"/>
          <p:nvPr/>
        </p:nvSpPr>
        <p:spPr bwMode="auto">
          <a:xfrm>
            <a:off x="4421290" y="17662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8" name="TextBox 7">
            <a:extLst>
              <a:ext uri="{FF2B5EF4-FFF2-40B4-BE49-F238E27FC236}">
                <a16:creationId xmlns:a16="http://schemas.microsoft.com/office/drawing/2014/main" id="{4D603A20-3366-4086-A0A6-033217C411D4}"/>
              </a:ext>
            </a:extLst>
          </p:cNvPr>
          <p:cNvSpPr txBox="1"/>
          <p:nvPr/>
        </p:nvSpPr>
        <p:spPr bwMode="auto">
          <a:xfrm>
            <a:off x="6116442" y="17662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9" name="TextBox 8">
            <a:extLst>
              <a:ext uri="{FF2B5EF4-FFF2-40B4-BE49-F238E27FC236}">
                <a16:creationId xmlns:a16="http://schemas.microsoft.com/office/drawing/2014/main" id="{39313DA3-8AFB-4ED6-9645-85B2D5F32EC7}"/>
              </a:ext>
            </a:extLst>
          </p:cNvPr>
          <p:cNvSpPr txBox="1"/>
          <p:nvPr/>
        </p:nvSpPr>
        <p:spPr bwMode="auto">
          <a:xfrm>
            <a:off x="6116442" y="462860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29</a:t>
            </a:r>
          </a:p>
        </p:txBody>
      </p:sp>
      <p:sp>
        <p:nvSpPr>
          <p:cNvPr id="10" name="TextBox 9">
            <a:extLst>
              <a:ext uri="{FF2B5EF4-FFF2-40B4-BE49-F238E27FC236}">
                <a16:creationId xmlns:a16="http://schemas.microsoft.com/office/drawing/2014/main" id="{9F8DE8D4-0230-484D-9DC4-F8215C4A0DF1}"/>
              </a:ext>
            </a:extLst>
          </p:cNvPr>
          <p:cNvSpPr txBox="1"/>
          <p:nvPr/>
        </p:nvSpPr>
        <p:spPr bwMode="auto">
          <a:xfrm>
            <a:off x="4410069" y="462860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11" name="TextBox 10">
            <a:extLst>
              <a:ext uri="{FF2B5EF4-FFF2-40B4-BE49-F238E27FC236}">
                <a16:creationId xmlns:a16="http://schemas.microsoft.com/office/drawing/2014/main" id="{96363112-4474-4E8B-9FA7-AE1C1BC94E06}"/>
              </a:ext>
            </a:extLst>
          </p:cNvPr>
          <p:cNvSpPr txBox="1"/>
          <p:nvPr/>
        </p:nvSpPr>
        <p:spPr bwMode="auto">
          <a:xfrm>
            <a:off x="2536765" y="462860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a:t>
            </a:r>
          </a:p>
        </p:txBody>
      </p:sp>
      <p:sp>
        <p:nvSpPr>
          <p:cNvPr id="12" name="TextBox 11">
            <a:extLst>
              <a:ext uri="{FF2B5EF4-FFF2-40B4-BE49-F238E27FC236}">
                <a16:creationId xmlns:a16="http://schemas.microsoft.com/office/drawing/2014/main" id="{525C0AB0-B223-454F-9751-69942ED10139}"/>
              </a:ext>
            </a:extLst>
          </p:cNvPr>
          <p:cNvSpPr txBox="1"/>
          <p:nvPr/>
        </p:nvSpPr>
        <p:spPr bwMode="auto">
          <a:xfrm>
            <a:off x="5318690"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C37717DD-1D74-49F4-8D01-085CE6D00485}"/>
              </a:ext>
            </a:extLst>
          </p:cNvPr>
          <p:cNvSpPr txBox="1"/>
          <p:nvPr/>
        </p:nvSpPr>
        <p:spPr bwMode="auto">
          <a:xfrm>
            <a:off x="5318690" y="17662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B7EA9B5E-7E0B-4DC7-B70A-84071A6B0EA6}"/>
              </a:ext>
            </a:extLst>
          </p:cNvPr>
          <p:cNvSpPr txBox="1"/>
          <p:nvPr/>
        </p:nvSpPr>
        <p:spPr bwMode="auto">
          <a:xfrm>
            <a:off x="3549594" y="17662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BF7BE988-A946-4816-AA0C-B9CBDC04CA29}"/>
              </a:ext>
            </a:extLst>
          </p:cNvPr>
          <p:cNvSpPr txBox="1"/>
          <p:nvPr/>
        </p:nvSpPr>
        <p:spPr bwMode="auto">
          <a:xfrm>
            <a:off x="2220914" y="3197408"/>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52EF2218-087C-44E3-83E2-2D775523DD23}"/>
              </a:ext>
            </a:extLst>
          </p:cNvPr>
          <p:cNvSpPr txBox="1"/>
          <p:nvPr/>
        </p:nvSpPr>
        <p:spPr bwMode="auto">
          <a:xfrm>
            <a:off x="6378822" y="3197408"/>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10;&#10;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2732805"/>
            <a:ext cx="194527" cy="1390870"/>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136" y="2732805"/>
            <a:ext cx="194527" cy="1390870"/>
          </a:xfrm>
          <a:prstGeom prst="rect">
            <a:avLst/>
          </a:prstGeom>
        </p:spPr>
      </p:pic>
    </p:spTree>
    <p:extLst>
      <p:ext uri="{BB962C8B-B14F-4D97-AF65-F5344CB8AC3E}">
        <p14:creationId xmlns:p14="http://schemas.microsoft.com/office/powerpoint/2010/main" val="30615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932080" y="1086813"/>
            <a:ext cx="3314700" cy="2997200"/>
            <a:chOff x="2932080" y="1086813"/>
            <a:chExt cx="3314700" cy="2997200"/>
          </a:xfrm>
        </p:grpSpPr>
        <p:sp>
          <p:nvSpPr>
            <p:cNvPr id="4" name="Oval 3"/>
            <p:cNvSpPr/>
            <p:nvPr/>
          </p:nvSpPr>
          <p:spPr bwMode="auto">
            <a:xfrm>
              <a:off x="3965542" y="1086813"/>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 name="Oval 4"/>
            <p:cNvSpPr/>
            <p:nvPr/>
          </p:nvSpPr>
          <p:spPr bwMode="auto">
            <a:xfrm>
              <a:off x="2932080"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Oval 9"/>
            <p:cNvSpPr/>
            <p:nvPr/>
          </p:nvSpPr>
          <p:spPr bwMode="auto">
            <a:xfrm>
              <a:off x="4999005"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12" name="Straight Connector 11"/>
            <p:cNvCxnSpPr>
              <a:stCxn id="4" idx="3"/>
            </p:cNvCxnSpPr>
            <p:nvPr/>
          </p:nvCxnSpPr>
          <p:spPr bwMode="auto">
            <a:xfrm flipH="1">
              <a:off x="3684562"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5030585"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 Placeholder 1"/>
          <p:cNvSpPr>
            <a:spLocks noGrp="1"/>
          </p:cNvSpPr>
          <p:nvPr>
            <p:ph type="body" sz="quarter" idx="11"/>
          </p:nvPr>
        </p:nvSpPr>
        <p:spPr/>
        <p:txBody>
          <a:bodyPr/>
          <a:lstStyle/>
          <a:p>
            <a:r>
              <a:rPr lang="en-US" dirty="0"/>
              <a:t>1.29 Equivalence and compensation – step 2:4</a:t>
            </a:r>
          </a:p>
        </p:txBody>
      </p:sp>
      <p:sp>
        <p:nvSpPr>
          <p:cNvPr id="40" name="TextBox 39">
            <a:extLst>
              <a:ext uri="{FF2B5EF4-FFF2-40B4-BE49-F238E27FC236}">
                <a16:creationId xmlns:a16="http://schemas.microsoft.com/office/drawing/2014/main" id="{2937D039-AF0A-4772-B9F9-72C5FEDF6AA0}"/>
              </a:ext>
            </a:extLst>
          </p:cNvPr>
          <p:cNvSpPr txBox="1"/>
          <p:nvPr/>
        </p:nvSpPr>
        <p:spPr bwMode="auto">
          <a:xfrm>
            <a:off x="4965250" y="3239441"/>
            <a:ext cx="61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5.4</a:t>
            </a:r>
          </a:p>
        </p:txBody>
      </p:sp>
      <p:grpSp>
        <p:nvGrpSpPr>
          <p:cNvPr id="66" name="Group 65"/>
          <p:cNvGrpSpPr/>
          <p:nvPr/>
        </p:nvGrpSpPr>
        <p:grpSpPr>
          <a:xfrm>
            <a:off x="5427634" y="3239441"/>
            <a:ext cx="850633" cy="461665"/>
            <a:chOff x="5428667" y="3239441"/>
            <a:chExt cx="850633" cy="461665"/>
          </a:xfrm>
        </p:grpSpPr>
        <p:sp>
          <p:nvSpPr>
            <p:cNvPr id="43" name="TextBox 42">
              <a:extLst>
                <a:ext uri="{FF2B5EF4-FFF2-40B4-BE49-F238E27FC236}">
                  <a16:creationId xmlns:a16="http://schemas.microsoft.com/office/drawing/2014/main" id="{BF7BE988-A946-4816-AA0C-B9CBDC04CA29}"/>
                </a:ext>
              </a:extLst>
            </p:cNvPr>
            <p:cNvSpPr txBox="1"/>
            <p:nvPr/>
          </p:nvSpPr>
          <p:spPr bwMode="auto">
            <a:xfrm>
              <a:off x="5642586" y="3239441"/>
              <a:ext cx="636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0.8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8" name="TextBox 47">
              <a:extLst>
                <a:ext uri="{FF2B5EF4-FFF2-40B4-BE49-F238E27FC236}">
                  <a16:creationId xmlns:a16="http://schemas.microsoft.com/office/drawing/2014/main" id="{2937D039-AF0A-4772-B9F9-72C5FEDF6AA0}"/>
                </a:ext>
              </a:extLst>
            </p:cNvPr>
            <p:cNvSpPr txBox="1"/>
            <p:nvPr/>
          </p:nvSpPr>
          <p:spPr bwMode="auto">
            <a:xfrm>
              <a:off x="5428667" y="3239441"/>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31" name="TextBox 30">
            <a:extLst>
              <a:ext uri="{FF2B5EF4-FFF2-40B4-BE49-F238E27FC236}">
                <a16:creationId xmlns:a16="http://schemas.microsoft.com/office/drawing/2014/main" id="{2937D039-AF0A-4772-B9F9-72C5FEDF6AA0}"/>
              </a:ext>
            </a:extLst>
          </p:cNvPr>
          <p:cNvSpPr txBox="1"/>
          <p:nvPr/>
        </p:nvSpPr>
        <p:spPr bwMode="auto">
          <a:xfrm>
            <a:off x="3996022" y="1512570"/>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33" name="TextBox 32">
            <a:extLst>
              <a:ext uri="{FF2B5EF4-FFF2-40B4-BE49-F238E27FC236}">
                <a16:creationId xmlns:a16="http://schemas.microsoft.com/office/drawing/2014/main" id="{2937D039-AF0A-4772-B9F9-72C5FEDF6AA0}"/>
              </a:ext>
            </a:extLst>
          </p:cNvPr>
          <p:cNvSpPr txBox="1"/>
          <p:nvPr/>
        </p:nvSpPr>
        <p:spPr bwMode="auto">
          <a:xfrm>
            <a:off x="2897221" y="3239441"/>
            <a:ext cx="61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4.6</a:t>
            </a:r>
          </a:p>
        </p:txBody>
      </p:sp>
      <p:sp>
        <p:nvSpPr>
          <p:cNvPr id="39" name="TextBox 38">
            <a:extLst>
              <a:ext uri="{FF2B5EF4-FFF2-40B4-BE49-F238E27FC236}">
                <a16:creationId xmlns:a16="http://schemas.microsoft.com/office/drawing/2014/main" id="{2937D039-AF0A-4772-B9F9-72C5FEDF6AA0}"/>
              </a:ext>
            </a:extLst>
          </p:cNvPr>
          <p:cNvSpPr txBox="1"/>
          <p:nvPr/>
        </p:nvSpPr>
        <p:spPr bwMode="auto">
          <a:xfrm>
            <a:off x="5324178" y="3239441"/>
            <a:ext cx="61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5.4</a:t>
            </a:r>
          </a:p>
        </p:txBody>
      </p:sp>
      <p:grpSp>
        <p:nvGrpSpPr>
          <p:cNvPr id="60" name="Group 59"/>
          <p:cNvGrpSpPr/>
          <p:nvPr/>
        </p:nvGrpSpPr>
        <p:grpSpPr>
          <a:xfrm>
            <a:off x="4374479" y="1512570"/>
            <a:ext cx="851664" cy="461665"/>
            <a:chOff x="4374479" y="1512570"/>
            <a:chExt cx="851664" cy="461665"/>
          </a:xfrm>
        </p:grpSpPr>
        <p:sp>
          <p:nvSpPr>
            <p:cNvPr id="32" name="TextBox 31">
              <a:extLst>
                <a:ext uri="{FF2B5EF4-FFF2-40B4-BE49-F238E27FC236}">
                  <a16:creationId xmlns:a16="http://schemas.microsoft.com/office/drawing/2014/main" id="{BF7BE988-A946-4816-AA0C-B9CBDC04CA29}"/>
                </a:ext>
              </a:extLst>
            </p:cNvPr>
            <p:cNvSpPr txBox="1"/>
            <p:nvPr/>
          </p:nvSpPr>
          <p:spPr bwMode="auto">
            <a:xfrm>
              <a:off x="4589429" y="1512570"/>
              <a:ext cx="636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0.8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5" name="TextBox 44">
              <a:extLst>
                <a:ext uri="{FF2B5EF4-FFF2-40B4-BE49-F238E27FC236}">
                  <a16:creationId xmlns:a16="http://schemas.microsoft.com/office/drawing/2014/main" id="{2937D039-AF0A-4772-B9F9-72C5FEDF6AA0}"/>
                </a:ext>
              </a:extLst>
            </p:cNvPr>
            <p:cNvSpPr txBox="1"/>
            <p:nvPr/>
          </p:nvSpPr>
          <p:spPr bwMode="auto">
            <a:xfrm>
              <a:off x="4374479" y="1512570"/>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61" name="Group 60"/>
          <p:cNvGrpSpPr/>
          <p:nvPr/>
        </p:nvGrpSpPr>
        <p:grpSpPr>
          <a:xfrm>
            <a:off x="3360444" y="3239441"/>
            <a:ext cx="851471" cy="461665"/>
            <a:chOff x="3360444" y="3239441"/>
            <a:chExt cx="851471" cy="461665"/>
          </a:xfrm>
        </p:grpSpPr>
        <p:sp>
          <p:nvSpPr>
            <p:cNvPr id="41" name="TextBox 40">
              <a:extLst>
                <a:ext uri="{FF2B5EF4-FFF2-40B4-BE49-F238E27FC236}">
                  <a16:creationId xmlns:a16="http://schemas.microsoft.com/office/drawing/2014/main" id="{BF7BE988-A946-4816-AA0C-B9CBDC04CA29}"/>
                </a:ext>
              </a:extLst>
            </p:cNvPr>
            <p:cNvSpPr txBox="1"/>
            <p:nvPr/>
          </p:nvSpPr>
          <p:spPr bwMode="auto">
            <a:xfrm>
              <a:off x="3575201" y="3239441"/>
              <a:ext cx="636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0.8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9" name="TextBox 48">
              <a:extLst>
                <a:ext uri="{FF2B5EF4-FFF2-40B4-BE49-F238E27FC236}">
                  <a16:creationId xmlns:a16="http://schemas.microsoft.com/office/drawing/2014/main" id="{2937D039-AF0A-4772-B9F9-72C5FEDF6AA0}"/>
                </a:ext>
              </a:extLst>
            </p:cNvPr>
            <p:cNvSpPr txBox="1"/>
            <p:nvPr/>
          </p:nvSpPr>
          <p:spPr bwMode="auto">
            <a:xfrm>
              <a:off x="3360444" y="3239441"/>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50" name="TextBox 49">
            <a:extLst>
              <a:ext uri="{FF2B5EF4-FFF2-40B4-BE49-F238E27FC236}">
                <a16:creationId xmlns:a16="http://schemas.microsoft.com/office/drawing/2014/main" id="{2937D039-AF0A-4772-B9F9-72C5FEDF6AA0}"/>
              </a:ext>
            </a:extLst>
          </p:cNvPr>
          <p:cNvSpPr txBox="1"/>
          <p:nvPr/>
        </p:nvSpPr>
        <p:spPr bwMode="auto">
          <a:xfrm>
            <a:off x="2751649" y="4256383"/>
            <a:ext cx="3637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4.6 </a:t>
            </a:r>
            <a:r>
              <a:rPr lang="en-GB" sz="2400" dirty="0">
                <a:solidFill>
                  <a:schemeClr val="bg1"/>
                </a:solidFill>
                <a:latin typeface="Myriad Pro Semibold"/>
                <a:ea typeface="Myriad Pro Semibold" charset="0"/>
                <a:cs typeface="Myriad Pro Semibold" charset="0"/>
              </a:rPr>
              <a:t>+ 0.8</a:t>
            </a:r>
            <a:r>
              <a:rPr lang="en-GB" sz="2400" dirty="0">
                <a:latin typeface="Myriad Pro Semibold"/>
                <a:ea typeface="Myriad Pro Semibold" charset="0"/>
                <a:cs typeface="Myriad Pro Semibold" charset="0"/>
              </a:rPr>
              <a:t> + 5.4 = 10</a:t>
            </a:r>
            <a:r>
              <a:rPr lang="en-GB" sz="2400" dirty="0">
                <a:solidFill>
                  <a:schemeClr val="bg1"/>
                </a:solidFill>
                <a:latin typeface="Myriad Pro Semibold"/>
                <a:ea typeface="Myriad Pro Semibold" charset="0"/>
                <a:cs typeface="Myriad Pro Semibold" charset="0"/>
              </a:rPr>
              <a:t> + 0.8</a:t>
            </a:r>
          </a:p>
        </p:txBody>
      </p:sp>
      <p:sp>
        <p:nvSpPr>
          <p:cNvPr id="51" name="TextBox 50">
            <a:extLst>
              <a:ext uri="{FF2B5EF4-FFF2-40B4-BE49-F238E27FC236}">
                <a16:creationId xmlns:a16="http://schemas.microsoft.com/office/drawing/2014/main" id="{2937D039-AF0A-4772-B9F9-72C5FEDF6AA0}"/>
              </a:ext>
            </a:extLst>
          </p:cNvPr>
          <p:cNvSpPr txBox="1"/>
          <p:nvPr/>
        </p:nvSpPr>
        <p:spPr bwMode="auto">
          <a:xfrm>
            <a:off x="4800637" y="4779671"/>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10.8</a:t>
            </a:r>
          </a:p>
        </p:txBody>
      </p:sp>
      <p:sp>
        <p:nvSpPr>
          <p:cNvPr id="53" name="TextBox 52">
            <a:extLst>
              <a:ext uri="{FF2B5EF4-FFF2-40B4-BE49-F238E27FC236}">
                <a16:creationId xmlns:a16="http://schemas.microsoft.com/office/drawing/2014/main" id="{2937D039-AF0A-4772-B9F9-72C5FEDF6AA0}"/>
              </a:ext>
            </a:extLst>
          </p:cNvPr>
          <p:cNvSpPr txBox="1"/>
          <p:nvPr/>
        </p:nvSpPr>
        <p:spPr bwMode="auto">
          <a:xfrm>
            <a:off x="4197334" y="1512570"/>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10.8</a:t>
            </a:r>
          </a:p>
        </p:txBody>
      </p:sp>
      <p:sp>
        <p:nvSpPr>
          <p:cNvPr id="55" name="TextBox 54">
            <a:extLst>
              <a:ext uri="{FF2B5EF4-FFF2-40B4-BE49-F238E27FC236}">
                <a16:creationId xmlns:a16="http://schemas.microsoft.com/office/drawing/2014/main" id="{2937D039-AF0A-4772-B9F9-72C5FEDF6AA0}"/>
              </a:ext>
            </a:extLst>
          </p:cNvPr>
          <p:cNvSpPr txBox="1"/>
          <p:nvPr/>
        </p:nvSpPr>
        <p:spPr bwMode="auto">
          <a:xfrm>
            <a:off x="2753233" y="5310248"/>
            <a:ext cx="3637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4.6 + 5.4 </a:t>
            </a:r>
            <a:r>
              <a:rPr lang="en-GB" sz="2400" dirty="0">
                <a:solidFill>
                  <a:schemeClr val="bg1"/>
                </a:solidFill>
                <a:latin typeface="Myriad Pro Semibold"/>
                <a:ea typeface="Myriad Pro Semibold" charset="0"/>
                <a:cs typeface="Myriad Pro Semibold" charset="0"/>
              </a:rPr>
              <a:t>+ 0.8</a:t>
            </a:r>
            <a:r>
              <a:rPr lang="en-GB" sz="2400" dirty="0">
                <a:solidFill>
                  <a:srgbClr val="C00000"/>
                </a:solidFill>
                <a:latin typeface="Myriad Pro Semibold"/>
                <a:ea typeface="Myriad Pro Semibold" charset="0"/>
                <a:cs typeface="Myriad Pro Semibold" charset="0"/>
              </a:rPr>
              <a:t> </a:t>
            </a:r>
            <a:r>
              <a:rPr lang="en-GB" sz="2400" dirty="0">
                <a:latin typeface="Myriad Pro Semibold"/>
                <a:ea typeface="Myriad Pro Semibold" charset="0"/>
                <a:cs typeface="Myriad Pro Semibold" charset="0"/>
              </a:rPr>
              <a:t>= 10 </a:t>
            </a:r>
            <a:r>
              <a:rPr lang="en-GB" sz="2400" dirty="0">
                <a:solidFill>
                  <a:schemeClr val="bg1"/>
                </a:solidFill>
                <a:latin typeface="Myriad Pro Semibold"/>
                <a:ea typeface="Myriad Pro Semibold" charset="0"/>
                <a:cs typeface="Myriad Pro Semibold" charset="0"/>
              </a:rPr>
              <a:t>+ 0.8</a:t>
            </a:r>
          </a:p>
        </p:txBody>
      </p:sp>
      <p:sp>
        <p:nvSpPr>
          <p:cNvPr id="59" name="TextBox 58">
            <a:extLst>
              <a:ext uri="{FF2B5EF4-FFF2-40B4-BE49-F238E27FC236}">
                <a16:creationId xmlns:a16="http://schemas.microsoft.com/office/drawing/2014/main" id="{2937D039-AF0A-4772-B9F9-72C5FEDF6AA0}"/>
              </a:ext>
            </a:extLst>
          </p:cNvPr>
          <p:cNvSpPr txBox="1"/>
          <p:nvPr/>
        </p:nvSpPr>
        <p:spPr bwMode="auto">
          <a:xfrm>
            <a:off x="4800637" y="5826247"/>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10.8</a:t>
            </a:r>
          </a:p>
        </p:txBody>
      </p:sp>
      <p:sp>
        <p:nvSpPr>
          <p:cNvPr id="62" name="TextBox 61">
            <a:extLst>
              <a:ext uri="{FF2B5EF4-FFF2-40B4-BE49-F238E27FC236}">
                <a16:creationId xmlns:a16="http://schemas.microsoft.com/office/drawing/2014/main" id="{2937D039-AF0A-4772-B9F9-72C5FEDF6AA0}"/>
              </a:ext>
            </a:extLst>
          </p:cNvPr>
          <p:cNvSpPr txBox="1"/>
          <p:nvPr/>
        </p:nvSpPr>
        <p:spPr bwMode="auto">
          <a:xfrm>
            <a:off x="3273498" y="4256383"/>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+ 0.8</a:t>
            </a:r>
          </a:p>
        </p:txBody>
      </p:sp>
      <p:sp>
        <p:nvSpPr>
          <p:cNvPr id="63" name="TextBox 62">
            <a:extLst>
              <a:ext uri="{FF2B5EF4-FFF2-40B4-BE49-F238E27FC236}">
                <a16:creationId xmlns:a16="http://schemas.microsoft.com/office/drawing/2014/main" id="{2937D039-AF0A-4772-B9F9-72C5FEDF6AA0}"/>
              </a:ext>
            </a:extLst>
          </p:cNvPr>
          <p:cNvSpPr txBox="1"/>
          <p:nvPr/>
        </p:nvSpPr>
        <p:spPr bwMode="auto">
          <a:xfrm>
            <a:off x="5499869" y="4256383"/>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+ 0.8</a:t>
            </a:r>
          </a:p>
        </p:txBody>
      </p:sp>
      <p:sp>
        <p:nvSpPr>
          <p:cNvPr id="64" name="TextBox 63">
            <a:extLst>
              <a:ext uri="{FF2B5EF4-FFF2-40B4-BE49-F238E27FC236}">
                <a16:creationId xmlns:a16="http://schemas.microsoft.com/office/drawing/2014/main" id="{2937D039-AF0A-4772-B9F9-72C5FEDF6AA0}"/>
              </a:ext>
            </a:extLst>
          </p:cNvPr>
          <p:cNvSpPr txBox="1"/>
          <p:nvPr/>
        </p:nvSpPr>
        <p:spPr bwMode="auto">
          <a:xfrm>
            <a:off x="4046497" y="5310248"/>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+ 0.8</a:t>
            </a:r>
          </a:p>
        </p:txBody>
      </p:sp>
      <p:sp>
        <p:nvSpPr>
          <p:cNvPr id="65" name="TextBox 64">
            <a:extLst>
              <a:ext uri="{FF2B5EF4-FFF2-40B4-BE49-F238E27FC236}">
                <a16:creationId xmlns:a16="http://schemas.microsoft.com/office/drawing/2014/main" id="{2937D039-AF0A-4772-B9F9-72C5FEDF6AA0}"/>
              </a:ext>
            </a:extLst>
          </p:cNvPr>
          <p:cNvSpPr txBox="1"/>
          <p:nvPr/>
        </p:nvSpPr>
        <p:spPr bwMode="auto">
          <a:xfrm>
            <a:off x="5500904" y="5310248"/>
            <a:ext cx="87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+ 0.8</a:t>
            </a:r>
          </a:p>
        </p:txBody>
      </p:sp>
      <p:sp>
        <p:nvSpPr>
          <p:cNvPr id="37" name="TextBox 36">
            <a:extLst>
              <a:ext uri="{FF2B5EF4-FFF2-40B4-BE49-F238E27FC236}">
                <a16:creationId xmlns:a16="http://schemas.microsoft.com/office/drawing/2014/main" id="{2937D039-AF0A-4772-B9F9-72C5FEDF6AA0}"/>
              </a:ext>
            </a:extLst>
          </p:cNvPr>
          <p:cNvSpPr txBox="1"/>
          <p:nvPr/>
        </p:nvSpPr>
        <p:spPr bwMode="auto">
          <a:xfrm>
            <a:off x="3249633" y="3239441"/>
            <a:ext cx="61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4.6</a:t>
            </a:r>
          </a:p>
        </p:txBody>
      </p:sp>
    </p:spTree>
    <p:extLst>
      <p:ext uri="{BB962C8B-B14F-4D97-AF65-F5344CB8AC3E}">
        <p14:creationId xmlns:p14="http://schemas.microsoft.com/office/powerpoint/2010/main" val="398171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xit" presetSubtype="0" fill="hold" nodeType="withEffect">
                                  <p:stCondLst>
                                    <p:cond delay="0"/>
                                  </p:stCondLst>
                                  <p:childTnLst>
                                    <p:animEffect transition="out" filter="fade">
                                      <p:cBhvr>
                                        <p:cTn id="26" dur="500"/>
                                        <p:tgtEl>
                                          <p:spTgt spid="60"/>
                                        </p:tgtEl>
                                      </p:cBhvr>
                                    </p:animEffect>
                                    <p:set>
                                      <p:cBhvr>
                                        <p:cTn id="27" dur="1" fill="hold">
                                          <p:stCondLst>
                                            <p:cond delay="499"/>
                                          </p:stCondLst>
                                        </p:cTn>
                                        <p:tgtEl>
                                          <p:spTgt spid="6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53"/>
                                        </p:tgtEl>
                                      </p:cBhvr>
                                    </p:animEffect>
                                    <p:set>
                                      <p:cBhvr>
                                        <p:cTn id="39" dur="1" fill="hold">
                                          <p:stCondLst>
                                            <p:cond delay="499"/>
                                          </p:stCondLst>
                                        </p:cTn>
                                        <p:tgtEl>
                                          <p:spTgt spid="53"/>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1"/>
                                        </p:tgtEl>
                                      </p:cBhvr>
                                    </p:animEffect>
                                    <p:set>
                                      <p:cBhvr>
                                        <p:cTn id="45" dur="1" fill="hold">
                                          <p:stCondLst>
                                            <p:cond delay="499"/>
                                          </p:stCondLst>
                                        </p:cTn>
                                        <p:tgtEl>
                                          <p:spTgt spid="61"/>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33"/>
                                        </p:tgtEl>
                                      </p:cBhvr>
                                    </p:animEffect>
                                    <p:set>
                                      <p:cBhvr>
                                        <p:cTn id="48" dur="1" fill="hold">
                                          <p:stCondLst>
                                            <p:cond delay="499"/>
                                          </p:stCondLst>
                                        </p:cTn>
                                        <p:tgtEl>
                                          <p:spTgt spid="33"/>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2"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par>
                                <p:cTn id="84" presetID="10" presetClass="exit" presetSubtype="0" fill="hold" grpId="1" nodeType="withEffect">
                                  <p:stCondLst>
                                    <p:cond delay="0"/>
                                  </p:stCondLst>
                                  <p:childTnLst>
                                    <p:animEffect transition="out" filter="fade">
                                      <p:cBhvr>
                                        <p:cTn id="85" dur="500"/>
                                        <p:tgtEl>
                                          <p:spTgt spid="31"/>
                                        </p:tgtEl>
                                      </p:cBhvr>
                                    </p:animEffect>
                                    <p:set>
                                      <p:cBhvr>
                                        <p:cTn id="86" dur="1" fill="hold">
                                          <p:stCondLst>
                                            <p:cond delay="499"/>
                                          </p:stCondLst>
                                        </p:cTn>
                                        <p:tgtEl>
                                          <p:spTgt spid="3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60"/>
                                        </p:tgtEl>
                                      </p:cBhvr>
                                    </p:animEffect>
                                    <p:set>
                                      <p:cBhvr>
                                        <p:cTn id="89" dur="1" fill="hold">
                                          <p:stCondLst>
                                            <p:cond delay="499"/>
                                          </p:stCondLst>
                                        </p:cTn>
                                        <p:tgtEl>
                                          <p:spTgt spid="60"/>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grpId="2"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1" grpId="0"/>
      <p:bldP spid="31" grpId="1"/>
      <p:bldP spid="31" grpId="2"/>
      <p:bldP spid="33" grpId="0"/>
      <p:bldP spid="39" grpId="0"/>
      <p:bldP spid="51" grpId="0"/>
      <p:bldP spid="53" grpId="0"/>
      <p:bldP spid="53" grpId="1"/>
      <p:bldP spid="53" grpId="2"/>
      <p:bldP spid="55" grpId="0"/>
      <p:bldP spid="59" grpId="0"/>
      <p:bldP spid="62" grpId="0"/>
      <p:bldP spid="63" grpId="0"/>
      <p:bldP spid="64" grpId="0"/>
      <p:bldP spid="65"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2:5</a:t>
            </a:r>
          </a:p>
        </p:txBody>
      </p:sp>
      <p:sp>
        <p:nvSpPr>
          <p:cNvPr id="7" name="TextBox 6">
            <a:extLst>
              <a:ext uri="{FF2B5EF4-FFF2-40B4-BE49-F238E27FC236}">
                <a16:creationId xmlns:a16="http://schemas.microsoft.com/office/drawing/2014/main" id="{7BF02CA3-764F-4BCD-AA1D-1754540C10E7}"/>
              </a:ext>
            </a:extLst>
          </p:cNvPr>
          <p:cNvSpPr txBox="1"/>
          <p:nvPr/>
        </p:nvSpPr>
        <p:spPr bwMode="auto">
          <a:xfrm>
            <a:off x="2085903" y="1826769"/>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0.29</a:t>
            </a:r>
          </a:p>
        </p:txBody>
      </p:sp>
      <p:sp>
        <p:nvSpPr>
          <p:cNvPr id="9" name="TextBox 8">
            <a:extLst>
              <a:ext uri="{FF2B5EF4-FFF2-40B4-BE49-F238E27FC236}">
                <a16:creationId xmlns:a16="http://schemas.microsoft.com/office/drawing/2014/main" id="{291842F5-483F-4193-9AD7-53CC0ADB5BDB}"/>
              </a:ext>
            </a:extLst>
          </p:cNvPr>
          <p:cNvSpPr txBox="1"/>
          <p:nvPr/>
        </p:nvSpPr>
        <p:spPr bwMode="auto">
          <a:xfrm>
            <a:off x="3895889" y="1826769"/>
            <a:ext cx="955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28.71</a:t>
            </a:r>
          </a:p>
        </p:txBody>
      </p:sp>
      <p:sp>
        <p:nvSpPr>
          <p:cNvPr id="10" name="TextBox 9">
            <a:extLst>
              <a:ext uri="{FF2B5EF4-FFF2-40B4-BE49-F238E27FC236}">
                <a16:creationId xmlns:a16="http://schemas.microsoft.com/office/drawing/2014/main" id="{AE79AF41-3A62-4EC8-8F0A-4CD1D6684B3F}"/>
              </a:ext>
            </a:extLst>
          </p:cNvPr>
          <p:cNvSpPr txBox="1"/>
          <p:nvPr/>
        </p:nvSpPr>
        <p:spPr bwMode="auto">
          <a:xfrm>
            <a:off x="5789012" y="1826769"/>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29</a:t>
            </a:r>
          </a:p>
        </p:txBody>
      </p:sp>
      <p:grpSp>
        <p:nvGrpSpPr>
          <p:cNvPr id="24" name="Group 23"/>
          <p:cNvGrpSpPr/>
          <p:nvPr/>
        </p:nvGrpSpPr>
        <p:grpSpPr>
          <a:xfrm>
            <a:off x="2077085" y="4689159"/>
            <a:ext cx="4153072" cy="461665"/>
            <a:chOff x="2117566" y="5088416"/>
            <a:chExt cx="4153072" cy="461665"/>
          </a:xfrm>
        </p:grpSpPr>
        <p:sp>
          <p:nvSpPr>
            <p:cNvPr id="8" name="TextBox 7">
              <a:extLst>
                <a:ext uri="{FF2B5EF4-FFF2-40B4-BE49-F238E27FC236}">
                  <a16:creationId xmlns:a16="http://schemas.microsoft.com/office/drawing/2014/main" id="{71730B3F-4A0E-4FF2-9C01-B22AB1E4D6C6}"/>
                </a:ext>
              </a:extLst>
            </p:cNvPr>
            <p:cNvSpPr txBox="1"/>
            <p:nvPr/>
          </p:nvSpPr>
          <p:spPr bwMode="auto">
            <a:xfrm>
              <a:off x="3278674"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1" name="TextBox 10">
              <a:extLst>
                <a:ext uri="{FF2B5EF4-FFF2-40B4-BE49-F238E27FC236}">
                  <a16:creationId xmlns:a16="http://schemas.microsoft.com/office/drawing/2014/main" id="{73F82667-C8CD-466B-A468-7FE8CF536CB6}"/>
                </a:ext>
              </a:extLst>
            </p:cNvPr>
            <p:cNvSpPr txBox="1"/>
            <p:nvPr/>
          </p:nvSpPr>
          <p:spPr bwMode="auto">
            <a:xfrm>
              <a:off x="5948114" y="508841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a:t>
              </a:r>
            </a:p>
          </p:txBody>
        </p:sp>
        <p:sp>
          <p:nvSpPr>
            <p:cNvPr id="12" name="TextBox 11">
              <a:extLst>
                <a:ext uri="{FF2B5EF4-FFF2-40B4-BE49-F238E27FC236}">
                  <a16:creationId xmlns:a16="http://schemas.microsoft.com/office/drawing/2014/main" id="{290D5C68-C022-4634-9A63-195ACCEAAA67}"/>
                </a:ext>
              </a:extLst>
            </p:cNvPr>
            <p:cNvSpPr txBox="1"/>
            <p:nvPr/>
          </p:nvSpPr>
          <p:spPr bwMode="auto">
            <a:xfrm>
              <a:off x="4015718" y="5088416"/>
              <a:ext cx="774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0.71</a:t>
              </a:r>
            </a:p>
          </p:txBody>
        </p:sp>
        <p:sp>
          <p:nvSpPr>
            <p:cNvPr id="13" name="TextBox 12">
              <a:extLst>
                <a:ext uri="{FF2B5EF4-FFF2-40B4-BE49-F238E27FC236}">
                  <a16:creationId xmlns:a16="http://schemas.microsoft.com/office/drawing/2014/main" id="{732F2482-36B1-44AD-AD86-E794F9EF5396}"/>
                </a:ext>
              </a:extLst>
            </p:cNvPr>
            <p:cNvSpPr txBox="1"/>
            <p:nvPr/>
          </p:nvSpPr>
          <p:spPr bwMode="auto">
            <a:xfrm>
              <a:off x="2117566" y="50884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0.29</a:t>
              </a:r>
            </a:p>
          </p:txBody>
        </p:sp>
        <p:sp>
          <p:nvSpPr>
            <p:cNvPr id="14" name="TextBox 13">
              <a:extLst>
                <a:ext uri="{FF2B5EF4-FFF2-40B4-BE49-F238E27FC236}">
                  <a16:creationId xmlns:a16="http://schemas.microsoft.com/office/drawing/2014/main" id="{3FCEC504-F870-4FC3-9242-995751D9F9DC}"/>
                </a:ext>
              </a:extLst>
            </p:cNvPr>
            <p:cNvSpPr txBox="1"/>
            <p:nvPr/>
          </p:nvSpPr>
          <p:spPr bwMode="auto">
            <a:xfrm>
              <a:off x="5047770"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15" name="TextBox 14">
            <a:extLst>
              <a:ext uri="{FF2B5EF4-FFF2-40B4-BE49-F238E27FC236}">
                <a16:creationId xmlns:a16="http://schemas.microsoft.com/office/drawing/2014/main" id="{72CD3F45-13E0-4931-9291-44D9C5001E5D}"/>
              </a:ext>
            </a:extLst>
          </p:cNvPr>
          <p:cNvSpPr txBox="1"/>
          <p:nvPr/>
        </p:nvSpPr>
        <p:spPr bwMode="auto">
          <a:xfrm>
            <a:off x="4988053" y="1826769"/>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B43DE4C7-0327-4BB9-AF76-F87E725CB2F1}"/>
              </a:ext>
            </a:extLst>
          </p:cNvPr>
          <p:cNvSpPr txBox="1"/>
          <p:nvPr/>
        </p:nvSpPr>
        <p:spPr bwMode="auto">
          <a:xfrm>
            <a:off x="3218957" y="1826769"/>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8" name="Rectangle 17">
            <a:extLst>
              <a:ext uri="{FF2B5EF4-FFF2-40B4-BE49-F238E27FC236}">
                <a16:creationId xmlns:a16="http://schemas.microsoft.com/office/drawing/2014/main" id="{0EBCE1AC-8CC0-441F-8C91-A4BAD414A114}"/>
              </a:ext>
            </a:extLst>
          </p:cNvPr>
          <p:cNvSpPr/>
          <p:nvPr/>
        </p:nvSpPr>
        <p:spPr bwMode="auto">
          <a:xfrm>
            <a:off x="5730311" y="1708635"/>
            <a:ext cx="684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062BFC83-F583-4F4F-8915-A85F28F81E36}"/>
              </a:ext>
            </a:extLst>
          </p:cNvPr>
          <p:cNvSpPr txBox="1"/>
          <p:nvPr/>
        </p:nvSpPr>
        <p:spPr bwMode="auto">
          <a:xfrm>
            <a:off x="3423428" y="3257965"/>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1" name="TextBox 20">
            <a:extLst>
              <a:ext uri="{FF2B5EF4-FFF2-40B4-BE49-F238E27FC236}">
                <a16:creationId xmlns:a16="http://schemas.microsoft.com/office/drawing/2014/main" id="{D123427A-238F-48AB-915E-9952E3A95DB4}"/>
              </a:ext>
            </a:extLst>
          </p:cNvPr>
          <p:cNvSpPr txBox="1"/>
          <p:nvPr/>
        </p:nvSpPr>
        <p:spPr bwMode="auto">
          <a:xfrm>
            <a:off x="6271200" y="3257965"/>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+ 28</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2" name="Picture 21" descr="A close up of a logo&#10;&#10;Description generated with high confidence">
            <a:extLst>
              <a:ext uri="{FF2B5EF4-FFF2-40B4-BE49-F238E27FC236}">
                <a16:creationId xmlns:a16="http://schemas.microsoft.com/office/drawing/2014/main" id="{34A930E3-9282-457A-9B55-5BD3988D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989155" y="2793362"/>
            <a:ext cx="194527" cy="1390870"/>
          </a:xfrm>
          <a:prstGeom prst="rect">
            <a:avLst/>
          </a:prstGeom>
        </p:spPr>
      </p:pic>
      <p:pic>
        <p:nvPicPr>
          <p:cNvPr id="23" name="Picture 22" descr="A close up of a logo&#10;&#10;Description generated with high confidence">
            <a:extLst>
              <a:ext uri="{FF2B5EF4-FFF2-40B4-BE49-F238E27FC236}">
                <a16:creationId xmlns:a16="http://schemas.microsoft.com/office/drawing/2014/main" id="{32C70AE4-11AB-42EC-AD09-3C4D705B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258508" y="2793362"/>
            <a:ext cx="194527" cy="1390870"/>
          </a:xfrm>
          <a:prstGeom prst="rect">
            <a:avLst/>
          </a:prstGeom>
        </p:spPr>
      </p:pic>
    </p:spTree>
    <p:extLst>
      <p:ext uri="{BB962C8B-B14F-4D97-AF65-F5344CB8AC3E}">
        <p14:creationId xmlns:p14="http://schemas.microsoft.com/office/powerpoint/2010/main" val="332258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2:5</a:t>
            </a:r>
          </a:p>
        </p:txBody>
      </p:sp>
      <p:sp>
        <p:nvSpPr>
          <p:cNvPr id="3" name="TextBox 2">
            <a:extLst>
              <a:ext uri="{FF2B5EF4-FFF2-40B4-BE49-F238E27FC236}">
                <a16:creationId xmlns:a16="http://schemas.microsoft.com/office/drawing/2014/main" id="{7BF02CA3-764F-4BCD-AA1D-1754540C10E7}"/>
              </a:ext>
            </a:extLst>
          </p:cNvPr>
          <p:cNvSpPr txBox="1"/>
          <p:nvPr/>
        </p:nvSpPr>
        <p:spPr bwMode="auto">
          <a:xfrm>
            <a:off x="1638122" y="1826769"/>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646,000</a:t>
            </a:r>
          </a:p>
        </p:txBody>
      </p:sp>
      <p:sp>
        <p:nvSpPr>
          <p:cNvPr id="4" name="TextBox 3">
            <a:extLst>
              <a:ext uri="{FF2B5EF4-FFF2-40B4-BE49-F238E27FC236}">
                <a16:creationId xmlns:a16="http://schemas.microsoft.com/office/drawing/2014/main" id="{291842F5-483F-4193-9AD7-53CC0ADB5BDB}"/>
              </a:ext>
            </a:extLst>
          </p:cNvPr>
          <p:cNvSpPr txBox="1"/>
          <p:nvPr/>
        </p:nvSpPr>
        <p:spPr bwMode="auto">
          <a:xfrm>
            <a:off x="3873629" y="1826769"/>
            <a:ext cx="1127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54,000</a:t>
            </a:r>
          </a:p>
        </p:txBody>
      </p:sp>
      <p:sp>
        <p:nvSpPr>
          <p:cNvPr id="5" name="TextBox 4">
            <a:extLst>
              <a:ext uri="{FF2B5EF4-FFF2-40B4-BE49-F238E27FC236}">
                <a16:creationId xmlns:a16="http://schemas.microsoft.com/office/drawing/2014/main" id="{AE79AF41-3A62-4EC8-8F0A-4CD1D6684B3F}"/>
              </a:ext>
            </a:extLst>
          </p:cNvPr>
          <p:cNvSpPr txBox="1"/>
          <p:nvPr/>
        </p:nvSpPr>
        <p:spPr bwMode="auto">
          <a:xfrm>
            <a:off x="6052605" y="1826769"/>
            <a:ext cx="1443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700,000</a:t>
            </a:r>
          </a:p>
        </p:txBody>
      </p:sp>
      <p:grpSp>
        <p:nvGrpSpPr>
          <p:cNvPr id="20" name="Group 19"/>
          <p:cNvGrpSpPr/>
          <p:nvPr/>
        </p:nvGrpSpPr>
        <p:grpSpPr>
          <a:xfrm>
            <a:off x="1695027" y="4689159"/>
            <a:ext cx="5751711" cy="461665"/>
            <a:chOff x="1695027" y="4689159"/>
            <a:chExt cx="5751711" cy="461665"/>
          </a:xfrm>
        </p:grpSpPr>
        <p:sp>
          <p:nvSpPr>
            <p:cNvPr id="7" name="TextBox 6">
              <a:extLst>
                <a:ext uri="{FF2B5EF4-FFF2-40B4-BE49-F238E27FC236}">
                  <a16:creationId xmlns:a16="http://schemas.microsoft.com/office/drawing/2014/main" id="{71730B3F-4A0E-4FF2-9C01-B22AB1E4D6C6}"/>
                </a:ext>
              </a:extLst>
            </p:cNvPr>
            <p:cNvSpPr txBox="1"/>
            <p:nvPr/>
          </p:nvSpPr>
          <p:spPr bwMode="auto">
            <a:xfrm>
              <a:off x="3149293" y="4689159"/>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 name="TextBox 7">
              <a:extLst>
                <a:ext uri="{FF2B5EF4-FFF2-40B4-BE49-F238E27FC236}">
                  <a16:creationId xmlns:a16="http://schemas.microsoft.com/office/drawing/2014/main" id="{73F82667-C8CD-466B-A468-7FE8CF536CB6}"/>
                </a:ext>
              </a:extLst>
            </p:cNvPr>
            <p:cNvSpPr txBox="1"/>
            <p:nvPr/>
          </p:nvSpPr>
          <p:spPr bwMode="auto">
            <a:xfrm>
              <a:off x="6101497" y="4689159"/>
              <a:ext cx="1345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100,000</a:t>
              </a:r>
            </a:p>
          </p:txBody>
        </p:sp>
        <p:sp>
          <p:nvSpPr>
            <p:cNvPr id="9" name="TextBox 8">
              <a:extLst>
                <a:ext uri="{FF2B5EF4-FFF2-40B4-BE49-F238E27FC236}">
                  <a16:creationId xmlns:a16="http://schemas.microsoft.com/office/drawing/2014/main" id="{290D5C68-C022-4634-9A63-195ACCEAAA67}"/>
                </a:ext>
              </a:extLst>
            </p:cNvPr>
            <p:cNvSpPr txBox="1"/>
            <p:nvPr/>
          </p:nvSpPr>
          <p:spPr bwMode="auto">
            <a:xfrm>
              <a:off x="3833554" y="4689159"/>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54,000</a:t>
              </a:r>
            </a:p>
          </p:txBody>
        </p:sp>
        <p:sp>
          <p:nvSpPr>
            <p:cNvPr id="10" name="TextBox 9">
              <a:extLst>
                <a:ext uri="{FF2B5EF4-FFF2-40B4-BE49-F238E27FC236}">
                  <a16:creationId xmlns:a16="http://schemas.microsoft.com/office/drawing/2014/main" id="{732F2482-36B1-44AD-AD86-E794F9EF5396}"/>
                </a:ext>
              </a:extLst>
            </p:cNvPr>
            <p:cNvSpPr txBox="1"/>
            <p:nvPr/>
          </p:nvSpPr>
          <p:spPr bwMode="auto">
            <a:xfrm>
              <a:off x="1695027" y="4689159"/>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46,000</a:t>
              </a:r>
            </a:p>
          </p:txBody>
        </p:sp>
        <p:sp>
          <p:nvSpPr>
            <p:cNvPr id="11" name="TextBox 10">
              <a:extLst>
                <a:ext uri="{FF2B5EF4-FFF2-40B4-BE49-F238E27FC236}">
                  <a16:creationId xmlns:a16="http://schemas.microsoft.com/office/drawing/2014/main" id="{3FCEC504-F870-4FC3-9242-995751D9F9DC}"/>
                </a:ext>
              </a:extLst>
            </p:cNvPr>
            <p:cNvSpPr txBox="1"/>
            <p:nvPr/>
          </p:nvSpPr>
          <p:spPr bwMode="auto">
            <a:xfrm>
              <a:off x="5362889" y="4689159"/>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12" name="TextBox 11">
            <a:extLst>
              <a:ext uri="{FF2B5EF4-FFF2-40B4-BE49-F238E27FC236}">
                <a16:creationId xmlns:a16="http://schemas.microsoft.com/office/drawing/2014/main" id="{72CD3F45-13E0-4931-9291-44D9C5001E5D}"/>
              </a:ext>
            </a:extLst>
          </p:cNvPr>
          <p:cNvSpPr txBox="1"/>
          <p:nvPr/>
        </p:nvSpPr>
        <p:spPr bwMode="auto">
          <a:xfrm>
            <a:off x="5343653" y="1826769"/>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B43DE4C7-0327-4BB9-AF76-F87E725CB2F1}"/>
              </a:ext>
            </a:extLst>
          </p:cNvPr>
          <p:cNvSpPr txBox="1"/>
          <p:nvPr/>
        </p:nvSpPr>
        <p:spPr bwMode="auto">
          <a:xfrm>
            <a:off x="3130057" y="1826769"/>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4" name="Rectangle 13">
            <a:extLst>
              <a:ext uri="{FF2B5EF4-FFF2-40B4-BE49-F238E27FC236}">
                <a16:creationId xmlns:a16="http://schemas.microsoft.com/office/drawing/2014/main" id="{0EBCE1AC-8CC0-441F-8C91-A4BAD414A114}"/>
              </a:ext>
            </a:extLst>
          </p:cNvPr>
          <p:cNvSpPr/>
          <p:nvPr/>
        </p:nvSpPr>
        <p:spPr bwMode="auto">
          <a:xfrm>
            <a:off x="6022409" y="1708635"/>
            <a:ext cx="1512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062BFC83-F583-4F4F-8915-A85F28F81E36}"/>
              </a:ext>
            </a:extLst>
          </p:cNvPr>
          <p:cNvSpPr txBox="1"/>
          <p:nvPr/>
        </p:nvSpPr>
        <p:spPr bwMode="auto">
          <a:xfrm>
            <a:off x="696886" y="3257965"/>
            <a:ext cx="1633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+ 600,000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D123427A-238F-48AB-915E-9952E3A95DB4}"/>
              </a:ext>
            </a:extLst>
          </p:cNvPr>
          <p:cNvSpPr txBox="1"/>
          <p:nvPr/>
        </p:nvSpPr>
        <p:spPr bwMode="auto">
          <a:xfrm>
            <a:off x="6786909" y="3257965"/>
            <a:ext cx="1633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+ 600,000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10;&#10;Description generated with high confidence">
            <a:extLst>
              <a:ext uri="{FF2B5EF4-FFF2-40B4-BE49-F238E27FC236}">
                <a16:creationId xmlns:a16="http://schemas.microsoft.com/office/drawing/2014/main" id="{34A930E3-9282-457A-9B55-5BD3988D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681145" y="2793362"/>
            <a:ext cx="194527" cy="1390870"/>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32C70AE4-11AB-42EC-AD09-3C4D705B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226854" y="2793362"/>
            <a:ext cx="194527" cy="1390870"/>
          </a:xfrm>
          <a:prstGeom prst="rect">
            <a:avLst/>
          </a:prstGeom>
        </p:spPr>
      </p:pic>
    </p:spTree>
    <p:extLst>
      <p:ext uri="{BB962C8B-B14F-4D97-AF65-F5344CB8AC3E}">
        <p14:creationId xmlns:p14="http://schemas.microsoft.com/office/powerpoint/2010/main" val="378944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a:t>
            </a:r>
          </a:p>
        </p:txBody>
      </p:sp>
      <p:sp>
        <p:nvSpPr>
          <p:cNvPr id="5" name="TextBox 4">
            <a:extLst>
              <a:ext uri="{FF2B5EF4-FFF2-40B4-BE49-F238E27FC236}">
                <a16:creationId xmlns:a16="http://schemas.microsoft.com/office/drawing/2014/main" id="{EB2A9448-9A74-4EEB-A137-5214C3A3F31F}"/>
              </a:ext>
            </a:extLst>
          </p:cNvPr>
          <p:cNvSpPr txBox="1"/>
          <p:nvPr/>
        </p:nvSpPr>
        <p:spPr bwMode="auto">
          <a:xfrm>
            <a:off x="4015631" y="1017453"/>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25 + 20</a:t>
            </a:r>
          </a:p>
        </p:txBody>
      </p:sp>
      <p:sp>
        <p:nvSpPr>
          <p:cNvPr id="6" name="TextBox 5">
            <a:extLst>
              <a:ext uri="{FF2B5EF4-FFF2-40B4-BE49-F238E27FC236}">
                <a16:creationId xmlns:a16="http://schemas.microsoft.com/office/drawing/2014/main" id="{63B48C8C-2FE8-429C-8848-C4371A652F2E}"/>
              </a:ext>
            </a:extLst>
          </p:cNvPr>
          <p:cNvSpPr txBox="1"/>
          <p:nvPr/>
        </p:nvSpPr>
        <p:spPr bwMode="auto">
          <a:xfrm>
            <a:off x="5434191" y="101745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45</a:t>
            </a:r>
          </a:p>
        </p:txBody>
      </p:sp>
      <p:sp>
        <p:nvSpPr>
          <p:cNvPr id="7" name="TextBox 6">
            <a:extLst>
              <a:ext uri="{FF2B5EF4-FFF2-40B4-BE49-F238E27FC236}">
                <a16:creationId xmlns:a16="http://schemas.microsoft.com/office/drawing/2014/main" id="{5DADCC32-BF7F-4CE9-B4B1-902D81111B8F}"/>
              </a:ext>
            </a:extLst>
          </p:cNvPr>
          <p:cNvSpPr txBox="1"/>
          <p:nvPr/>
        </p:nvSpPr>
        <p:spPr bwMode="auto">
          <a:xfrm>
            <a:off x="2896620" y="1017453"/>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27 + 18</a:t>
            </a:r>
          </a:p>
        </p:txBody>
      </p:sp>
      <p:pic>
        <p:nvPicPr>
          <p:cNvPr id="12" name="Picture 11">
            <a:extLst>
              <a:ext uri="{FF2B5EF4-FFF2-40B4-BE49-F238E27FC236}">
                <a16:creationId xmlns:a16="http://schemas.microsoft.com/office/drawing/2014/main" id="{320F2E19-FBE4-4319-85E6-2D2A2095B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467" y="1826753"/>
            <a:ext cx="4561067" cy="4127824"/>
          </a:xfrm>
          <a:prstGeom prst="rect">
            <a:avLst/>
          </a:prstGeom>
        </p:spPr>
      </p:pic>
      <p:sp>
        <p:nvSpPr>
          <p:cNvPr id="13" name="TextBox 12">
            <a:extLst>
              <a:ext uri="{FF2B5EF4-FFF2-40B4-BE49-F238E27FC236}">
                <a16:creationId xmlns:a16="http://schemas.microsoft.com/office/drawing/2014/main" id="{1F582C2F-1905-4A97-88AA-F53DE7B4CD83}"/>
              </a:ext>
            </a:extLst>
          </p:cNvPr>
          <p:cNvSpPr txBox="1"/>
          <p:nvPr/>
        </p:nvSpPr>
        <p:spPr bwMode="auto">
          <a:xfrm>
            <a:off x="4358261" y="247655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a:t>
            </a:r>
          </a:p>
        </p:txBody>
      </p:sp>
      <p:pic>
        <p:nvPicPr>
          <p:cNvPr id="14" name="Picture 13">
            <a:extLst>
              <a:ext uri="{FF2B5EF4-FFF2-40B4-BE49-F238E27FC236}">
                <a16:creationId xmlns:a16="http://schemas.microsoft.com/office/drawing/2014/main" id="{84A870E6-8A24-4048-B304-675A7C938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558" y="4509117"/>
            <a:ext cx="302598" cy="1183374"/>
          </a:xfrm>
          <a:prstGeom prst="rect">
            <a:avLst/>
          </a:prstGeom>
        </p:spPr>
      </p:pic>
      <p:pic>
        <p:nvPicPr>
          <p:cNvPr id="15" name="Picture 14">
            <a:extLst>
              <a:ext uri="{FF2B5EF4-FFF2-40B4-BE49-F238E27FC236}">
                <a16:creationId xmlns:a16="http://schemas.microsoft.com/office/drawing/2014/main" id="{12E4DFA1-2EC3-49ED-8C16-731CE303C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122" y="5211516"/>
            <a:ext cx="129685" cy="129685"/>
          </a:xfrm>
          <a:prstGeom prst="rect">
            <a:avLst/>
          </a:prstGeom>
        </p:spPr>
      </p:pic>
      <p:pic>
        <p:nvPicPr>
          <p:cNvPr id="16" name="Picture 15">
            <a:extLst>
              <a:ext uri="{FF2B5EF4-FFF2-40B4-BE49-F238E27FC236}">
                <a16:creationId xmlns:a16="http://schemas.microsoft.com/office/drawing/2014/main" id="{4AB01A6F-E7B7-4D75-8C6C-3B22F1D18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122" y="4508650"/>
            <a:ext cx="129685" cy="659231"/>
          </a:xfrm>
          <a:prstGeom prst="rect">
            <a:avLst/>
          </a:prstGeom>
        </p:spPr>
      </p:pic>
      <p:grpSp>
        <p:nvGrpSpPr>
          <p:cNvPr id="17" name="Group 16">
            <a:extLst>
              <a:ext uri="{FF2B5EF4-FFF2-40B4-BE49-F238E27FC236}">
                <a16:creationId xmlns:a16="http://schemas.microsoft.com/office/drawing/2014/main" id="{36C2F0FD-6EA1-4B05-B106-2AC0E22BF492}"/>
              </a:ext>
            </a:extLst>
          </p:cNvPr>
          <p:cNvGrpSpPr/>
          <p:nvPr/>
        </p:nvGrpSpPr>
        <p:grpSpPr>
          <a:xfrm>
            <a:off x="3363612" y="4508650"/>
            <a:ext cx="129685" cy="308186"/>
            <a:chOff x="3363612" y="4508650"/>
            <a:chExt cx="129685" cy="308186"/>
          </a:xfrm>
        </p:grpSpPr>
        <p:pic>
          <p:nvPicPr>
            <p:cNvPr id="18" name="Picture 17">
              <a:extLst>
                <a:ext uri="{FF2B5EF4-FFF2-40B4-BE49-F238E27FC236}">
                  <a16:creationId xmlns:a16="http://schemas.microsoft.com/office/drawing/2014/main" id="{37B1A2D7-D7EF-4E56-8704-884794B17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612" y="4687151"/>
              <a:ext cx="129685" cy="129685"/>
            </a:xfrm>
            <a:prstGeom prst="rect">
              <a:avLst/>
            </a:prstGeom>
          </p:spPr>
        </p:pic>
        <p:pic>
          <p:nvPicPr>
            <p:cNvPr id="19" name="Picture 18">
              <a:extLst>
                <a:ext uri="{FF2B5EF4-FFF2-40B4-BE49-F238E27FC236}">
                  <a16:creationId xmlns:a16="http://schemas.microsoft.com/office/drawing/2014/main" id="{2F9A156F-0D7E-484A-8DD2-6A242ECD6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612" y="4508650"/>
              <a:ext cx="129685" cy="129685"/>
            </a:xfrm>
            <a:prstGeom prst="rect">
              <a:avLst/>
            </a:prstGeom>
          </p:spPr>
        </p:pic>
      </p:grpSp>
      <p:pic>
        <p:nvPicPr>
          <p:cNvPr id="20" name="Picture 19">
            <a:extLst>
              <a:ext uri="{FF2B5EF4-FFF2-40B4-BE49-F238E27FC236}">
                <a16:creationId xmlns:a16="http://schemas.microsoft.com/office/drawing/2014/main" id="{AA2F8B56-559F-4252-877B-526465D88C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9445" y="4486983"/>
            <a:ext cx="124281" cy="1183374"/>
          </a:xfrm>
          <a:prstGeom prst="rect">
            <a:avLst/>
          </a:prstGeom>
        </p:spPr>
      </p:pic>
      <p:pic>
        <p:nvPicPr>
          <p:cNvPr id="21" name="Picture 20">
            <a:extLst>
              <a:ext uri="{FF2B5EF4-FFF2-40B4-BE49-F238E27FC236}">
                <a16:creationId xmlns:a16="http://schemas.microsoft.com/office/drawing/2014/main" id="{A12E95AC-95C4-4AD4-8876-9FA7821F60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3328" y="4486983"/>
            <a:ext cx="318808" cy="837547"/>
          </a:xfrm>
          <a:prstGeom prst="rect">
            <a:avLst/>
          </a:prstGeom>
        </p:spPr>
      </p:pic>
      <p:pic>
        <p:nvPicPr>
          <p:cNvPr id="22" name="Picture 21">
            <a:extLst>
              <a:ext uri="{FF2B5EF4-FFF2-40B4-BE49-F238E27FC236}">
                <a16:creationId xmlns:a16="http://schemas.microsoft.com/office/drawing/2014/main" id="{878933B8-441A-4FA5-9484-917CED109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3328" y="4486983"/>
            <a:ext cx="124281" cy="1183374"/>
          </a:xfrm>
          <a:prstGeom prst="rect">
            <a:avLst/>
          </a:prstGeom>
        </p:spPr>
      </p:pic>
      <p:grpSp>
        <p:nvGrpSpPr>
          <p:cNvPr id="23" name="Group 22">
            <a:extLst>
              <a:ext uri="{FF2B5EF4-FFF2-40B4-BE49-F238E27FC236}">
                <a16:creationId xmlns:a16="http://schemas.microsoft.com/office/drawing/2014/main" id="{B53BFA9F-5CD2-4B13-AA1F-F5F463D5A690}"/>
              </a:ext>
            </a:extLst>
          </p:cNvPr>
          <p:cNvGrpSpPr/>
          <p:nvPr/>
        </p:nvGrpSpPr>
        <p:grpSpPr>
          <a:xfrm>
            <a:off x="5933328" y="4486983"/>
            <a:ext cx="318808" cy="837547"/>
            <a:chOff x="5933328" y="4486983"/>
            <a:chExt cx="318808" cy="837547"/>
          </a:xfrm>
        </p:grpSpPr>
        <p:pic>
          <p:nvPicPr>
            <p:cNvPr id="24" name="Picture 23">
              <a:extLst>
                <a:ext uri="{FF2B5EF4-FFF2-40B4-BE49-F238E27FC236}">
                  <a16:creationId xmlns:a16="http://schemas.microsoft.com/office/drawing/2014/main" id="{7342E978-22AA-4896-A52C-1BF9C468684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933328" y="4486983"/>
              <a:ext cx="135788" cy="837547"/>
            </a:xfrm>
            <a:prstGeom prst="rect">
              <a:avLst/>
            </a:prstGeom>
          </p:spPr>
        </p:pic>
        <p:pic>
          <p:nvPicPr>
            <p:cNvPr id="25" name="Picture 24">
              <a:extLst>
                <a:ext uri="{FF2B5EF4-FFF2-40B4-BE49-F238E27FC236}">
                  <a16:creationId xmlns:a16="http://schemas.microsoft.com/office/drawing/2014/main" id="{A3B0E06E-AC2B-4786-986F-2BB8C2E02C3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flipH="1">
              <a:off x="6116348" y="4486983"/>
              <a:ext cx="135788" cy="837547"/>
            </a:xfrm>
            <a:prstGeom prst="rect">
              <a:avLst/>
            </a:prstGeom>
          </p:spPr>
        </p:pic>
      </p:gr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49000" fill="hold" nodeType="clickEffect">
                                  <p:stCondLst>
                                    <p:cond delay="0"/>
                                  </p:stCondLst>
                                  <p:childTnLst>
                                    <p:animMotion origin="layout" path="M 5.55112E-17 -1.11111E-6 L 0.30226 0.07454 " pathEditMode="relative" rAng="0" ptsTypes="AA">
                                      <p:cBhvr>
                                        <p:cTn id="6" dur="2000" fill="hold"/>
                                        <p:tgtEl>
                                          <p:spTgt spid="17"/>
                                        </p:tgtEl>
                                        <p:attrNameLst>
                                          <p:attrName>ppt_x</p:attrName>
                                          <p:attrName>ppt_y</p:attrName>
                                        </p:attrNameLst>
                                      </p:cBhvr>
                                      <p:rCtr x="15104" y="3727"/>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par>
                          <p:cTn id="16" fill="hold">
                            <p:stCondLst>
                              <p:cond delay="2500"/>
                            </p:stCondLst>
                            <p:childTnLst>
                              <p:par>
                                <p:cTn id="17" presetID="10" presetClass="exit" presetSubtype="0" fill="hold" nodeType="after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2:7</a:t>
            </a:r>
          </a:p>
        </p:txBody>
      </p:sp>
      <p:sp>
        <p:nvSpPr>
          <p:cNvPr id="5" name="TextBox 4">
            <a:extLst>
              <a:ext uri="{FF2B5EF4-FFF2-40B4-BE49-F238E27FC236}">
                <a16:creationId xmlns:a16="http://schemas.microsoft.com/office/drawing/2014/main" id="{7BF02CA3-764F-4BCD-AA1D-1754540C10E7}"/>
              </a:ext>
            </a:extLst>
          </p:cNvPr>
          <p:cNvSpPr txBox="1"/>
          <p:nvPr/>
        </p:nvSpPr>
        <p:spPr bwMode="auto">
          <a:xfrm>
            <a:off x="2328455" y="171245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36</a:t>
            </a:r>
          </a:p>
        </p:txBody>
      </p:sp>
      <p:sp>
        <p:nvSpPr>
          <p:cNvPr id="6" name="TextBox 5">
            <a:extLst>
              <a:ext uri="{FF2B5EF4-FFF2-40B4-BE49-F238E27FC236}">
                <a16:creationId xmlns:a16="http://schemas.microsoft.com/office/drawing/2014/main" id="{291842F5-483F-4193-9AD7-53CC0ADB5BDB}"/>
              </a:ext>
            </a:extLst>
          </p:cNvPr>
          <p:cNvSpPr txBox="1"/>
          <p:nvPr/>
        </p:nvSpPr>
        <p:spPr bwMode="auto">
          <a:xfrm>
            <a:off x="4224202" y="171245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a:t>
            </a:r>
          </a:p>
        </p:txBody>
      </p:sp>
      <p:sp>
        <p:nvSpPr>
          <p:cNvPr id="7" name="TextBox 6">
            <a:extLst>
              <a:ext uri="{FF2B5EF4-FFF2-40B4-BE49-F238E27FC236}">
                <a16:creationId xmlns:a16="http://schemas.microsoft.com/office/drawing/2014/main" id="{AE79AF41-3A62-4EC8-8F0A-4CD1D6684B3F}"/>
              </a:ext>
            </a:extLst>
          </p:cNvPr>
          <p:cNvSpPr txBox="1"/>
          <p:nvPr/>
        </p:nvSpPr>
        <p:spPr bwMode="auto">
          <a:xfrm>
            <a:off x="5924162" y="171245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83</a:t>
            </a:r>
            <a:endParaRPr lang="en-GB" sz="2400" dirty="0">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71730B3F-4A0E-4FF2-9C01-B22AB1E4D6C6}"/>
              </a:ext>
            </a:extLst>
          </p:cNvPr>
          <p:cNvSpPr txBox="1"/>
          <p:nvPr/>
        </p:nvSpPr>
        <p:spPr bwMode="auto">
          <a:xfrm>
            <a:off x="3333269" y="457484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0" name="TextBox 9">
            <a:extLst>
              <a:ext uri="{FF2B5EF4-FFF2-40B4-BE49-F238E27FC236}">
                <a16:creationId xmlns:a16="http://schemas.microsoft.com/office/drawing/2014/main" id="{73F82667-C8CD-466B-A468-7FE8CF536CB6}"/>
              </a:ext>
            </a:extLst>
          </p:cNvPr>
          <p:cNvSpPr txBox="1"/>
          <p:nvPr/>
        </p:nvSpPr>
        <p:spPr bwMode="auto">
          <a:xfrm>
            <a:off x="5919352" y="457484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85</a:t>
            </a:r>
          </a:p>
        </p:txBody>
      </p:sp>
      <p:sp>
        <p:nvSpPr>
          <p:cNvPr id="11" name="TextBox 10">
            <a:extLst>
              <a:ext uri="{FF2B5EF4-FFF2-40B4-BE49-F238E27FC236}">
                <a16:creationId xmlns:a16="http://schemas.microsoft.com/office/drawing/2014/main" id="{290D5C68-C022-4634-9A63-195ACCEAAA67}"/>
              </a:ext>
            </a:extLst>
          </p:cNvPr>
          <p:cNvSpPr txBox="1"/>
          <p:nvPr/>
        </p:nvSpPr>
        <p:spPr bwMode="auto">
          <a:xfrm>
            <a:off x="4196950" y="4574847"/>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49</a:t>
            </a:r>
          </a:p>
        </p:txBody>
      </p:sp>
      <p:sp>
        <p:nvSpPr>
          <p:cNvPr id="12" name="TextBox 11">
            <a:extLst>
              <a:ext uri="{FF2B5EF4-FFF2-40B4-BE49-F238E27FC236}">
                <a16:creationId xmlns:a16="http://schemas.microsoft.com/office/drawing/2014/main" id="{732F2482-36B1-44AD-AD86-E794F9EF5396}"/>
              </a:ext>
            </a:extLst>
          </p:cNvPr>
          <p:cNvSpPr txBox="1"/>
          <p:nvPr/>
        </p:nvSpPr>
        <p:spPr bwMode="auto">
          <a:xfrm>
            <a:off x="2339675" y="457484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36</a:t>
            </a:r>
          </a:p>
        </p:txBody>
      </p:sp>
      <p:sp>
        <p:nvSpPr>
          <p:cNvPr id="13" name="TextBox 12">
            <a:extLst>
              <a:ext uri="{FF2B5EF4-FFF2-40B4-BE49-F238E27FC236}">
                <a16:creationId xmlns:a16="http://schemas.microsoft.com/office/drawing/2014/main" id="{3FCEC504-F870-4FC3-9242-995751D9F9DC}"/>
              </a:ext>
            </a:extLst>
          </p:cNvPr>
          <p:cNvSpPr txBox="1"/>
          <p:nvPr/>
        </p:nvSpPr>
        <p:spPr bwMode="auto">
          <a:xfrm>
            <a:off x="5102365" y="457484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72CD3F45-13E0-4931-9291-44D9C5001E5D}"/>
              </a:ext>
            </a:extLst>
          </p:cNvPr>
          <p:cNvSpPr txBox="1"/>
          <p:nvPr/>
        </p:nvSpPr>
        <p:spPr bwMode="auto">
          <a:xfrm>
            <a:off x="5102365" y="171245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B43DE4C7-0327-4BB9-AF76-F87E725CB2F1}"/>
              </a:ext>
            </a:extLst>
          </p:cNvPr>
          <p:cNvSpPr txBox="1"/>
          <p:nvPr/>
        </p:nvSpPr>
        <p:spPr bwMode="auto">
          <a:xfrm>
            <a:off x="3352505" y="1712457"/>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6" name="Rectangle 15">
            <a:extLst>
              <a:ext uri="{FF2B5EF4-FFF2-40B4-BE49-F238E27FC236}">
                <a16:creationId xmlns:a16="http://schemas.microsoft.com/office/drawing/2014/main" id="{0EBCE1AC-8CC0-441F-8C91-A4BAD414A114}"/>
              </a:ext>
            </a:extLst>
          </p:cNvPr>
          <p:cNvSpPr/>
          <p:nvPr/>
        </p:nvSpPr>
        <p:spPr bwMode="auto">
          <a:xfrm>
            <a:off x="4146056" y="4463679"/>
            <a:ext cx="684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062BFC83-F583-4F4F-8915-A85F28F81E36}"/>
              </a:ext>
            </a:extLst>
          </p:cNvPr>
          <p:cNvSpPr txBox="1"/>
          <p:nvPr/>
        </p:nvSpPr>
        <p:spPr bwMode="auto">
          <a:xfrm>
            <a:off x="3847416" y="3143653"/>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D123427A-238F-48AB-915E-9952E3A95DB4}"/>
              </a:ext>
            </a:extLst>
          </p:cNvPr>
          <p:cNvSpPr txBox="1"/>
          <p:nvPr/>
        </p:nvSpPr>
        <p:spPr bwMode="auto">
          <a:xfrm>
            <a:off x="6200730" y="3143653"/>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9" name="Picture 18" descr="A close up of a logo&#10;&#10;Description generated with high confidence">
            <a:extLst>
              <a:ext uri="{FF2B5EF4-FFF2-40B4-BE49-F238E27FC236}">
                <a16:creationId xmlns:a16="http://schemas.microsoft.com/office/drawing/2014/main" id="{34A930E3-9282-457A-9B55-5BD3988DF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467" y="2679049"/>
            <a:ext cx="194527" cy="1390870"/>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32C70AE4-11AB-42EC-AD09-3C4D705B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820" y="2679049"/>
            <a:ext cx="194527" cy="1390870"/>
          </a:xfrm>
          <a:prstGeom prst="rect">
            <a:avLst/>
          </a:prstGeom>
        </p:spPr>
      </p:pic>
    </p:spTree>
    <p:extLst>
      <p:ext uri="{BB962C8B-B14F-4D97-AF65-F5344CB8AC3E}">
        <p14:creationId xmlns:p14="http://schemas.microsoft.com/office/powerpoint/2010/main" val="18831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2:7</a:t>
            </a:r>
          </a:p>
        </p:txBody>
      </p:sp>
      <p:sp>
        <p:nvSpPr>
          <p:cNvPr id="14" name="TextBox 13">
            <a:extLst>
              <a:ext uri="{FF2B5EF4-FFF2-40B4-BE49-F238E27FC236}">
                <a16:creationId xmlns:a16="http://schemas.microsoft.com/office/drawing/2014/main" id="{2937D039-AF0A-4772-B9F9-72C5FEDF6AA0}"/>
              </a:ext>
            </a:extLst>
          </p:cNvPr>
          <p:cNvSpPr txBox="1"/>
          <p:nvPr/>
        </p:nvSpPr>
        <p:spPr bwMode="auto">
          <a:xfrm>
            <a:off x="4049521" y="2313929"/>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83</a:t>
            </a:r>
          </a:p>
        </p:txBody>
      </p:sp>
      <p:sp>
        <p:nvSpPr>
          <p:cNvPr id="16" name="TextBox 15">
            <a:extLst>
              <a:ext uri="{FF2B5EF4-FFF2-40B4-BE49-F238E27FC236}">
                <a16:creationId xmlns:a16="http://schemas.microsoft.com/office/drawing/2014/main" id="{2937D039-AF0A-4772-B9F9-72C5FEDF6AA0}"/>
              </a:ext>
            </a:extLst>
          </p:cNvPr>
          <p:cNvSpPr txBox="1"/>
          <p:nvPr/>
        </p:nvSpPr>
        <p:spPr bwMode="auto">
          <a:xfrm>
            <a:off x="4308144" y="2313929"/>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85</a:t>
            </a:r>
          </a:p>
        </p:txBody>
      </p:sp>
      <p:sp>
        <p:nvSpPr>
          <p:cNvPr id="18" name="TextBox 17">
            <a:extLst>
              <a:ext uri="{FF2B5EF4-FFF2-40B4-BE49-F238E27FC236}">
                <a16:creationId xmlns:a16="http://schemas.microsoft.com/office/drawing/2014/main" id="{BF7BE988-A946-4816-AA0C-B9CBDC04CA29}"/>
              </a:ext>
            </a:extLst>
          </p:cNvPr>
          <p:cNvSpPr txBox="1"/>
          <p:nvPr/>
        </p:nvSpPr>
        <p:spPr bwMode="auto">
          <a:xfrm>
            <a:off x="4484896" y="2313929"/>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3" name="TextBox 22">
            <a:extLst>
              <a:ext uri="{FF2B5EF4-FFF2-40B4-BE49-F238E27FC236}">
                <a16:creationId xmlns:a16="http://schemas.microsoft.com/office/drawing/2014/main" id="{2937D039-AF0A-4772-B9F9-72C5FEDF6AA0}"/>
              </a:ext>
            </a:extLst>
          </p:cNvPr>
          <p:cNvSpPr txBox="1"/>
          <p:nvPr/>
        </p:nvSpPr>
        <p:spPr bwMode="auto">
          <a:xfrm>
            <a:off x="3274682" y="4072857"/>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36</a:t>
            </a:r>
          </a:p>
        </p:txBody>
      </p:sp>
      <p:sp>
        <p:nvSpPr>
          <p:cNvPr id="25" name="TextBox 24">
            <a:extLst>
              <a:ext uri="{FF2B5EF4-FFF2-40B4-BE49-F238E27FC236}">
                <a16:creationId xmlns:a16="http://schemas.microsoft.com/office/drawing/2014/main" id="{2937D039-AF0A-4772-B9F9-72C5FEDF6AA0}"/>
              </a:ext>
            </a:extLst>
          </p:cNvPr>
          <p:cNvSpPr txBox="1"/>
          <p:nvPr/>
        </p:nvSpPr>
        <p:spPr bwMode="auto">
          <a:xfrm>
            <a:off x="5341607" y="4072857"/>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a:t>
            </a:r>
          </a:p>
        </p:txBody>
      </p:sp>
      <p:grpSp>
        <p:nvGrpSpPr>
          <p:cNvPr id="36" name="Group 35"/>
          <p:cNvGrpSpPr/>
          <p:nvPr/>
        </p:nvGrpSpPr>
        <p:grpSpPr>
          <a:xfrm>
            <a:off x="2914650" y="1930400"/>
            <a:ext cx="3314700" cy="2997200"/>
            <a:chOff x="2932080" y="1086813"/>
            <a:chExt cx="3314700" cy="2997200"/>
          </a:xfrm>
        </p:grpSpPr>
        <p:sp>
          <p:nvSpPr>
            <p:cNvPr id="37" name="Oval 36"/>
            <p:cNvSpPr/>
            <p:nvPr/>
          </p:nvSpPr>
          <p:spPr bwMode="auto">
            <a:xfrm>
              <a:off x="3965542" y="1086813"/>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8" name="Oval 37"/>
            <p:cNvSpPr/>
            <p:nvPr/>
          </p:nvSpPr>
          <p:spPr bwMode="auto">
            <a:xfrm>
              <a:off x="2932080"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9" name="Oval 38"/>
            <p:cNvSpPr/>
            <p:nvPr/>
          </p:nvSpPr>
          <p:spPr bwMode="auto">
            <a:xfrm>
              <a:off x="4999005"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40" name="Straight Connector 39"/>
            <p:cNvCxnSpPr>
              <a:stCxn id="37" idx="3"/>
            </p:cNvCxnSpPr>
            <p:nvPr/>
          </p:nvCxnSpPr>
          <p:spPr bwMode="auto">
            <a:xfrm flipH="1">
              <a:off x="3684562"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5030585"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 name="TextBox 41">
            <a:extLst>
              <a:ext uri="{FF2B5EF4-FFF2-40B4-BE49-F238E27FC236}">
                <a16:creationId xmlns:a16="http://schemas.microsoft.com/office/drawing/2014/main" id="{2937D039-AF0A-4772-B9F9-72C5FEDF6AA0}"/>
              </a:ext>
            </a:extLst>
          </p:cNvPr>
          <p:cNvSpPr txBox="1"/>
          <p:nvPr/>
        </p:nvSpPr>
        <p:spPr bwMode="auto">
          <a:xfrm>
            <a:off x="5089442" y="407285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47</a:t>
            </a:r>
          </a:p>
        </p:txBody>
      </p:sp>
      <p:sp>
        <p:nvSpPr>
          <p:cNvPr id="43" name="TextBox 42">
            <a:extLst>
              <a:ext uri="{FF2B5EF4-FFF2-40B4-BE49-F238E27FC236}">
                <a16:creationId xmlns:a16="http://schemas.microsoft.com/office/drawing/2014/main" id="{BF7BE988-A946-4816-AA0C-B9CBDC04CA29}"/>
              </a:ext>
            </a:extLst>
          </p:cNvPr>
          <p:cNvSpPr txBox="1"/>
          <p:nvPr/>
        </p:nvSpPr>
        <p:spPr bwMode="auto">
          <a:xfrm>
            <a:off x="5524817" y="4072857"/>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38118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8" grpId="1"/>
      <p:bldP spid="25" grpId="0"/>
      <p:bldP spid="42" grpId="0"/>
      <p:bldP spid="43" grpId="0"/>
      <p:bldP spid="4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2:7</a:t>
            </a:r>
          </a:p>
        </p:txBody>
      </p:sp>
      <p:sp>
        <p:nvSpPr>
          <p:cNvPr id="6" name="TextBox 5">
            <a:extLst>
              <a:ext uri="{FF2B5EF4-FFF2-40B4-BE49-F238E27FC236}">
                <a16:creationId xmlns:a16="http://schemas.microsoft.com/office/drawing/2014/main" id="{34B82205-528A-44D5-8528-A1A1DFAA20F9}"/>
              </a:ext>
            </a:extLst>
          </p:cNvPr>
          <p:cNvSpPr txBox="1"/>
          <p:nvPr/>
        </p:nvSpPr>
        <p:spPr bwMode="auto">
          <a:xfrm>
            <a:off x="2249908" y="171245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125</a:t>
            </a:r>
          </a:p>
        </p:txBody>
      </p:sp>
      <p:sp>
        <p:nvSpPr>
          <p:cNvPr id="7" name="TextBox 6">
            <a:extLst>
              <a:ext uri="{FF2B5EF4-FFF2-40B4-BE49-F238E27FC236}">
                <a16:creationId xmlns:a16="http://schemas.microsoft.com/office/drawing/2014/main" id="{F648478C-40F8-4C9A-9D33-AFB397A4CD14}"/>
              </a:ext>
            </a:extLst>
          </p:cNvPr>
          <p:cNvSpPr txBox="1"/>
          <p:nvPr/>
        </p:nvSpPr>
        <p:spPr bwMode="auto">
          <a:xfrm>
            <a:off x="4145655" y="171245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239</a:t>
            </a:r>
          </a:p>
        </p:txBody>
      </p:sp>
      <p:sp>
        <p:nvSpPr>
          <p:cNvPr id="8" name="TextBox 7">
            <a:extLst>
              <a:ext uri="{FF2B5EF4-FFF2-40B4-BE49-F238E27FC236}">
                <a16:creationId xmlns:a16="http://schemas.microsoft.com/office/drawing/2014/main" id="{433177B6-3F8C-4ECD-AEF9-246B2386C82B}"/>
              </a:ext>
            </a:extLst>
          </p:cNvPr>
          <p:cNvSpPr txBox="1"/>
          <p:nvPr/>
        </p:nvSpPr>
        <p:spPr bwMode="auto">
          <a:xfrm>
            <a:off x="5840807" y="1712457"/>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364</a:t>
            </a:r>
            <a:endParaRPr lang="en-GB" sz="2400" dirty="0">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id="{F7488EC8-0100-4158-BB2D-CE876BB72BAF}"/>
              </a:ext>
            </a:extLst>
          </p:cNvPr>
          <p:cNvSpPr txBox="1"/>
          <p:nvPr/>
        </p:nvSpPr>
        <p:spPr bwMode="auto">
          <a:xfrm>
            <a:off x="3333269" y="457484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0" name="TextBox 9">
            <a:extLst>
              <a:ext uri="{FF2B5EF4-FFF2-40B4-BE49-F238E27FC236}">
                <a16:creationId xmlns:a16="http://schemas.microsoft.com/office/drawing/2014/main" id="{262F1F1A-A61B-4DBC-B7A5-9506CB64D981}"/>
              </a:ext>
            </a:extLst>
          </p:cNvPr>
          <p:cNvSpPr txBox="1"/>
          <p:nvPr/>
        </p:nvSpPr>
        <p:spPr bwMode="auto">
          <a:xfrm>
            <a:off x="5826378" y="4574847"/>
            <a:ext cx="713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360</a:t>
            </a:r>
          </a:p>
        </p:txBody>
      </p:sp>
      <p:sp>
        <p:nvSpPr>
          <p:cNvPr id="11" name="TextBox 10">
            <a:extLst>
              <a:ext uri="{FF2B5EF4-FFF2-40B4-BE49-F238E27FC236}">
                <a16:creationId xmlns:a16="http://schemas.microsoft.com/office/drawing/2014/main" id="{31ED0047-40C1-4EB5-9531-7F78378DEBB8}"/>
              </a:ext>
            </a:extLst>
          </p:cNvPr>
          <p:cNvSpPr txBox="1"/>
          <p:nvPr/>
        </p:nvSpPr>
        <p:spPr bwMode="auto">
          <a:xfrm>
            <a:off x="4103175" y="4574847"/>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239</a:t>
            </a:r>
          </a:p>
        </p:txBody>
      </p:sp>
      <p:sp>
        <p:nvSpPr>
          <p:cNvPr id="12" name="TextBox 11">
            <a:extLst>
              <a:ext uri="{FF2B5EF4-FFF2-40B4-BE49-F238E27FC236}">
                <a16:creationId xmlns:a16="http://schemas.microsoft.com/office/drawing/2014/main" id="{53F6351B-D2F0-4052-9160-2CB006CA711D}"/>
              </a:ext>
            </a:extLst>
          </p:cNvPr>
          <p:cNvSpPr txBox="1"/>
          <p:nvPr/>
        </p:nvSpPr>
        <p:spPr bwMode="auto">
          <a:xfrm>
            <a:off x="2246701" y="4574847"/>
            <a:ext cx="713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121</a:t>
            </a:r>
          </a:p>
        </p:txBody>
      </p:sp>
      <p:sp>
        <p:nvSpPr>
          <p:cNvPr id="13" name="TextBox 12">
            <a:extLst>
              <a:ext uri="{FF2B5EF4-FFF2-40B4-BE49-F238E27FC236}">
                <a16:creationId xmlns:a16="http://schemas.microsoft.com/office/drawing/2014/main" id="{D0D2CDBB-50D0-4AC2-AE55-76F742CD45D2}"/>
              </a:ext>
            </a:extLst>
          </p:cNvPr>
          <p:cNvSpPr txBox="1"/>
          <p:nvPr/>
        </p:nvSpPr>
        <p:spPr bwMode="auto">
          <a:xfrm>
            <a:off x="5102365" y="4574847"/>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3C0976CE-91A8-4364-8422-10C21AA62D9C}"/>
              </a:ext>
            </a:extLst>
          </p:cNvPr>
          <p:cNvSpPr txBox="1"/>
          <p:nvPr/>
        </p:nvSpPr>
        <p:spPr bwMode="auto">
          <a:xfrm>
            <a:off x="5102365" y="1712457"/>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77667375-3CCE-40DD-907F-11F1A0DD0F72}"/>
              </a:ext>
            </a:extLst>
          </p:cNvPr>
          <p:cNvSpPr txBox="1"/>
          <p:nvPr/>
        </p:nvSpPr>
        <p:spPr bwMode="auto">
          <a:xfrm>
            <a:off x="3352505" y="1712457"/>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6" name="Rectangle 15">
            <a:extLst>
              <a:ext uri="{FF2B5EF4-FFF2-40B4-BE49-F238E27FC236}">
                <a16:creationId xmlns:a16="http://schemas.microsoft.com/office/drawing/2014/main" id="{ACE1BA11-57BD-4628-B58D-51310431CB2E}"/>
              </a:ext>
            </a:extLst>
          </p:cNvPr>
          <p:cNvSpPr/>
          <p:nvPr/>
        </p:nvSpPr>
        <p:spPr bwMode="auto">
          <a:xfrm>
            <a:off x="4124790" y="4463679"/>
            <a:ext cx="720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ED3BA3B4-D548-45C5-A0C9-5DA9FE0DCA39}"/>
              </a:ext>
            </a:extLst>
          </p:cNvPr>
          <p:cNvSpPr txBox="1"/>
          <p:nvPr/>
        </p:nvSpPr>
        <p:spPr bwMode="auto">
          <a:xfrm>
            <a:off x="6200730" y="3143653"/>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9" name="Picture 18" descr="A close up of a logo&#10;&#10;Description generated with high confidence">
            <a:extLst>
              <a:ext uri="{FF2B5EF4-FFF2-40B4-BE49-F238E27FC236}">
                <a16:creationId xmlns:a16="http://schemas.microsoft.com/office/drawing/2014/main" id="{008C70AE-F2D1-4B2E-A95A-5390C2178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467" y="2679049"/>
            <a:ext cx="194527" cy="1390870"/>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7B26B3DD-DA25-4F79-A96F-7C1F1401B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820" y="2679049"/>
            <a:ext cx="194527" cy="1390870"/>
          </a:xfrm>
          <a:prstGeom prst="rect">
            <a:avLst/>
          </a:prstGeom>
        </p:spPr>
      </p:pic>
      <p:sp>
        <p:nvSpPr>
          <p:cNvPr id="21" name="TextBox 20">
            <a:extLst>
              <a:ext uri="{FF2B5EF4-FFF2-40B4-BE49-F238E27FC236}">
                <a16:creationId xmlns:a16="http://schemas.microsoft.com/office/drawing/2014/main" id="{66090A05-25D9-4EA9-98B3-608C0FE6EBB3}"/>
              </a:ext>
            </a:extLst>
          </p:cNvPr>
          <p:cNvSpPr txBox="1"/>
          <p:nvPr/>
        </p:nvSpPr>
        <p:spPr bwMode="auto">
          <a:xfrm>
            <a:off x="1999457" y="3143653"/>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2" name="Picture 21" descr="A close up of a logo&#10;&#10;Description generated with high confidence">
            <a:extLst>
              <a:ext uri="{FF2B5EF4-FFF2-40B4-BE49-F238E27FC236}">
                <a16:creationId xmlns:a16="http://schemas.microsoft.com/office/drawing/2014/main" id="{507B965F-0410-4D54-A922-27B06C00D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862" y="2679049"/>
            <a:ext cx="194527" cy="1390870"/>
          </a:xfrm>
          <a:prstGeom prst="rect">
            <a:avLst/>
          </a:prstGeom>
        </p:spPr>
      </p:pic>
    </p:spTree>
    <p:extLst>
      <p:ext uri="{BB962C8B-B14F-4D97-AF65-F5344CB8AC3E}">
        <p14:creationId xmlns:p14="http://schemas.microsoft.com/office/powerpoint/2010/main" val="6206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22" presetClass="entr" presetSubtype="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937D039-AF0A-4772-B9F9-72C5FEDF6AA0}"/>
              </a:ext>
            </a:extLst>
          </p:cNvPr>
          <p:cNvSpPr txBox="1"/>
          <p:nvPr/>
        </p:nvSpPr>
        <p:spPr bwMode="auto">
          <a:xfrm>
            <a:off x="2931968" y="4072857"/>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125</a:t>
            </a:r>
          </a:p>
        </p:txBody>
      </p:sp>
      <p:sp>
        <p:nvSpPr>
          <p:cNvPr id="15" name="TextBox 14">
            <a:extLst>
              <a:ext uri="{FF2B5EF4-FFF2-40B4-BE49-F238E27FC236}">
                <a16:creationId xmlns:a16="http://schemas.microsoft.com/office/drawing/2014/main" id="{BF7BE988-A946-4816-AA0C-B9CBDC04CA29}"/>
              </a:ext>
            </a:extLst>
          </p:cNvPr>
          <p:cNvSpPr txBox="1"/>
          <p:nvPr/>
        </p:nvSpPr>
        <p:spPr bwMode="auto">
          <a:xfrm>
            <a:off x="3548353" y="4072857"/>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3" name="TextBox 2">
            <a:extLst>
              <a:ext uri="{FF2B5EF4-FFF2-40B4-BE49-F238E27FC236}">
                <a16:creationId xmlns:a16="http://schemas.microsoft.com/office/drawing/2014/main" id="{2937D039-AF0A-4772-B9F9-72C5FEDF6AA0}"/>
              </a:ext>
            </a:extLst>
          </p:cNvPr>
          <p:cNvSpPr txBox="1"/>
          <p:nvPr/>
        </p:nvSpPr>
        <p:spPr bwMode="auto">
          <a:xfrm>
            <a:off x="3963761" y="2313929"/>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364</a:t>
            </a:r>
          </a:p>
        </p:txBody>
      </p:sp>
      <p:sp>
        <p:nvSpPr>
          <p:cNvPr id="5" name="TextBox 4">
            <a:extLst>
              <a:ext uri="{FF2B5EF4-FFF2-40B4-BE49-F238E27FC236}">
                <a16:creationId xmlns:a16="http://schemas.microsoft.com/office/drawing/2014/main" id="{BF7BE988-A946-4816-AA0C-B9CBDC04CA29}"/>
              </a:ext>
            </a:extLst>
          </p:cNvPr>
          <p:cNvSpPr txBox="1"/>
          <p:nvPr/>
        </p:nvSpPr>
        <p:spPr bwMode="auto">
          <a:xfrm>
            <a:off x="4556649" y="2313929"/>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1.29 Equivalence and compensation – step 2:7</a:t>
            </a:r>
          </a:p>
        </p:txBody>
      </p:sp>
      <p:sp>
        <p:nvSpPr>
          <p:cNvPr id="4" name="TextBox 3">
            <a:extLst>
              <a:ext uri="{FF2B5EF4-FFF2-40B4-BE49-F238E27FC236}">
                <a16:creationId xmlns:a16="http://schemas.microsoft.com/office/drawing/2014/main" id="{2937D039-AF0A-4772-B9F9-72C5FEDF6AA0}"/>
              </a:ext>
            </a:extLst>
          </p:cNvPr>
          <p:cNvSpPr txBox="1"/>
          <p:nvPr/>
        </p:nvSpPr>
        <p:spPr bwMode="auto">
          <a:xfrm>
            <a:off x="4222384" y="2313929"/>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360</a:t>
            </a:r>
          </a:p>
        </p:txBody>
      </p:sp>
      <p:sp>
        <p:nvSpPr>
          <p:cNvPr id="6" name="TextBox 5">
            <a:extLst>
              <a:ext uri="{FF2B5EF4-FFF2-40B4-BE49-F238E27FC236}">
                <a16:creationId xmlns:a16="http://schemas.microsoft.com/office/drawing/2014/main" id="{2937D039-AF0A-4772-B9F9-72C5FEDF6AA0}"/>
              </a:ext>
            </a:extLst>
          </p:cNvPr>
          <p:cNvSpPr txBox="1"/>
          <p:nvPr/>
        </p:nvSpPr>
        <p:spPr bwMode="auto">
          <a:xfrm>
            <a:off x="5255847" y="4072857"/>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239</a:t>
            </a:r>
          </a:p>
        </p:txBody>
      </p:sp>
      <p:sp>
        <p:nvSpPr>
          <p:cNvPr id="7" name="TextBox 6">
            <a:extLst>
              <a:ext uri="{FF2B5EF4-FFF2-40B4-BE49-F238E27FC236}">
                <a16:creationId xmlns:a16="http://schemas.microsoft.com/office/drawing/2014/main" id="{2937D039-AF0A-4772-B9F9-72C5FEDF6AA0}"/>
              </a:ext>
            </a:extLst>
          </p:cNvPr>
          <p:cNvSpPr txBox="1"/>
          <p:nvPr/>
        </p:nvSpPr>
        <p:spPr bwMode="auto">
          <a:xfrm>
            <a:off x="3188922" y="4072857"/>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121</a:t>
            </a:r>
          </a:p>
        </p:txBody>
      </p:sp>
      <p:grpSp>
        <p:nvGrpSpPr>
          <p:cNvPr id="8" name="Group 7"/>
          <p:cNvGrpSpPr/>
          <p:nvPr/>
        </p:nvGrpSpPr>
        <p:grpSpPr>
          <a:xfrm>
            <a:off x="2914650" y="1930400"/>
            <a:ext cx="3314700" cy="2997200"/>
            <a:chOff x="2932080" y="1086813"/>
            <a:chExt cx="3314700" cy="2997200"/>
          </a:xfrm>
        </p:grpSpPr>
        <p:sp>
          <p:nvSpPr>
            <p:cNvPr id="9" name="Oval 8"/>
            <p:cNvSpPr/>
            <p:nvPr/>
          </p:nvSpPr>
          <p:spPr bwMode="auto">
            <a:xfrm>
              <a:off x="3965542" y="1086813"/>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Oval 9"/>
            <p:cNvSpPr/>
            <p:nvPr/>
          </p:nvSpPr>
          <p:spPr bwMode="auto">
            <a:xfrm>
              <a:off x="2932080"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1" name="Oval 10"/>
            <p:cNvSpPr/>
            <p:nvPr/>
          </p:nvSpPr>
          <p:spPr bwMode="auto">
            <a:xfrm>
              <a:off x="4999005"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12" name="Straight Connector 11"/>
            <p:cNvCxnSpPr>
              <a:stCxn id="9" idx="3"/>
            </p:cNvCxnSpPr>
            <p:nvPr/>
          </p:nvCxnSpPr>
          <p:spPr bwMode="auto">
            <a:xfrm flipH="1">
              <a:off x="3684562"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5030585"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74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3" grpId="0"/>
      <p:bldP spid="5" grpId="0"/>
      <p:bldP spid="5" grpId="1"/>
      <p:bldP spid="4"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3:1</a:t>
            </a:r>
          </a:p>
        </p:txBody>
      </p:sp>
      <p:pic>
        <p:nvPicPr>
          <p:cNvPr id="3" name="Picture 2">
            <a:extLst>
              <a:ext uri="{FF2B5EF4-FFF2-40B4-BE49-F238E27FC236}">
                <a16:creationId xmlns:a16="http://schemas.microsoft.com/office/drawing/2014/main" id="{D19DE13F-35BA-4F05-9BBB-91BFA3133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97" y="3178359"/>
            <a:ext cx="6127607" cy="501282"/>
          </a:xfrm>
          <a:prstGeom prst="rect">
            <a:avLst/>
          </a:prstGeom>
        </p:spPr>
      </p:pic>
      <p:pic>
        <p:nvPicPr>
          <p:cNvPr id="4" name="Picture 3">
            <a:extLst>
              <a:ext uri="{FF2B5EF4-FFF2-40B4-BE49-F238E27FC236}">
                <a16:creationId xmlns:a16="http://schemas.microsoft.com/office/drawing/2014/main" id="{FF839E61-F34D-49A4-9F75-45006B19C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347" y="2595272"/>
            <a:ext cx="1204573" cy="553655"/>
          </a:xfrm>
          <a:prstGeom prst="rect">
            <a:avLst/>
          </a:prstGeom>
        </p:spPr>
      </p:pic>
      <p:pic>
        <p:nvPicPr>
          <p:cNvPr id="5" name="Picture 4">
            <a:extLst>
              <a:ext uri="{FF2B5EF4-FFF2-40B4-BE49-F238E27FC236}">
                <a16:creationId xmlns:a16="http://schemas.microsoft.com/office/drawing/2014/main" id="{272148EE-57DB-437A-8A48-FA5FB928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3042" y="2595272"/>
            <a:ext cx="1204573" cy="553655"/>
          </a:xfrm>
          <a:prstGeom prst="rect">
            <a:avLst/>
          </a:prstGeom>
        </p:spPr>
      </p:pic>
      <p:pic>
        <p:nvPicPr>
          <p:cNvPr id="6" name="Picture 5">
            <a:extLst>
              <a:ext uri="{FF2B5EF4-FFF2-40B4-BE49-F238E27FC236}">
                <a16:creationId xmlns:a16="http://schemas.microsoft.com/office/drawing/2014/main" id="{F9152A67-B315-4FC7-8D53-FFAB0B7D9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735" y="2595272"/>
            <a:ext cx="1204573" cy="553655"/>
          </a:xfrm>
          <a:prstGeom prst="rect">
            <a:avLst/>
          </a:prstGeom>
        </p:spPr>
      </p:pic>
      <p:pic>
        <p:nvPicPr>
          <p:cNvPr id="7" name="Picture 6">
            <a:extLst>
              <a:ext uri="{FF2B5EF4-FFF2-40B4-BE49-F238E27FC236}">
                <a16:creationId xmlns:a16="http://schemas.microsoft.com/office/drawing/2014/main" id="{BEBA8263-2DF0-4CAC-825F-E149319F8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2797" y="2595272"/>
            <a:ext cx="1204573" cy="553655"/>
          </a:xfrm>
          <a:prstGeom prst="rect">
            <a:avLst/>
          </a:prstGeom>
        </p:spPr>
      </p:pic>
      <p:pic>
        <p:nvPicPr>
          <p:cNvPr id="8" name="Picture 7">
            <a:extLst>
              <a:ext uri="{FF2B5EF4-FFF2-40B4-BE49-F238E27FC236}">
                <a16:creationId xmlns:a16="http://schemas.microsoft.com/office/drawing/2014/main" id="{701DABD1-436D-4135-B4AD-77DB6503A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937" y="2595272"/>
            <a:ext cx="1204573" cy="553655"/>
          </a:xfrm>
          <a:prstGeom prst="rect">
            <a:avLst/>
          </a:prstGeom>
        </p:spPr>
      </p:pic>
    </p:spTree>
    <p:extLst>
      <p:ext uri="{BB962C8B-B14F-4D97-AF65-F5344CB8AC3E}">
        <p14:creationId xmlns:p14="http://schemas.microsoft.com/office/powerpoint/2010/main" val="32987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fill="hold" nodeType="clickEffect">
                                  <p:stCondLst>
                                    <p:cond delay="0"/>
                                  </p:stCondLst>
                                  <p:childTnLst>
                                    <p:animMotion origin="layout" path="M 8.33333E-7 0 L 0.13003 0 " pathEditMode="relative" rAng="0" ptsTypes="AA">
                                      <p:cBhvr>
                                        <p:cTn id="10" dur="1500" fill="hold"/>
                                        <p:tgtEl>
                                          <p:spTgt spid="4"/>
                                        </p:tgtEl>
                                        <p:attrNameLst>
                                          <p:attrName>ppt_x</p:attrName>
                                          <p:attrName>ppt_y</p:attrName>
                                        </p:attrNameLst>
                                      </p:cBhvr>
                                      <p:rCtr x="6493" y="0"/>
                                    </p:animMotion>
                                  </p:childTnLst>
                                </p:cTn>
                              </p:par>
                            </p:childTnLst>
                          </p:cTn>
                        </p:par>
                        <p:par>
                          <p:cTn id="11" fill="hold">
                            <p:stCondLst>
                              <p:cond delay="1500"/>
                            </p:stCondLst>
                            <p:childTnLst>
                              <p:par>
                                <p:cTn id="12" presetID="1" presetClass="exit" presetSubtype="0" fill="hold" nodeType="afterEffect">
                                  <p:stCondLst>
                                    <p:cond delay="0"/>
                                  </p:stCondLst>
                                  <p:childTnLst>
                                    <p:set>
                                      <p:cBhvr>
                                        <p:cTn id="13" dur="1" fill="hold">
                                          <p:stCondLst>
                                            <p:cond delay="0"/>
                                          </p:stCondLst>
                                        </p:cTn>
                                        <p:tgtEl>
                                          <p:spTgt spid="4"/>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fill="hold" nodeType="clickEffect">
                                  <p:stCondLst>
                                    <p:cond delay="0"/>
                                  </p:stCondLst>
                                  <p:childTnLst>
                                    <p:animMotion origin="layout" path="M 8.33333E-7 0 L 0.13003 0 " pathEditMode="relative" rAng="0" ptsTypes="AA">
                                      <p:cBhvr>
                                        <p:cTn id="19" dur="1500" fill="hold"/>
                                        <p:tgtEl>
                                          <p:spTgt spid="5"/>
                                        </p:tgtEl>
                                        <p:attrNameLst>
                                          <p:attrName>ppt_x</p:attrName>
                                          <p:attrName>ppt_y</p:attrName>
                                        </p:attrNameLst>
                                      </p:cBhvr>
                                      <p:rCtr x="6493" y="0"/>
                                    </p:animMotion>
                                  </p:childTnLst>
                                </p:cTn>
                              </p:par>
                            </p:childTnLst>
                          </p:cTn>
                        </p:par>
                        <p:par>
                          <p:cTn id="20" fill="hold">
                            <p:stCondLst>
                              <p:cond delay="1500"/>
                            </p:stCondLst>
                            <p:childTnLst>
                              <p:par>
                                <p:cTn id="21" presetID="1" presetClass="exit" presetSubtype="0" fill="hold" nodeType="after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fill="hold" nodeType="clickEffect">
                                  <p:stCondLst>
                                    <p:cond delay="0"/>
                                  </p:stCondLst>
                                  <p:childTnLst>
                                    <p:animMotion origin="layout" path="M -1.38889E-6 0 L 0.13004 0 " pathEditMode="relative" rAng="0" ptsTypes="AA">
                                      <p:cBhvr>
                                        <p:cTn id="28" dur="1500" fill="hold"/>
                                        <p:tgtEl>
                                          <p:spTgt spid="6"/>
                                        </p:tgtEl>
                                        <p:attrNameLst>
                                          <p:attrName>ppt_x</p:attrName>
                                          <p:attrName>ppt_y</p:attrName>
                                        </p:attrNameLst>
                                      </p:cBhvr>
                                      <p:rCtr x="6493" y="0"/>
                                    </p:animMotion>
                                  </p:childTnLst>
                                </p:cTn>
                              </p:par>
                            </p:childTnLst>
                          </p:cTn>
                        </p:par>
                        <p:par>
                          <p:cTn id="29" fill="hold">
                            <p:stCondLst>
                              <p:cond delay="1500"/>
                            </p:stCondLst>
                            <p:childTnLst>
                              <p:par>
                                <p:cTn id="30" presetID="1" presetClass="exit" presetSubtype="0" fill="hold" nodeType="after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fill="hold" nodeType="clickEffect">
                                  <p:stCondLst>
                                    <p:cond delay="0"/>
                                  </p:stCondLst>
                                  <p:childTnLst>
                                    <p:animMotion origin="layout" path="M -3.33333E-6 0 L 0.13004 0 " pathEditMode="relative" rAng="0" ptsTypes="AA">
                                      <p:cBhvr>
                                        <p:cTn id="37" dur="1500" fill="hold"/>
                                        <p:tgtEl>
                                          <p:spTgt spid="7"/>
                                        </p:tgtEl>
                                        <p:attrNameLst>
                                          <p:attrName>ppt_x</p:attrName>
                                          <p:attrName>ppt_y</p:attrName>
                                        </p:attrNameLst>
                                      </p:cBhvr>
                                      <p:rCtr x="6493" y="0"/>
                                    </p:animMotion>
                                  </p:childTnLst>
                                </p:cTn>
                              </p:par>
                            </p:childTnLst>
                          </p:cTn>
                        </p:par>
                        <p:par>
                          <p:cTn id="38" fill="hold">
                            <p:stCondLst>
                              <p:cond delay="1500"/>
                            </p:stCondLst>
                            <p:childTnLst>
                              <p:par>
                                <p:cTn id="39" presetID="1" presetClass="exit" presetSubtype="0" fill="hold" nodeType="after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347" y="2550382"/>
            <a:ext cx="1773191" cy="59854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98" y="2550382"/>
            <a:ext cx="1773191" cy="598545"/>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3:1</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47" y="2550382"/>
            <a:ext cx="1773191" cy="59854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93" y="2550382"/>
            <a:ext cx="1773191" cy="59854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040" y="2550382"/>
            <a:ext cx="1773191" cy="59854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621" y="2550382"/>
            <a:ext cx="1773191" cy="59854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740" y="2550382"/>
            <a:ext cx="1773191" cy="59854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321" y="2550382"/>
            <a:ext cx="1773191" cy="598545"/>
          </a:xfrm>
          <a:prstGeom prst="rect">
            <a:avLst/>
          </a:prstGeom>
        </p:spPr>
      </p:pic>
      <p:pic>
        <p:nvPicPr>
          <p:cNvPr id="13" name="Picture 12">
            <a:extLst>
              <a:ext uri="{FF2B5EF4-FFF2-40B4-BE49-F238E27FC236}">
                <a16:creationId xmlns:a16="http://schemas.microsoft.com/office/drawing/2014/main" id="{00714C33-4117-4AAB-A23B-C89379CCE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96" y="3174618"/>
            <a:ext cx="6127609" cy="508763"/>
          </a:xfrm>
          <a:prstGeom prst="rect">
            <a:avLst/>
          </a:prstGeom>
        </p:spPr>
      </p:pic>
    </p:spTree>
    <p:extLst>
      <p:ext uri="{BB962C8B-B14F-4D97-AF65-F5344CB8AC3E}">
        <p14:creationId xmlns:p14="http://schemas.microsoft.com/office/powerpoint/2010/main" val="130364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49000" fill="hold" nodeType="clickEffect">
                                  <p:stCondLst>
                                    <p:cond delay="0"/>
                                  </p:stCondLst>
                                  <p:childTnLst>
                                    <p:animMotion origin="layout" path="M 4.44444E-6 7.40741E-7 L 0.06336 7.40741E-7 " pathEditMode="relative" rAng="0" ptsTypes="AA">
                                      <p:cBhvr>
                                        <p:cTn id="6" dur="1500" fill="hold"/>
                                        <p:tgtEl>
                                          <p:spTgt spid="11"/>
                                        </p:tgtEl>
                                        <p:attrNameLst>
                                          <p:attrName>ppt_x</p:attrName>
                                          <p:attrName>ppt_y</p:attrName>
                                        </p:attrNameLst>
                                      </p:cBhvr>
                                      <p:rCtr x="3160" y="0"/>
                                    </p:animMotion>
                                  </p:childTnLst>
                                </p:cTn>
                              </p:par>
                            </p:childTnLst>
                          </p:cTn>
                        </p:par>
                        <p:par>
                          <p:cTn id="7" fill="hold">
                            <p:stCondLst>
                              <p:cond delay="1500"/>
                            </p:stCondLst>
                            <p:childTnLst>
                              <p:par>
                                <p:cTn id="8" presetID="1" presetClass="exit" presetSubtype="0" fill="hold"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49000" fill="hold" nodeType="clickEffect">
                                  <p:stCondLst>
                                    <p:cond delay="0"/>
                                  </p:stCondLst>
                                  <p:childTnLst>
                                    <p:animMotion origin="layout" path="M 4.44444E-6 7.40741E-7 L 0.06336 7.40741E-7 " pathEditMode="relative" rAng="0" ptsTypes="AA">
                                      <p:cBhvr>
                                        <p:cTn id="15" dur="1500" fill="hold"/>
                                        <p:tgtEl>
                                          <p:spTgt spid="14"/>
                                        </p:tgtEl>
                                        <p:attrNameLst>
                                          <p:attrName>ppt_x</p:attrName>
                                          <p:attrName>ppt_y</p:attrName>
                                        </p:attrNameLst>
                                      </p:cBhvr>
                                      <p:rCtr x="3160" y="0"/>
                                    </p:animMotion>
                                  </p:childTnLst>
                                </p:cTn>
                              </p:par>
                            </p:childTnLst>
                          </p:cTn>
                        </p:par>
                        <p:par>
                          <p:cTn id="16" fill="hold">
                            <p:stCondLst>
                              <p:cond delay="1500"/>
                            </p:stCondLst>
                            <p:childTnLst>
                              <p:par>
                                <p:cTn id="17" presetID="1" presetClass="exit" presetSubtype="0" fill="hold" nodeType="after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49000" fill="hold" nodeType="clickEffect">
                                  <p:stCondLst>
                                    <p:cond delay="0"/>
                                  </p:stCondLst>
                                  <p:childTnLst>
                                    <p:animMotion origin="layout" path="M 4.44444E-6 7.40741E-7 L 0.06336 7.40741E-7 " pathEditMode="relative" rAng="0" ptsTypes="AA">
                                      <p:cBhvr>
                                        <p:cTn id="24" dur="1500" fill="hold"/>
                                        <p:tgtEl>
                                          <p:spTgt spid="15"/>
                                        </p:tgtEl>
                                        <p:attrNameLst>
                                          <p:attrName>ppt_x</p:attrName>
                                          <p:attrName>ppt_y</p:attrName>
                                        </p:attrNameLst>
                                      </p:cBhvr>
                                      <p:rCtr x="3160" y="0"/>
                                    </p:animMotion>
                                  </p:childTnLst>
                                </p:cTn>
                              </p:par>
                            </p:childTnLst>
                          </p:cTn>
                        </p:par>
                        <p:par>
                          <p:cTn id="25" fill="hold">
                            <p:stCondLst>
                              <p:cond delay="1500"/>
                            </p:stCondLst>
                            <p:childTnLst>
                              <p:par>
                                <p:cTn id="26" presetID="1" presetClass="exit" presetSubtype="0" fill="hold" nodeType="after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49000" fill="hold" nodeType="clickEffect">
                                  <p:stCondLst>
                                    <p:cond delay="0"/>
                                  </p:stCondLst>
                                  <p:childTnLst>
                                    <p:animMotion origin="layout" path="M 4.44444E-6 7.40741E-7 L 0.06336 7.40741E-7 " pathEditMode="relative" rAng="0" ptsTypes="AA">
                                      <p:cBhvr>
                                        <p:cTn id="33" dur="1500" fill="hold"/>
                                        <p:tgtEl>
                                          <p:spTgt spid="16"/>
                                        </p:tgtEl>
                                        <p:attrNameLst>
                                          <p:attrName>ppt_x</p:attrName>
                                          <p:attrName>ppt_y</p:attrName>
                                        </p:attrNameLst>
                                      </p:cBhvr>
                                      <p:rCtr x="3160" y="0"/>
                                    </p:animMotion>
                                  </p:childTnLst>
                                </p:cTn>
                              </p:par>
                            </p:childTnLst>
                          </p:cTn>
                        </p:par>
                        <p:par>
                          <p:cTn id="34" fill="hold">
                            <p:stCondLst>
                              <p:cond delay="1500"/>
                            </p:stCondLst>
                            <p:childTnLst>
                              <p:par>
                                <p:cTn id="35" presetID="1" presetClass="exit" presetSubtype="0" fill="hold" nodeType="after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49000" fill="hold" nodeType="clickEffect">
                                  <p:stCondLst>
                                    <p:cond delay="0"/>
                                  </p:stCondLst>
                                  <p:childTnLst>
                                    <p:animMotion origin="layout" path="M 4.44444E-6 7.40741E-7 L 0.06336 7.40741E-7 " pathEditMode="relative" rAng="0" ptsTypes="AA">
                                      <p:cBhvr>
                                        <p:cTn id="42" dur="1500" fill="hold"/>
                                        <p:tgtEl>
                                          <p:spTgt spid="17"/>
                                        </p:tgtEl>
                                        <p:attrNameLst>
                                          <p:attrName>ppt_x</p:attrName>
                                          <p:attrName>ppt_y</p:attrName>
                                        </p:attrNameLst>
                                      </p:cBhvr>
                                      <p:rCtr x="3160" y="0"/>
                                    </p:animMotion>
                                  </p:childTnLst>
                                </p:cTn>
                              </p:par>
                            </p:childTnLst>
                          </p:cTn>
                        </p:par>
                        <p:par>
                          <p:cTn id="43" fill="hold">
                            <p:stCondLst>
                              <p:cond delay="1500"/>
                            </p:stCondLst>
                            <p:childTnLst>
                              <p:par>
                                <p:cTn id="44" presetID="1" presetClass="exit" presetSubtype="0" fill="hold" nodeType="afterEffect">
                                  <p:stCondLst>
                                    <p:cond delay="0"/>
                                  </p:stCondLst>
                                  <p:childTnLst>
                                    <p:set>
                                      <p:cBhvr>
                                        <p:cTn id="45" dur="1" fill="hold">
                                          <p:stCondLst>
                                            <p:cond delay="0"/>
                                          </p:stCondLst>
                                        </p:cTn>
                                        <p:tgtEl>
                                          <p:spTgt spid="17"/>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49000" fill="hold" nodeType="clickEffect">
                                  <p:stCondLst>
                                    <p:cond delay="0"/>
                                  </p:stCondLst>
                                  <p:childTnLst>
                                    <p:animMotion origin="layout" path="M 4.44444E-6 7.40741E-7 L 0.06336 7.40741E-7 " pathEditMode="relative" rAng="0" ptsTypes="AA">
                                      <p:cBhvr>
                                        <p:cTn id="51" dur="1500" fill="hold"/>
                                        <p:tgtEl>
                                          <p:spTgt spid="18"/>
                                        </p:tgtEl>
                                        <p:attrNameLst>
                                          <p:attrName>ppt_x</p:attrName>
                                          <p:attrName>ppt_y</p:attrName>
                                        </p:attrNameLst>
                                      </p:cBhvr>
                                      <p:rCtr x="3160" y="0"/>
                                    </p:animMotion>
                                  </p:childTnLst>
                                </p:cTn>
                              </p:par>
                            </p:childTnLst>
                          </p:cTn>
                        </p:par>
                        <p:par>
                          <p:cTn id="52" fill="hold">
                            <p:stCondLst>
                              <p:cond delay="1500"/>
                            </p:stCondLst>
                            <p:childTnLst>
                              <p:par>
                                <p:cTn id="53" presetID="1" presetClass="exit" presetSubtype="0" fill="hold" nodeType="after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49000" fill="hold" nodeType="clickEffect">
                                  <p:stCondLst>
                                    <p:cond delay="0"/>
                                  </p:stCondLst>
                                  <p:childTnLst>
                                    <p:animMotion origin="layout" path="M 4.44444E-6 7.40741E-7 L 0.06336 7.40741E-7 " pathEditMode="relative" rAng="0" ptsTypes="AA">
                                      <p:cBhvr>
                                        <p:cTn id="60" dur="1500" fill="hold"/>
                                        <p:tgtEl>
                                          <p:spTgt spid="19"/>
                                        </p:tgtEl>
                                        <p:attrNameLst>
                                          <p:attrName>ppt_x</p:attrName>
                                          <p:attrName>ppt_y</p:attrName>
                                        </p:attrNameLst>
                                      </p:cBhvr>
                                      <p:rCtr x="3160" y="0"/>
                                    </p:animMotion>
                                  </p:childTnLst>
                                </p:cTn>
                              </p:par>
                            </p:childTnLst>
                          </p:cTn>
                        </p:par>
                        <p:par>
                          <p:cTn id="61" fill="hold">
                            <p:stCondLst>
                              <p:cond delay="1500"/>
                            </p:stCondLst>
                            <p:childTnLst>
                              <p:par>
                                <p:cTn id="62" presetID="1" presetClass="exit" presetSubtype="0" fill="hold" nodeType="afterEffect">
                                  <p:stCondLst>
                                    <p:cond delay="0"/>
                                  </p:stCondLst>
                                  <p:childTnLst>
                                    <p:set>
                                      <p:cBhvr>
                                        <p:cTn id="63" dur="1" fill="hold">
                                          <p:stCondLst>
                                            <p:cond delay="0"/>
                                          </p:stCondLst>
                                        </p:cTn>
                                        <p:tgtEl>
                                          <p:spTgt spid="19"/>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65DF6B-3E64-4025-9855-A9B90E327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273" y="2344377"/>
            <a:ext cx="2528854" cy="381573"/>
          </a:xfrm>
          <a:prstGeom prst="rect">
            <a:avLst/>
          </a:prstGeom>
        </p:spPr>
      </p:pic>
      <p:pic>
        <p:nvPicPr>
          <p:cNvPr id="12" name="Picture 11" descr="A close up of a clock&#10;&#10;Description generated with high confidence">
            <a:extLst>
              <a:ext uri="{FF2B5EF4-FFF2-40B4-BE49-F238E27FC236}">
                <a16:creationId xmlns:a16="http://schemas.microsoft.com/office/drawing/2014/main" id="{A17F3073-28A7-43EE-B597-E575A1C64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107" y="2595880"/>
            <a:ext cx="4825771" cy="1204573"/>
          </a:xfrm>
          <a:prstGeom prst="rect">
            <a:avLst/>
          </a:prstGeom>
        </p:spPr>
      </p:pic>
      <p:pic>
        <p:nvPicPr>
          <p:cNvPr id="13" name="Picture 12" descr="A close up of a clock&#10;&#10;Description generated with high confidence">
            <a:extLst>
              <a:ext uri="{FF2B5EF4-FFF2-40B4-BE49-F238E27FC236}">
                <a16:creationId xmlns:a16="http://schemas.microsoft.com/office/drawing/2014/main" id="{23C2A8E1-8FA5-4929-86CB-53D32E123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548" y="2595880"/>
            <a:ext cx="4825771" cy="1204573"/>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3:1</a:t>
            </a:r>
          </a:p>
        </p:txBody>
      </p:sp>
      <p:pic>
        <p:nvPicPr>
          <p:cNvPr id="7" name="Picture 6" descr="A close up of a clock&#10;&#10;Description generated with high confidence">
            <a:extLst>
              <a:ext uri="{FF2B5EF4-FFF2-40B4-BE49-F238E27FC236}">
                <a16:creationId xmlns:a16="http://schemas.microsoft.com/office/drawing/2014/main" id="{B5D1622D-5E07-4432-AE4C-735FAB2C7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0370" y="2595880"/>
            <a:ext cx="4825771" cy="1204573"/>
          </a:xfrm>
          <a:prstGeom prst="rect">
            <a:avLst/>
          </a:prstGeom>
        </p:spPr>
      </p:pic>
      <p:sp>
        <p:nvSpPr>
          <p:cNvPr id="8" name="TextBox 7">
            <a:extLst>
              <a:ext uri="{FF2B5EF4-FFF2-40B4-BE49-F238E27FC236}">
                <a16:creationId xmlns:a16="http://schemas.microsoft.com/office/drawing/2014/main" id="{D35A358A-DECC-4595-B10F-DCA48736C156}"/>
              </a:ext>
            </a:extLst>
          </p:cNvPr>
          <p:cNvSpPr txBox="1"/>
          <p:nvPr/>
        </p:nvSpPr>
        <p:spPr bwMode="auto">
          <a:xfrm>
            <a:off x="6742191" y="2967334"/>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 </a:t>
            </a:r>
            <a:r>
              <a:rPr lang="en-GB" sz="2400" dirty="0">
                <a:latin typeface="Myriad Pro Semibold"/>
                <a:ea typeface="Myriad Pro Semibold" charset="0"/>
                <a:cs typeface="Arial" panose="020B0604020202020204" pitchFamily="34" charset="0"/>
              </a:rPr>
              <a:t>− 0 = 45</a:t>
            </a:r>
            <a:endParaRPr lang="en-GB" sz="24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446812A5-44AE-4F0C-B296-7C9049B1DCC7}"/>
              </a:ext>
            </a:extLst>
          </p:cNvPr>
          <p:cNvSpPr txBox="1"/>
          <p:nvPr/>
        </p:nvSpPr>
        <p:spPr bwMode="auto">
          <a:xfrm>
            <a:off x="6744596" y="2967334"/>
            <a:ext cx="1944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55 </a:t>
            </a:r>
            <a:r>
              <a:rPr lang="en-GB" sz="2400" dirty="0">
                <a:latin typeface="Myriad Pro Semibold"/>
                <a:ea typeface="Myriad Pro Semibold" charset="0"/>
                <a:cs typeface="Arial" panose="020B0604020202020204" pitchFamily="34" charset="0"/>
              </a:rPr>
              <a:t>− 10 = 45</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F08EE84F-CABD-4821-A8B3-97A46F2AAA56}"/>
              </a:ext>
            </a:extLst>
          </p:cNvPr>
          <p:cNvSpPr txBox="1"/>
          <p:nvPr/>
        </p:nvSpPr>
        <p:spPr bwMode="auto">
          <a:xfrm>
            <a:off x="6744596" y="2967334"/>
            <a:ext cx="1944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65 </a:t>
            </a:r>
            <a:r>
              <a:rPr lang="en-GB" sz="2400" dirty="0">
                <a:latin typeface="Myriad Pro Semibold"/>
                <a:ea typeface="Myriad Pro Semibold" charset="0"/>
                <a:cs typeface="Arial" panose="020B0604020202020204" pitchFamily="34" charset="0"/>
              </a:rPr>
              <a:t>− 20 = 45</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292537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35" presetClass="path" presetSubtype="0" accel="49000" fill="hold" nodeType="afterEffect">
                                  <p:stCondLst>
                                    <p:cond delay="0"/>
                                  </p:stCondLst>
                                  <p:childTnLst>
                                    <p:animMotion origin="layout" path="M 8.33333E-7 -3.7037E-6 L -0.06111 -3.7037E-6 " pathEditMode="relative" rAng="0" ptsTypes="AA">
                                      <p:cBhvr>
                                        <p:cTn id="15" dur="1500" fill="hold"/>
                                        <p:tgtEl>
                                          <p:spTgt spid="7"/>
                                        </p:tgtEl>
                                        <p:attrNameLst>
                                          <p:attrName>ppt_x</p:attrName>
                                          <p:attrName>ppt_y</p:attrName>
                                        </p:attrNameLst>
                                      </p:cBhvr>
                                      <p:rCtr x="-3056" y="0"/>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par>
                          <p:cTn id="31" fill="hold">
                            <p:stCondLst>
                              <p:cond delay="500"/>
                            </p:stCondLst>
                            <p:childTnLst>
                              <p:par>
                                <p:cTn id="32" presetID="35" presetClass="path" presetSubtype="0" accel="49000" fill="hold" nodeType="afterEffect">
                                  <p:stCondLst>
                                    <p:cond delay="0"/>
                                  </p:stCondLst>
                                  <p:childTnLst>
                                    <p:animMotion origin="layout" path="M 8.33333E-7 -3.7037E-6 L -0.06111 -3.7037E-6 " pathEditMode="relative" rAng="0" ptsTypes="AA">
                                      <p:cBhvr>
                                        <p:cTn id="33" dur="1500" fill="hold"/>
                                        <p:tgtEl>
                                          <p:spTgt spid="13"/>
                                        </p:tgtEl>
                                        <p:attrNameLst>
                                          <p:attrName>ppt_x</p:attrName>
                                          <p:attrName>ppt_y</p:attrName>
                                        </p:attrNameLst>
                                      </p:cBhvr>
                                      <p:rCtr x="-3056" y="0"/>
                                    </p:animMotion>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8D124F-6B54-4BFE-A01A-27901A7C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438" y="854499"/>
            <a:ext cx="6150053" cy="5409352"/>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3:2</a:t>
            </a:r>
          </a:p>
        </p:txBody>
      </p:sp>
      <p:sp>
        <p:nvSpPr>
          <p:cNvPr id="4" name="Rectangle 3">
            <a:extLst>
              <a:ext uri="{FF2B5EF4-FFF2-40B4-BE49-F238E27FC236}">
                <a16:creationId xmlns:a16="http://schemas.microsoft.com/office/drawing/2014/main" id="{FDD239BE-488C-4325-8691-F32A511DCD68}"/>
              </a:ext>
            </a:extLst>
          </p:cNvPr>
          <p:cNvSpPr/>
          <p:nvPr/>
        </p:nvSpPr>
        <p:spPr bwMode="auto">
          <a:xfrm>
            <a:off x="3075541" y="3424236"/>
            <a:ext cx="212400" cy="22320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B264B8F4-1B98-4C3D-B7FF-59AD8A417FB3}"/>
              </a:ext>
            </a:extLst>
          </p:cNvPr>
          <p:cNvSpPr/>
          <p:nvPr/>
        </p:nvSpPr>
        <p:spPr bwMode="auto">
          <a:xfrm>
            <a:off x="7171119" y="3875801"/>
            <a:ext cx="212400" cy="17784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07BAEAF9-8A30-46C7-93F1-BAFB4459AB77}"/>
              </a:ext>
            </a:extLst>
          </p:cNvPr>
          <p:cNvSpPr/>
          <p:nvPr/>
        </p:nvSpPr>
        <p:spPr bwMode="auto">
          <a:xfrm>
            <a:off x="3915682" y="2979964"/>
            <a:ext cx="212400" cy="26748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EA3F2D7E-1708-42E2-8FBB-F332262D7331}"/>
              </a:ext>
            </a:extLst>
          </p:cNvPr>
          <p:cNvSpPr/>
          <p:nvPr/>
        </p:nvSpPr>
        <p:spPr bwMode="auto">
          <a:xfrm>
            <a:off x="4879485" y="2529908"/>
            <a:ext cx="212400" cy="31248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D9B24042-A591-4F6D-961C-10A40E278C26}"/>
              </a:ext>
            </a:extLst>
          </p:cNvPr>
          <p:cNvSpPr/>
          <p:nvPr/>
        </p:nvSpPr>
        <p:spPr bwMode="auto">
          <a:xfrm>
            <a:off x="5870963" y="2089039"/>
            <a:ext cx="212400" cy="35640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DE71CD4A-2A24-467D-8955-13CD01392DAA}"/>
              </a:ext>
            </a:extLst>
          </p:cNvPr>
          <p:cNvSpPr/>
          <p:nvPr/>
        </p:nvSpPr>
        <p:spPr bwMode="auto">
          <a:xfrm>
            <a:off x="6842091" y="1641363"/>
            <a:ext cx="212400" cy="40140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14B32150-703F-4151-92A6-8516FAE672E7}"/>
              </a:ext>
            </a:extLst>
          </p:cNvPr>
          <p:cNvSpPr/>
          <p:nvPr/>
        </p:nvSpPr>
        <p:spPr bwMode="auto">
          <a:xfrm>
            <a:off x="6200952" y="4317364"/>
            <a:ext cx="212400" cy="13392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794EF7C6-7318-4889-8FDB-1D1E38DF028C}"/>
              </a:ext>
            </a:extLst>
          </p:cNvPr>
          <p:cNvSpPr/>
          <p:nvPr/>
        </p:nvSpPr>
        <p:spPr bwMode="auto">
          <a:xfrm>
            <a:off x="5208513" y="4765001"/>
            <a:ext cx="212400" cy="8892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20A27A45-3E4B-4F1A-BB7E-FCEC070BF12C}"/>
              </a:ext>
            </a:extLst>
          </p:cNvPr>
          <p:cNvSpPr/>
          <p:nvPr/>
        </p:nvSpPr>
        <p:spPr bwMode="auto">
          <a:xfrm>
            <a:off x="4244696" y="5209601"/>
            <a:ext cx="212400" cy="4464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707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2D87D-DC21-4907-BFF8-FDACC67A8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450" y="1789200"/>
            <a:ext cx="3660312" cy="3308958"/>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3:2</a:t>
            </a:r>
          </a:p>
        </p:txBody>
      </p:sp>
      <p:graphicFrame>
        <p:nvGraphicFramePr>
          <p:cNvPr id="5" name="Table 4"/>
          <p:cNvGraphicFramePr>
            <a:graphicFrameLocks noGrp="1"/>
          </p:cNvGraphicFramePr>
          <p:nvPr>
            <p:extLst>
              <p:ext uri="{D42A27DB-BD31-4B8C-83A1-F6EECF244321}">
                <p14:modId xmlns:p14="http://schemas.microsoft.com/office/powerpoint/2010/main" val="1117274058"/>
              </p:ext>
            </p:extLst>
          </p:nvPr>
        </p:nvGraphicFramePr>
        <p:xfrm>
          <a:off x="442278" y="2152140"/>
          <a:ext cx="4424997" cy="2553720"/>
        </p:xfrm>
        <a:graphic>
          <a:graphicData uri="http://schemas.openxmlformats.org/drawingml/2006/table">
            <a:tbl>
              <a:tblPr firstRow="1" firstCol="1" bandRow="1">
                <a:tableStyleId>{5C22544A-7EE6-4342-B048-85BDC9FD1C3A}</a:tableStyleId>
              </a:tblPr>
              <a:tblGrid>
                <a:gridCol w="1474999">
                  <a:extLst>
                    <a:ext uri="{9D8B030D-6E8A-4147-A177-3AD203B41FA5}">
                      <a16:colId xmlns:a16="http://schemas.microsoft.com/office/drawing/2014/main" val="20000"/>
                    </a:ext>
                  </a:extLst>
                </a:gridCol>
                <a:gridCol w="1474999">
                  <a:extLst>
                    <a:ext uri="{9D8B030D-6E8A-4147-A177-3AD203B41FA5}">
                      <a16:colId xmlns:a16="http://schemas.microsoft.com/office/drawing/2014/main" val="20001"/>
                    </a:ext>
                  </a:extLst>
                </a:gridCol>
                <a:gridCol w="1474999">
                  <a:extLst>
                    <a:ext uri="{9D8B030D-6E8A-4147-A177-3AD203B41FA5}">
                      <a16:colId xmlns:a16="http://schemas.microsoft.com/office/drawing/2014/main" val="20002"/>
                    </a:ext>
                  </a:extLst>
                </a:gridCol>
              </a:tblGrid>
              <a:tr h="1116000">
                <a:tc>
                  <a:txBody>
                    <a:bodyPr/>
                    <a:lstStyle/>
                    <a:p>
                      <a:pPr algn="ctr">
                        <a:spcBef>
                          <a:spcPts val="400"/>
                        </a:spcBef>
                        <a:spcAft>
                          <a:spcPts val="400"/>
                        </a:spcAft>
                      </a:pPr>
                      <a:r>
                        <a:rPr lang="en-GB" sz="1600" b="1" dirty="0">
                          <a:solidFill>
                            <a:schemeClr val="tx1"/>
                          </a:solidFill>
                          <a:effectLst/>
                          <a:latin typeface="Myriad Pro Semibold"/>
                        </a:rPr>
                        <a:t>Amount in Jack’s bottle (ml)</a:t>
                      </a:r>
                      <a:endParaRPr lang="en-GB" sz="1600" b="1" dirty="0">
                        <a:solidFill>
                          <a:schemeClr val="tx1"/>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600" b="1" dirty="0">
                          <a:solidFill>
                            <a:schemeClr val="tx1"/>
                          </a:solidFill>
                          <a:effectLst/>
                          <a:latin typeface="Myriad Pro Semibold"/>
                        </a:rPr>
                        <a:t>Amount in Sila’s bottle (ml)</a:t>
                      </a:r>
                      <a:endParaRPr lang="en-GB" sz="1600" b="1" dirty="0">
                        <a:solidFill>
                          <a:schemeClr val="tx1"/>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600" b="1" dirty="0">
                          <a:solidFill>
                            <a:schemeClr val="tx1"/>
                          </a:solidFill>
                          <a:effectLst/>
                          <a:latin typeface="Myriad Pro Semibold"/>
                        </a:rPr>
                        <a:t>Difference between Jack and Sila’s bottles (ml)</a:t>
                      </a:r>
                      <a:endParaRPr lang="en-GB" sz="1600" b="1" dirty="0">
                        <a:solidFill>
                          <a:schemeClr val="tx1"/>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59430">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9430">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9430">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59430">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600" b="0" dirty="0">
                        <a:solidFill>
                          <a:srgbClr val="FF0000"/>
                        </a:solidFill>
                        <a:effectLst/>
                        <a:latin typeface="Myriad Pro Semibold"/>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7BF02CA3-764F-4BCD-AA1D-1754540C10E7}"/>
              </a:ext>
            </a:extLst>
          </p:cNvPr>
          <p:cNvSpPr txBox="1"/>
          <p:nvPr/>
        </p:nvSpPr>
        <p:spPr bwMode="auto">
          <a:xfrm>
            <a:off x="844870" y="3287347"/>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3,000</a:t>
            </a:r>
          </a:p>
        </p:txBody>
      </p:sp>
      <p:sp>
        <p:nvSpPr>
          <p:cNvPr id="10" name="TextBox 9">
            <a:extLst>
              <a:ext uri="{FF2B5EF4-FFF2-40B4-BE49-F238E27FC236}">
                <a16:creationId xmlns:a16="http://schemas.microsoft.com/office/drawing/2014/main" id="{7BF02CA3-764F-4BCD-AA1D-1754540C10E7}"/>
              </a:ext>
            </a:extLst>
          </p:cNvPr>
          <p:cNvSpPr txBox="1"/>
          <p:nvPr/>
        </p:nvSpPr>
        <p:spPr bwMode="auto">
          <a:xfrm>
            <a:off x="2318871" y="3287347"/>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2,000</a:t>
            </a:r>
          </a:p>
        </p:txBody>
      </p:sp>
      <p:sp>
        <p:nvSpPr>
          <p:cNvPr id="11" name="TextBox 10">
            <a:extLst>
              <a:ext uri="{FF2B5EF4-FFF2-40B4-BE49-F238E27FC236}">
                <a16:creationId xmlns:a16="http://schemas.microsoft.com/office/drawing/2014/main" id="{7BF02CA3-764F-4BCD-AA1D-1754540C10E7}"/>
              </a:ext>
            </a:extLst>
          </p:cNvPr>
          <p:cNvSpPr txBox="1"/>
          <p:nvPr/>
        </p:nvSpPr>
        <p:spPr bwMode="auto">
          <a:xfrm>
            <a:off x="3795246" y="3281155"/>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1,000</a:t>
            </a:r>
          </a:p>
        </p:txBody>
      </p:sp>
      <p:sp>
        <p:nvSpPr>
          <p:cNvPr id="12" name="TextBox 11">
            <a:extLst>
              <a:ext uri="{FF2B5EF4-FFF2-40B4-BE49-F238E27FC236}">
                <a16:creationId xmlns:a16="http://schemas.microsoft.com/office/drawing/2014/main" id="{7BF02CA3-764F-4BCD-AA1D-1754540C10E7}"/>
              </a:ext>
            </a:extLst>
          </p:cNvPr>
          <p:cNvSpPr txBox="1"/>
          <p:nvPr/>
        </p:nvSpPr>
        <p:spPr bwMode="auto">
          <a:xfrm>
            <a:off x="844870" y="3640162"/>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2,750</a:t>
            </a:r>
          </a:p>
        </p:txBody>
      </p:sp>
      <p:sp>
        <p:nvSpPr>
          <p:cNvPr id="13" name="TextBox 12">
            <a:extLst>
              <a:ext uri="{FF2B5EF4-FFF2-40B4-BE49-F238E27FC236}">
                <a16:creationId xmlns:a16="http://schemas.microsoft.com/office/drawing/2014/main" id="{7BF02CA3-764F-4BCD-AA1D-1754540C10E7}"/>
              </a:ext>
            </a:extLst>
          </p:cNvPr>
          <p:cNvSpPr txBox="1"/>
          <p:nvPr/>
        </p:nvSpPr>
        <p:spPr bwMode="auto">
          <a:xfrm>
            <a:off x="2318871" y="3640162"/>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1,750</a:t>
            </a:r>
          </a:p>
        </p:txBody>
      </p:sp>
      <p:sp>
        <p:nvSpPr>
          <p:cNvPr id="14" name="TextBox 13">
            <a:extLst>
              <a:ext uri="{FF2B5EF4-FFF2-40B4-BE49-F238E27FC236}">
                <a16:creationId xmlns:a16="http://schemas.microsoft.com/office/drawing/2014/main" id="{7BF02CA3-764F-4BCD-AA1D-1754540C10E7}"/>
              </a:ext>
            </a:extLst>
          </p:cNvPr>
          <p:cNvSpPr txBox="1"/>
          <p:nvPr/>
        </p:nvSpPr>
        <p:spPr bwMode="auto">
          <a:xfrm>
            <a:off x="3795246" y="3640162"/>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1,000</a:t>
            </a:r>
          </a:p>
        </p:txBody>
      </p:sp>
      <p:sp>
        <p:nvSpPr>
          <p:cNvPr id="15" name="TextBox 14">
            <a:extLst>
              <a:ext uri="{FF2B5EF4-FFF2-40B4-BE49-F238E27FC236}">
                <a16:creationId xmlns:a16="http://schemas.microsoft.com/office/drawing/2014/main" id="{7BF02CA3-764F-4BCD-AA1D-1754540C10E7}"/>
              </a:ext>
            </a:extLst>
          </p:cNvPr>
          <p:cNvSpPr txBox="1"/>
          <p:nvPr/>
        </p:nvSpPr>
        <p:spPr bwMode="auto">
          <a:xfrm>
            <a:off x="844870" y="3999169"/>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2,500</a:t>
            </a:r>
          </a:p>
        </p:txBody>
      </p:sp>
      <p:sp>
        <p:nvSpPr>
          <p:cNvPr id="16" name="TextBox 15">
            <a:extLst>
              <a:ext uri="{FF2B5EF4-FFF2-40B4-BE49-F238E27FC236}">
                <a16:creationId xmlns:a16="http://schemas.microsoft.com/office/drawing/2014/main" id="{7BF02CA3-764F-4BCD-AA1D-1754540C10E7}"/>
              </a:ext>
            </a:extLst>
          </p:cNvPr>
          <p:cNvSpPr txBox="1"/>
          <p:nvPr/>
        </p:nvSpPr>
        <p:spPr bwMode="auto">
          <a:xfrm>
            <a:off x="2318871" y="3999169"/>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1,500</a:t>
            </a:r>
          </a:p>
        </p:txBody>
      </p:sp>
      <p:sp>
        <p:nvSpPr>
          <p:cNvPr id="17" name="TextBox 16">
            <a:extLst>
              <a:ext uri="{FF2B5EF4-FFF2-40B4-BE49-F238E27FC236}">
                <a16:creationId xmlns:a16="http://schemas.microsoft.com/office/drawing/2014/main" id="{7BF02CA3-764F-4BCD-AA1D-1754540C10E7}"/>
              </a:ext>
            </a:extLst>
          </p:cNvPr>
          <p:cNvSpPr txBox="1"/>
          <p:nvPr/>
        </p:nvSpPr>
        <p:spPr bwMode="auto">
          <a:xfrm>
            <a:off x="3795246" y="3999169"/>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1,000</a:t>
            </a:r>
          </a:p>
        </p:txBody>
      </p:sp>
      <p:sp>
        <p:nvSpPr>
          <p:cNvPr id="18" name="TextBox 17">
            <a:extLst>
              <a:ext uri="{FF2B5EF4-FFF2-40B4-BE49-F238E27FC236}">
                <a16:creationId xmlns:a16="http://schemas.microsoft.com/office/drawing/2014/main" id="{7BF02CA3-764F-4BCD-AA1D-1754540C10E7}"/>
              </a:ext>
            </a:extLst>
          </p:cNvPr>
          <p:cNvSpPr txBox="1"/>
          <p:nvPr/>
        </p:nvSpPr>
        <p:spPr bwMode="auto">
          <a:xfrm>
            <a:off x="844870" y="4360465"/>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2,250</a:t>
            </a:r>
          </a:p>
        </p:txBody>
      </p:sp>
      <p:sp>
        <p:nvSpPr>
          <p:cNvPr id="19" name="TextBox 18">
            <a:extLst>
              <a:ext uri="{FF2B5EF4-FFF2-40B4-BE49-F238E27FC236}">
                <a16:creationId xmlns:a16="http://schemas.microsoft.com/office/drawing/2014/main" id="{7BF02CA3-764F-4BCD-AA1D-1754540C10E7}"/>
              </a:ext>
            </a:extLst>
          </p:cNvPr>
          <p:cNvSpPr txBox="1"/>
          <p:nvPr/>
        </p:nvSpPr>
        <p:spPr bwMode="auto">
          <a:xfrm>
            <a:off x="2318871" y="4360465"/>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1,250</a:t>
            </a:r>
          </a:p>
        </p:txBody>
      </p:sp>
      <p:sp>
        <p:nvSpPr>
          <p:cNvPr id="20" name="TextBox 19">
            <a:extLst>
              <a:ext uri="{FF2B5EF4-FFF2-40B4-BE49-F238E27FC236}">
                <a16:creationId xmlns:a16="http://schemas.microsoft.com/office/drawing/2014/main" id="{7BF02CA3-764F-4BCD-AA1D-1754540C10E7}"/>
              </a:ext>
            </a:extLst>
          </p:cNvPr>
          <p:cNvSpPr txBox="1"/>
          <p:nvPr/>
        </p:nvSpPr>
        <p:spPr bwMode="auto">
          <a:xfrm>
            <a:off x="3795246" y="4360465"/>
            <a:ext cx="671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Myriad Pro Semibold" charset="0"/>
              </a:rPr>
              <a:t>1,000</a:t>
            </a:r>
          </a:p>
        </p:txBody>
      </p:sp>
      <p:sp>
        <p:nvSpPr>
          <p:cNvPr id="25" name="Rectangle 24"/>
          <p:cNvSpPr/>
          <p:nvPr/>
        </p:nvSpPr>
        <p:spPr bwMode="auto">
          <a:xfrm>
            <a:off x="5809085" y="2879147"/>
            <a:ext cx="1900800" cy="1296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6" name="Rectangle 25"/>
          <p:cNvSpPr/>
          <p:nvPr/>
        </p:nvSpPr>
        <p:spPr bwMode="auto">
          <a:xfrm>
            <a:off x="5809085" y="2282889"/>
            <a:ext cx="2070471" cy="1296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7" name="Rectangle 26"/>
          <p:cNvSpPr/>
          <p:nvPr/>
        </p:nvSpPr>
        <p:spPr bwMode="auto">
          <a:xfrm>
            <a:off x="5809085" y="3484895"/>
            <a:ext cx="1727571" cy="1296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8" name="Rectangle 27"/>
          <p:cNvSpPr/>
          <p:nvPr/>
        </p:nvSpPr>
        <p:spPr bwMode="auto">
          <a:xfrm>
            <a:off x="5809085" y="4084293"/>
            <a:ext cx="1553740" cy="1296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5DD99A9C-E5B5-4112-A750-AE6F6986C4A7}"/>
              </a:ext>
            </a:extLst>
          </p:cNvPr>
          <p:cNvSpPr/>
          <p:nvPr/>
        </p:nvSpPr>
        <p:spPr bwMode="auto">
          <a:xfrm>
            <a:off x="5809084" y="2478212"/>
            <a:ext cx="1379909" cy="1296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13CEE350-FC91-49DB-8C38-DAE5F147043C}"/>
              </a:ext>
            </a:extLst>
          </p:cNvPr>
          <p:cNvSpPr/>
          <p:nvPr/>
        </p:nvSpPr>
        <p:spPr bwMode="auto">
          <a:xfrm>
            <a:off x="5809085" y="3084012"/>
            <a:ext cx="1208460" cy="1296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A20581C9-8354-45A2-BC9D-4157FACEC248}"/>
              </a:ext>
            </a:extLst>
          </p:cNvPr>
          <p:cNvSpPr/>
          <p:nvPr/>
        </p:nvSpPr>
        <p:spPr bwMode="auto">
          <a:xfrm>
            <a:off x="5809084" y="3682224"/>
            <a:ext cx="1034629" cy="1296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D62DE719-3D9B-41FF-B136-FBADF77C935D}"/>
              </a:ext>
            </a:extLst>
          </p:cNvPr>
          <p:cNvSpPr/>
          <p:nvPr/>
        </p:nvSpPr>
        <p:spPr bwMode="auto">
          <a:xfrm>
            <a:off x="5809084" y="4280436"/>
            <a:ext cx="863179" cy="1296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899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5" grpId="0" animBg="1"/>
      <p:bldP spid="26" grpId="0" animBg="1"/>
      <p:bldP spid="27" grpId="0" animBg="1"/>
      <p:bldP spid="28" grpId="0" animBg="1"/>
      <p:bldP spid="29" grpId="0" animBg="1"/>
      <p:bldP spid="30" grpId="0" animBg="1"/>
      <p:bldP spid="31"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3:3</a:t>
            </a:r>
          </a:p>
        </p:txBody>
      </p:sp>
      <p:graphicFrame>
        <p:nvGraphicFramePr>
          <p:cNvPr id="3" name="Table 2"/>
          <p:cNvGraphicFramePr>
            <a:graphicFrameLocks noGrp="1"/>
          </p:cNvGraphicFramePr>
          <p:nvPr>
            <p:extLst>
              <p:ext uri="{D42A27DB-BD31-4B8C-83A1-F6EECF244321}">
                <p14:modId xmlns:p14="http://schemas.microsoft.com/office/powerpoint/2010/main" val="1840196801"/>
              </p:ext>
            </p:extLst>
          </p:nvPr>
        </p:nvGraphicFramePr>
        <p:xfrm>
          <a:off x="1386839" y="2829560"/>
          <a:ext cx="6370322" cy="1381760"/>
        </p:xfrm>
        <a:graphic>
          <a:graphicData uri="http://schemas.openxmlformats.org/drawingml/2006/table">
            <a:tbl>
              <a:tblPr firstRow="1" firstCol="1" bandRow="1">
                <a:tableStyleId>{5C22544A-7EE6-4342-B048-85BDC9FD1C3A}</a:tableStyleId>
              </a:tblPr>
              <a:tblGrid>
                <a:gridCol w="1674410">
                  <a:extLst>
                    <a:ext uri="{9D8B030D-6E8A-4147-A177-3AD203B41FA5}">
                      <a16:colId xmlns:a16="http://schemas.microsoft.com/office/drawing/2014/main" val="20000"/>
                    </a:ext>
                  </a:extLst>
                </a:gridCol>
                <a:gridCol w="673546">
                  <a:extLst>
                    <a:ext uri="{9D8B030D-6E8A-4147-A177-3AD203B41FA5}">
                      <a16:colId xmlns:a16="http://schemas.microsoft.com/office/drawing/2014/main" val="20001"/>
                    </a:ext>
                  </a:extLst>
                </a:gridCol>
                <a:gridCol w="1674410">
                  <a:extLst>
                    <a:ext uri="{9D8B030D-6E8A-4147-A177-3AD203B41FA5}">
                      <a16:colId xmlns:a16="http://schemas.microsoft.com/office/drawing/2014/main" val="20002"/>
                    </a:ext>
                  </a:extLst>
                </a:gridCol>
                <a:gridCol w="673546">
                  <a:extLst>
                    <a:ext uri="{9D8B030D-6E8A-4147-A177-3AD203B41FA5}">
                      <a16:colId xmlns:a16="http://schemas.microsoft.com/office/drawing/2014/main" val="20003"/>
                    </a:ext>
                  </a:extLst>
                </a:gridCol>
                <a:gridCol w="1674410">
                  <a:extLst>
                    <a:ext uri="{9D8B030D-6E8A-4147-A177-3AD203B41FA5}">
                      <a16:colId xmlns:a16="http://schemas.microsoft.com/office/drawing/2014/main" val="20004"/>
                    </a:ext>
                  </a:extLst>
                </a:gridCol>
              </a:tblGrid>
              <a:tr h="0">
                <a:tc>
                  <a:txBody>
                    <a:bodyPr/>
                    <a:lstStyle/>
                    <a:p>
                      <a:pPr algn="ctr">
                        <a:spcBef>
                          <a:spcPts val="400"/>
                        </a:spcBef>
                        <a:spcAft>
                          <a:spcPts val="400"/>
                        </a:spcAft>
                      </a:pPr>
                      <a:r>
                        <a:rPr lang="en-GB" sz="3600" b="0" dirty="0">
                          <a:solidFill>
                            <a:schemeClr val="tx1"/>
                          </a:solidFill>
                          <a:effectLst/>
                          <a:latin typeface="Myriad Pro Semibold"/>
                        </a:rPr>
                        <a:t>4</a:t>
                      </a: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3600" b="0" dirty="0">
                          <a:solidFill>
                            <a:schemeClr val="tx1"/>
                          </a:solidFill>
                          <a:effectLst/>
                          <a:latin typeface="Myriad Pro Semibold"/>
                        </a:rPr>
                        <a:t>−</a:t>
                      </a:r>
                      <a:endParaRPr lang="en-GB" sz="36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3600" b="0" dirty="0">
                          <a:solidFill>
                            <a:schemeClr val="tx1"/>
                          </a:solidFill>
                          <a:effectLst/>
                          <a:latin typeface="Myriad Pro Semibold"/>
                        </a:rPr>
                        <a:t>1</a:t>
                      </a:r>
                      <a:endParaRPr lang="en-GB" sz="36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3600" b="0" dirty="0">
                          <a:solidFill>
                            <a:schemeClr val="tx1"/>
                          </a:solidFill>
                          <a:effectLst/>
                          <a:latin typeface="Myriad Pro Semibold"/>
                        </a:rPr>
                        <a:t>=</a:t>
                      </a:r>
                      <a:endParaRPr lang="en-GB" sz="36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914400" indent="-914400" algn="ctr">
                        <a:spcBef>
                          <a:spcPts val="400"/>
                        </a:spcBef>
                        <a:spcAft>
                          <a:spcPts val="400"/>
                        </a:spcAft>
                      </a:pPr>
                      <a:r>
                        <a:rPr lang="en-GB" sz="3600" b="0" dirty="0">
                          <a:solidFill>
                            <a:schemeClr val="tx1"/>
                          </a:solidFill>
                          <a:effectLst/>
                          <a:latin typeface="Myriad Pro Semibold"/>
                        </a:rPr>
                        <a:t>3</a:t>
                      </a:r>
                      <a:endParaRPr lang="en-GB" sz="36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Bef>
                          <a:spcPts val="400"/>
                        </a:spcBef>
                        <a:spcAft>
                          <a:spcPts val="400"/>
                        </a:spcAft>
                      </a:pPr>
                      <a:r>
                        <a:rPr lang="en-GB" sz="2400" b="0" dirty="0">
                          <a:solidFill>
                            <a:schemeClr val="tx1"/>
                          </a:solidFill>
                          <a:effectLst/>
                          <a:latin typeface="Myriad Pro Semibold"/>
                        </a:rPr>
                        <a:t>↑</a:t>
                      </a:r>
                    </a:p>
                    <a:p>
                      <a:pPr algn="ctr">
                        <a:spcBef>
                          <a:spcPts val="400"/>
                        </a:spcBef>
                        <a:spcAft>
                          <a:spcPts val="400"/>
                        </a:spcAft>
                      </a:pPr>
                      <a:r>
                        <a:rPr lang="en-GB" sz="2400" b="0" dirty="0">
                          <a:solidFill>
                            <a:schemeClr val="tx1"/>
                          </a:solidFill>
                          <a:effectLst/>
                          <a:latin typeface="Myriad Pro Semibold"/>
                        </a:rPr>
                        <a:t>minuend</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b="0" dirty="0">
                          <a:solidFill>
                            <a:schemeClr val="tx1"/>
                          </a:solidFill>
                          <a:effectLst/>
                          <a:latin typeface="Myriad Pro Semibold"/>
                        </a:rPr>
                        <a:t>↑</a:t>
                      </a:r>
                    </a:p>
                    <a:p>
                      <a:pPr algn="ctr">
                        <a:spcBef>
                          <a:spcPts val="400"/>
                        </a:spcBef>
                        <a:spcAft>
                          <a:spcPts val="400"/>
                        </a:spcAft>
                      </a:pPr>
                      <a:r>
                        <a:rPr lang="en-GB" sz="2400" b="0" dirty="0">
                          <a:solidFill>
                            <a:schemeClr val="tx1"/>
                          </a:solidFill>
                          <a:effectLst/>
                          <a:latin typeface="Myriad Pro Semibold"/>
                        </a:rPr>
                        <a:t>subtrahend</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b="0" dirty="0">
                          <a:solidFill>
                            <a:schemeClr val="tx1"/>
                          </a:solidFill>
                          <a:effectLst/>
                          <a:latin typeface="Myriad Pro Semibold"/>
                        </a:rPr>
                        <a:t> </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2400" b="0" dirty="0">
                          <a:solidFill>
                            <a:schemeClr val="tx1"/>
                          </a:solidFill>
                          <a:effectLst/>
                          <a:latin typeface="Myriad Pro Semibold"/>
                        </a:rPr>
                        <a:t>↑</a:t>
                      </a:r>
                    </a:p>
                    <a:p>
                      <a:pPr algn="ctr">
                        <a:spcBef>
                          <a:spcPts val="400"/>
                        </a:spcBef>
                        <a:spcAft>
                          <a:spcPts val="400"/>
                        </a:spcAft>
                      </a:pPr>
                      <a:r>
                        <a:rPr lang="en-GB" sz="2400" b="0" dirty="0">
                          <a:solidFill>
                            <a:schemeClr val="tx1"/>
                          </a:solidFill>
                          <a:effectLst/>
                          <a:latin typeface="Myriad Pro Semibold"/>
                        </a:rPr>
                        <a:t>difference</a:t>
                      </a:r>
                      <a:endParaRPr lang="en-GB" sz="2400" b="0" dirty="0">
                        <a:solidFill>
                          <a:schemeClr val="tx1"/>
                        </a:solidFill>
                        <a:effectLst/>
                        <a:latin typeface="Myriad Pro Semibold"/>
                        <a:ea typeface="Calibri"/>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658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1:1</a:t>
            </a:r>
          </a:p>
        </p:txBody>
      </p:sp>
      <p:sp>
        <p:nvSpPr>
          <p:cNvPr id="23" name="TextBox 22">
            <a:extLst>
              <a:ext uri="{FF2B5EF4-FFF2-40B4-BE49-F238E27FC236}">
                <a16:creationId xmlns:a16="http://schemas.microsoft.com/office/drawing/2014/main" id="{4E69A2F9-2832-43C5-961B-2EDF17CB38A0}"/>
              </a:ext>
            </a:extLst>
          </p:cNvPr>
          <p:cNvSpPr txBox="1"/>
          <p:nvPr/>
        </p:nvSpPr>
        <p:spPr bwMode="auto">
          <a:xfrm>
            <a:off x="4015631" y="1017453"/>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25 + 20</a:t>
            </a:r>
          </a:p>
        </p:txBody>
      </p:sp>
      <p:sp>
        <p:nvSpPr>
          <p:cNvPr id="24" name="TextBox 23">
            <a:extLst>
              <a:ext uri="{FF2B5EF4-FFF2-40B4-BE49-F238E27FC236}">
                <a16:creationId xmlns:a16="http://schemas.microsoft.com/office/drawing/2014/main" id="{8C6ABE21-FE84-46B4-8940-1D56768ECE2D}"/>
              </a:ext>
            </a:extLst>
          </p:cNvPr>
          <p:cNvSpPr txBox="1"/>
          <p:nvPr/>
        </p:nvSpPr>
        <p:spPr bwMode="auto">
          <a:xfrm>
            <a:off x="5434191" y="101745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45</a:t>
            </a:r>
          </a:p>
        </p:txBody>
      </p:sp>
      <p:sp>
        <p:nvSpPr>
          <p:cNvPr id="25" name="TextBox 24">
            <a:extLst>
              <a:ext uri="{FF2B5EF4-FFF2-40B4-BE49-F238E27FC236}">
                <a16:creationId xmlns:a16="http://schemas.microsoft.com/office/drawing/2014/main" id="{D145CB4F-89E2-4D97-BACA-815BC5454AE5}"/>
              </a:ext>
            </a:extLst>
          </p:cNvPr>
          <p:cNvSpPr txBox="1"/>
          <p:nvPr/>
        </p:nvSpPr>
        <p:spPr bwMode="auto">
          <a:xfrm>
            <a:off x="2896620" y="1017453"/>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27 + 18</a:t>
            </a:r>
          </a:p>
        </p:txBody>
      </p:sp>
      <p:sp>
        <p:nvSpPr>
          <p:cNvPr id="26" name="TextBox 25">
            <a:extLst>
              <a:ext uri="{FF2B5EF4-FFF2-40B4-BE49-F238E27FC236}">
                <a16:creationId xmlns:a16="http://schemas.microsoft.com/office/drawing/2014/main" id="{2937D039-AF0A-4772-B9F9-72C5FEDF6AA0}"/>
              </a:ext>
            </a:extLst>
          </p:cNvPr>
          <p:cNvSpPr txBox="1"/>
          <p:nvPr/>
        </p:nvSpPr>
        <p:spPr bwMode="auto">
          <a:xfrm>
            <a:off x="2249814" y="2226026"/>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27</a:t>
            </a:r>
          </a:p>
        </p:txBody>
      </p:sp>
      <p:sp>
        <p:nvSpPr>
          <p:cNvPr id="27" name="TextBox 26">
            <a:extLst>
              <a:ext uri="{FF2B5EF4-FFF2-40B4-BE49-F238E27FC236}">
                <a16:creationId xmlns:a16="http://schemas.microsoft.com/office/drawing/2014/main" id="{AD2BB50F-AC5E-47AE-9E72-84BD3100D489}"/>
              </a:ext>
            </a:extLst>
          </p:cNvPr>
          <p:cNvSpPr txBox="1"/>
          <p:nvPr/>
        </p:nvSpPr>
        <p:spPr bwMode="auto">
          <a:xfrm>
            <a:off x="3278674"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8" name="TextBox 27">
            <a:extLst>
              <a:ext uri="{FF2B5EF4-FFF2-40B4-BE49-F238E27FC236}">
                <a16:creationId xmlns:a16="http://schemas.microsoft.com/office/drawing/2014/main" id="{E9ABC693-A70B-45D2-A02A-549CC575946C}"/>
              </a:ext>
            </a:extLst>
          </p:cNvPr>
          <p:cNvSpPr txBox="1"/>
          <p:nvPr/>
        </p:nvSpPr>
        <p:spPr bwMode="auto">
          <a:xfrm>
            <a:off x="4145561" y="2226026"/>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18</a:t>
            </a:r>
          </a:p>
        </p:txBody>
      </p:sp>
      <p:sp>
        <p:nvSpPr>
          <p:cNvPr id="29" name="TextBox 28">
            <a:extLst>
              <a:ext uri="{FF2B5EF4-FFF2-40B4-BE49-F238E27FC236}">
                <a16:creationId xmlns:a16="http://schemas.microsoft.com/office/drawing/2014/main" id="{4D603A20-3366-4086-A0A6-033217C411D4}"/>
              </a:ext>
            </a:extLst>
          </p:cNvPr>
          <p:cNvSpPr txBox="1"/>
          <p:nvPr/>
        </p:nvSpPr>
        <p:spPr bwMode="auto">
          <a:xfrm>
            <a:off x="5829491" y="222602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45</a:t>
            </a:r>
          </a:p>
        </p:txBody>
      </p:sp>
      <p:sp>
        <p:nvSpPr>
          <p:cNvPr id="30" name="TextBox 29">
            <a:extLst>
              <a:ext uri="{FF2B5EF4-FFF2-40B4-BE49-F238E27FC236}">
                <a16:creationId xmlns:a16="http://schemas.microsoft.com/office/drawing/2014/main" id="{39313DA3-8AFB-4ED6-9645-85B2D5F32EC7}"/>
              </a:ext>
            </a:extLst>
          </p:cNvPr>
          <p:cNvSpPr txBox="1"/>
          <p:nvPr/>
        </p:nvSpPr>
        <p:spPr bwMode="auto">
          <a:xfrm>
            <a:off x="5829491" y="508841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45</a:t>
            </a:r>
          </a:p>
        </p:txBody>
      </p:sp>
      <p:sp>
        <p:nvSpPr>
          <p:cNvPr id="31" name="TextBox 30">
            <a:extLst>
              <a:ext uri="{FF2B5EF4-FFF2-40B4-BE49-F238E27FC236}">
                <a16:creationId xmlns:a16="http://schemas.microsoft.com/office/drawing/2014/main" id="{9F8DE8D4-0230-484D-9DC4-F8215C4A0DF1}"/>
              </a:ext>
            </a:extLst>
          </p:cNvPr>
          <p:cNvSpPr txBox="1"/>
          <p:nvPr/>
        </p:nvSpPr>
        <p:spPr bwMode="auto">
          <a:xfrm>
            <a:off x="4123118" y="508841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20</a:t>
            </a:r>
          </a:p>
        </p:txBody>
      </p:sp>
      <p:sp>
        <p:nvSpPr>
          <p:cNvPr id="32" name="TextBox 31">
            <a:extLst>
              <a:ext uri="{FF2B5EF4-FFF2-40B4-BE49-F238E27FC236}">
                <a16:creationId xmlns:a16="http://schemas.microsoft.com/office/drawing/2014/main" id="{96363112-4474-4E8B-9FA7-AE1C1BC94E06}"/>
              </a:ext>
            </a:extLst>
          </p:cNvPr>
          <p:cNvSpPr txBox="1"/>
          <p:nvPr/>
        </p:nvSpPr>
        <p:spPr bwMode="auto">
          <a:xfrm>
            <a:off x="2249814" y="508841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25</a:t>
            </a:r>
          </a:p>
        </p:txBody>
      </p:sp>
      <p:sp>
        <p:nvSpPr>
          <p:cNvPr id="37" name="TextBox 36">
            <a:extLst>
              <a:ext uri="{FF2B5EF4-FFF2-40B4-BE49-F238E27FC236}">
                <a16:creationId xmlns:a16="http://schemas.microsoft.com/office/drawing/2014/main" id="{525C0AB0-B223-454F-9751-69942ED10139}"/>
              </a:ext>
            </a:extLst>
          </p:cNvPr>
          <p:cNvSpPr txBox="1"/>
          <p:nvPr/>
        </p:nvSpPr>
        <p:spPr bwMode="auto">
          <a:xfrm>
            <a:off x="5047770"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40" name="TextBox 39">
            <a:extLst>
              <a:ext uri="{FF2B5EF4-FFF2-40B4-BE49-F238E27FC236}">
                <a16:creationId xmlns:a16="http://schemas.microsoft.com/office/drawing/2014/main" id="{C37717DD-1D74-49F4-8D01-085CE6D00485}"/>
              </a:ext>
            </a:extLst>
          </p:cNvPr>
          <p:cNvSpPr txBox="1"/>
          <p:nvPr/>
        </p:nvSpPr>
        <p:spPr bwMode="auto">
          <a:xfrm>
            <a:off x="5028534"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41" name="TextBox 40">
            <a:extLst>
              <a:ext uri="{FF2B5EF4-FFF2-40B4-BE49-F238E27FC236}">
                <a16:creationId xmlns:a16="http://schemas.microsoft.com/office/drawing/2014/main" id="{B7EA9B5E-7E0B-4DC7-B70A-84071A6B0EA6}"/>
              </a:ext>
            </a:extLst>
          </p:cNvPr>
          <p:cNvSpPr txBox="1"/>
          <p:nvPr/>
        </p:nvSpPr>
        <p:spPr bwMode="auto">
          <a:xfrm>
            <a:off x="3259438"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pic>
        <p:nvPicPr>
          <p:cNvPr id="45" name="Picture 44" descr="A close up of a logo&#10;&#10;Description generated with high confidence">
            <a:extLst>
              <a:ext uri="{FF2B5EF4-FFF2-40B4-BE49-F238E27FC236}">
                <a16:creationId xmlns:a16="http://schemas.microsoft.com/office/drawing/2014/main" id="{D85EE8CB-9427-4622-8454-F9211CDD9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985" y="2414492"/>
            <a:ext cx="778109" cy="2908182"/>
          </a:xfrm>
          <a:prstGeom prst="rect">
            <a:avLst/>
          </a:prstGeom>
        </p:spPr>
      </p:pic>
      <p:sp>
        <p:nvSpPr>
          <p:cNvPr id="48" name="Rectangle 47">
            <a:extLst>
              <a:ext uri="{FF2B5EF4-FFF2-40B4-BE49-F238E27FC236}">
                <a16:creationId xmlns:a16="http://schemas.microsoft.com/office/drawing/2014/main" id="{E3AA6D3C-00CD-4FE4-A311-5EF494D9A670}"/>
              </a:ext>
            </a:extLst>
          </p:cNvPr>
          <p:cNvSpPr/>
          <p:nvPr/>
        </p:nvSpPr>
        <p:spPr bwMode="auto">
          <a:xfrm>
            <a:off x="5793705" y="2115512"/>
            <a:ext cx="684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9" name="Rectangle 48">
            <a:extLst>
              <a:ext uri="{FF2B5EF4-FFF2-40B4-BE49-F238E27FC236}">
                <a16:creationId xmlns:a16="http://schemas.microsoft.com/office/drawing/2014/main" id="{FAC3EC14-64CF-4FE0-AB9B-FDEE7AE3EDB6}"/>
              </a:ext>
            </a:extLst>
          </p:cNvPr>
          <p:cNvSpPr/>
          <p:nvPr/>
        </p:nvSpPr>
        <p:spPr bwMode="auto">
          <a:xfrm>
            <a:off x="5793705" y="4977248"/>
            <a:ext cx="684000"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5" name="TextBox 34">
            <a:extLst>
              <a:ext uri="{FF2B5EF4-FFF2-40B4-BE49-F238E27FC236}">
                <a16:creationId xmlns:a16="http://schemas.microsoft.com/office/drawing/2014/main" id="{BF7BE988-A946-4816-AA0C-B9CBDC04CA29}"/>
              </a:ext>
            </a:extLst>
          </p:cNvPr>
          <p:cNvSpPr txBox="1"/>
          <p:nvPr/>
        </p:nvSpPr>
        <p:spPr bwMode="auto">
          <a:xfrm>
            <a:off x="1891768" y="3657222"/>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36" name="TextBox 35">
            <a:extLst>
              <a:ext uri="{FF2B5EF4-FFF2-40B4-BE49-F238E27FC236}">
                <a16:creationId xmlns:a16="http://schemas.microsoft.com/office/drawing/2014/main" id="{52EF2218-087C-44E3-83E2-2D775523DD23}"/>
              </a:ext>
            </a:extLst>
          </p:cNvPr>
          <p:cNvSpPr txBox="1"/>
          <p:nvPr/>
        </p:nvSpPr>
        <p:spPr bwMode="auto">
          <a:xfrm>
            <a:off x="4417010" y="3657222"/>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38" name="Picture 37" descr="A close up of a logo&#10;&#10;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963" y="3192619"/>
            <a:ext cx="194527" cy="1390870"/>
          </a:xfrm>
          <a:prstGeom prst="rect">
            <a:avLst/>
          </a:prstGeom>
        </p:spPr>
      </p:pic>
      <p:pic>
        <p:nvPicPr>
          <p:cNvPr id="39" name="Picture 38" descr="A close up of a logo&#10;&#10;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16" y="3192619"/>
            <a:ext cx="194527" cy="1390870"/>
          </a:xfrm>
          <a:prstGeom prst="rect">
            <a:avLst/>
          </a:prstGeom>
        </p:spPr>
      </p:pic>
    </p:spTree>
    <p:extLst>
      <p:ext uri="{BB962C8B-B14F-4D97-AF65-F5344CB8AC3E}">
        <p14:creationId xmlns:p14="http://schemas.microsoft.com/office/powerpoint/2010/main" val="24338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9" grpId="0"/>
      <p:bldP spid="30" grpId="0"/>
      <p:bldP spid="31" grpId="0"/>
      <p:bldP spid="32" grpId="0"/>
      <p:bldP spid="37" grpId="0"/>
      <p:bldP spid="40" grpId="0"/>
      <p:bldP spid="48" grpId="0" animBg="1"/>
      <p:bldP spid="49" grpId="0" animBg="1"/>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3:3</a:t>
            </a:r>
          </a:p>
        </p:txBody>
      </p:sp>
      <p:grpSp>
        <p:nvGrpSpPr>
          <p:cNvPr id="23" name="Group 22"/>
          <p:cNvGrpSpPr/>
          <p:nvPr/>
        </p:nvGrpSpPr>
        <p:grpSpPr>
          <a:xfrm>
            <a:off x="3326108" y="2864870"/>
            <a:ext cx="2407691" cy="1128260"/>
            <a:chOff x="3326108" y="2864870"/>
            <a:chExt cx="2407691" cy="112826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037" y="2864870"/>
              <a:ext cx="612762" cy="5641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108" y="3429000"/>
              <a:ext cx="612762" cy="5641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726" y="2864870"/>
              <a:ext cx="612762" cy="5641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417" y="2864870"/>
              <a:ext cx="612762" cy="5641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108" y="2864870"/>
              <a:ext cx="612762" cy="564130"/>
            </a:xfrm>
            <a:prstGeom prst="rect">
              <a:avLst/>
            </a:prstGeom>
          </p:spPr>
        </p:pic>
      </p:grpSp>
      <p:grpSp>
        <p:nvGrpSpPr>
          <p:cNvPr id="24" name="Group 23"/>
          <p:cNvGrpSpPr/>
          <p:nvPr/>
        </p:nvGrpSpPr>
        <p:grpSpPr>
          <a:xfrm>
            <a:off x="2727799" y="2864870"/>
            <a:ext cx="612762" cy="1128260"/>
            <a:chOff x="2727799" y="2864870"/>
            <a:chExt cx="612762" cy="112826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799" y="2864870"/>
              <a:ext cx="612762" cy="56413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7799" y="3429000"/>
              <a:ext cx="612762" cy="564130"/>
            </a:xfrm>
            <a:prstGeom prst="rect">
              <a:avLst/>
            </a:prstGeom>
          </p:spPr>
        </p:pic>
      </p:grpSp>
      <p:grpSp>
        <p:nvGrpSpPr>
          <p:cNvPr id="25" name="Group 24"/>
          <p:cNvGrpSpPr/>
          <p:nvPr/>
        </p:nvGrpSpPr>
        <p:grpSpPr>
          <a:xfrm>
            <a:off x="2129490" y="2864870"/>
            <a:ext cx="612762" cy="1128260"/>
            <a:chOff x="2129490" y="2864870"/>
            <a:chExt cx="612762" cy="112826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490" y="2864870"/>
              <a:ext cx="612762" cy="56413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490" y="3429000"/>
              <a:ext cx="612762" cy="564130"/>
            </a:xfrm>
            <a:prstGeom prst="rect">
              <a:avLst/>
            </a:prstGeom>
          </p:spPr>
        </p:pic>
      </p:grpSp>
      <p:grpSp>
        <p:nvGrpSpPr>
          <p:cNvPr id="26" name="Group 25"/>
          <p:cNvGrpSpPr/>
          <p:nvPr/>
        </p:nvGrpSpPr>
        <p:grpSpPr>
          <a:xfrm>
            <a:off x="1528800" y="2864870"/>
            <a:ext cx="612762" cy="1128260"/>
            <a:chOff x="1528800" y="2864870"/>
            <a:chExt cx="612762" cy="112826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800" y="2864870"/>
              <a:ext cx="612762" cy="56413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800" y="3429000"/>
              <a:ext cx="612762" cy="564130"/>
            </a:xfrm>
            <a:prstGeom prst="rect">
              <a:avLst/>
            </a:prstGeom>
          </p:spPr>
        </p:pic>
      </p:grpSp>
      <p:sp>
        <p:nvSpPr>
          <p:cNvPr id="16" name="TextBox 15">
            <a:extLst>
              <a:ext uri="{FF2B5EF4-FFF2-40B4-BE49-F238E27FC236}">
                <a16:creationId xmlns:a16="http://schemas.microsoft.com/office/drawing/2014/main" id="{7BF02CA3-764F-4BCD-AA1D-1754540C10E7}"/>
              </a:ext>
            </a:extLst>
          </p:cNvPr>
          <p:cNvSpPr txBox="1"/>
          <p:nvPr/>
        </p:nvSpPr>
        <p:spPr bwMode="auto">
          <a:xfrm>
            <a:off x="6204029" y="3198168"/>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 </a:t>
            </a:r>
            <a:r>
              <a:rPr lang="en-GB" sz="2400" dirty="0">
                <a:latin typeface="Myriad Pro Semibold"/>
                <a:ea typeface="Myriad Pro Semibold" charset="0"/>
                <a:cs typeface="Arial" panose="020B0604020202020204" pitchFamily="34" charset="0"/>
              </a:rPr>
              <a:t>−</a:t>
            </a:r>
            <a:r>
              <a:rPr lang="en-GB" sz="2400" dirty="0">
                <a:latin typeface="Myriad Pro Semibold"/>
                <a:ea typeface="Myriad Pro Semibold" charset="0"/>
                <a:cs typeface="Myriad Pro Semibold" charset="0"/>
              </a:rPr>
              <a:t> 1 = 3</a:t>
            </a:r>
          </a:p>
        </p:txBody>
      </p:sp>
      <p:sp>
        <p:nvSpPr>
          <p:cNvPr id="20" name="TextBox 19">
            <a:extLst>
              <a:ext uri="{FF2B5EF4-FFF2-40B4-BE49-F238E27FC236}">
                <a16:creationId xmlns:a16="http://schemas.microsoft.com/office/drawing/2014/main" id="{7BF02CA3-764F-4BCD-AA1D-1754540C10E7}"/>
              </a:ext>
            </a:extLst>
          </p:cNvPr>
          <p:cNvSpPr txBox="1"/>
          <p:nvPr/>
        </p:nvSpPr>
        <p:spPr bwMode="auto">
          <a:xfrm>
            <a:off x="6204029" y="3198168"/>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 </a:t>
            </a:r>
            <a:r>
              <a:rPr lang="en-GB" sz="2400" dirty="0">
                <a:latin typeface="Myriad Pro Semibold"/>
                <a:ea typeface="Myriad Pro Semibold" charset="0"/>
                <a:cs typeface="Arial" panose="020B0604020202020204" pitchFamily="34" charset="0"/>
              </a:rPr>
              <a:t>−</a:t>
            </a:r>
            <a:r>
              <a:rPr lang="en-GB" sz="2400" dirty="0">
                <a:latin typeface="Myriad Pro Semibold"/>
                <a:ea typeface="Myriad Pro Semibold" charset="0"/>
                <a:cs typeface="Myriad Pro Semibold" charset="0"/>
              </a:rPr>
              <a:t> 2 = 3</a:t>
            </a:r>
          </a:p>
        </p:txBody>
      </p:sp>
      <p:sp>
        <p:nvSpPr>
          <p:cNvPr id="21" name="TextBox 20">
            <a:extLst>
              <a:ext uri="{FF2B5EF4-FFF2-40B4-BE49-F238E27FC236}">
                <a16:creationId xmlns:a16="http://schemas.microsoft.com/office/drawing/2014/main" id="{7BF02CA3-764F-4BCD-AA1D-1754540C10E7}"/>
              </a:ext>
            </a:extLst>
          </p:cNvPr>
          <p:cNvSpPr txBox="1"/>
          <p:nvPr/>
        </p:nvSpPr>
        <p:spPr bwMode="auto">
          <a:xfrm>
            <a:off x="6204029" y="3198168"/>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 </a:t>
            </a:r>
            <a:r>
              <a:rPr lang="en-GB" sz="2400" dirty="0">
                <a:latin typeface="Myriad Pro Semibold"/>
                <a:ea typeface="Myriad Pro Semibold" charset="0"/>
                <a:cs typeface="Arial" panose="020B0604020202020204" pitchFamily="34" charset="0"/>
              </a:rPr>
              <a:t>−</a:t>
            </a:r>
            <a:r>
              <a:rPr lang="en-GB" sz="2400" dirty="0">
                <a:latin typeface="Myriad Pro Semibold"/>
                <a:ea typeface="Myriad Pro Semibold" charset="0"/>
                <a:cs typeface="Myriad Pro Semibold" charset="0"/>
              </a:rPr>
              <a:t> 3 = 3</a:t>
            </a:r>
          </a:p>
        </p:txBody>
      </p:sp>
      <p:sp>
        <p:nvSpPr>
          <p:cNvPr id="22" name="TextBox 21">
            <a:extLst>
              <a:ext uri="{FF2B5EF4-FFF2-40B4-BE49-F238E27FC236}">
                <a16:creationId xmlns:a16="http://schemas.microsoft.com/office/drawing/2014/main" id="{7BF02CA3-764F-4BCD-AA1D-1754540C10E7}"/>
              </a:ext>
            </a:extLst>
          </p:cNvPr>
          <p:cNvSpPr txBox="1"/>
          <p:nvPr/>
        </p:nvSpPr>
        <p:spPr bwMode="auto">
          <a:xfrm>
            <a:off x="6204029" y="3198168"/>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 </a:t>
            </a:r>
            <a:r>
              <a:rPr lang="en-GB" sz="2400" dirty="0">
                <a:latin typeface="Myriad Pro Semibold"/>
                <a:ea typeface="Myriad Pro Semibold" charset="0"/>
                <a:cs typeface="Arial" panose="020B0604020202020204" pitchFamily="34" charset="0"/>
              </a:rPr>
              <a:t>−</a:t>
            </a:r>
            <a:r>
              <a:rPr lang="en-GB" sz="2400" dirty="0">
                <a:latin typeface="Myriad Pro Semibold"/>
                <a:ea typeface="Myriad Pro Semibold" charset="0"/>
                <a:cs typeface="Myriad Pro Semibold" charset="0"/>
              </a:rPr>
              <a:t> 4 = 3</a:t>
            </a: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122" y="1052593"/>
            <a:ext cx="6217756" cy="5057614"/>
          </a:xfrm>
          <a:prstGeom prst="rect">
            <a:avLst/>
          </a:prstGeom>
        </p:spPr>
      </p:pic>
    </p:spTree>
    <p:extLst>
      <p:ext uri="{BB962C8B-B14F-4D97-AF65-F5344CB8AC3E}">
        <p14:creationId xmlns:p14="http://schemas.microsoft.com/office/powerpoint/2010/main" val="142960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0" grpId="0"/>
      <p:bldP spid="20" grpId="1"/>
      <p:bldP spid="21" grpId="0"/>
      <p:bldP spid="21" grpId="1"/>
      <p:bldP spid="22" grpId="0"/>
      <p:bldP spid="22"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46762C-47B1-4ED7-ABB8-3CBC548E8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166" y="2773950"/>
            <a:ext cx="1838283" cy="671119"/>
          </a:xfrm>
          <a:prstGeom prst="rect">
            <a:avLst/>
          </a:prstGeom>
        </p:spPr>
      </p:pic>
      <p:pic>
        <p:nvPicPr>
          <p:cNvPr id="16" name="Picture 15">
            <a:extLst>
              <a:ext uri="{FF2B5EF4-FFF2-40B4-BE49-F238E27FC236}">
                <a16:creationId xmlns:a16="http://schemas.microsoft.com/office/drawing/2014/main" id="{CBBC0255-8E8A-4840-B290-10999836A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729" y="2773950"/>
            <a:ext cx="1838283" cy="671119"/>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3:4</a:t>
            </a:r>
          </a:p>
        </p:txBody>
      </p:sp>
      <p:pic>
        <p:nvPicPr>
          <p:cNvPr id="6" name="Picture 5">
            <a:extLst>
              <a:ext uri="{FF2B5EF4-FFF2-40B4-BE49-F238E27FC236}">
                <a16:creationId xmlns:a16="http://schemas.microsoft.com/office/drawing/2014/main" id="{AC5DC1F2-0EBF-42AD-8E89-268694631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06" y="3445069"/>
            <a:ext cx="6283228" cy="661392"/>
          </a:xfrm>
          <a:prstGeom prst="rect">
            <a:avLst/>
          </a:prstGeom>
        </p:spPr>
      </p:pic>
      <p:pic>
        <p:nvPicPr>
          <p:cNvPr id="8" name="Picture 7">
            <a:extLst>
              <a:ext uri="{FF2B5EF4-FFF2-40B4-BE49-F238E27FC236}">
                <a16:creationId xmlns:a16="http://schemas.microsoft.com/office/drawing/2014/main" id="{C1A8AFDB-5B7C-4D9B-95A6-3DE59C729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386" y="2773950"/>
            <a:ext cx="1838283" cy="671119"/>
          </a:xfrm>
          <a:prstGeom prst="rect">
            <a:avLst/>
          </a:prstGeom>
        </p:spPr>
      </p:pic>
      <p:sp>
        <p:nvSpPr>
          <p:cNvPr id="9" name="TextBox 8">
            <a:extLst>
              <a:ext uri="{FF2B5EF4-FFF2-40B4-BE49-F238E27FC236}">
                <a16:creationId xmlns:a16="http://schemas.microsoft.com/office/drawing/2014/main" id="{042F1CE7-C53B-4E9A-AE94-7B7727D3E65F}"/>
              </a:ext>
            </a:extLst>
          </p:cNvPr>
          <p:cNvSpPr txBox="1"/>
          <p:nvPr/>
        </p:nvSpPr>
        <p:spPr bwMode="auto">
          <a:xfrm>
            <a:off x="7162063" y="354493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 </a:t>
            </a:r>
            <a:r>
              <a:rPr lang="en-GB" sz="2400" dirty="0">
                <a:latin typeface="Myriad Pro Semibold"/>
                <a:ea typeface="Myriad Pro Semibold" charset="0"/>
                <a:cs typeface="Arial" panose="020B0604020202020204" pitchFamily="34" charset="0"/>
              </a:rPr>
              <a:t>− 4 = 3</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1155E6BE-8B94-4FFB-8F80-9C9CDBA2DFCC}"/>
              </a:ext>
            </a:extLst>
          </p:cNvPr>
          <p:cNvSpPr txBox="1"/>
          <p:nvPr/>
        </p:nvSpPr>
        <p:spPr bwMode="auto">
          <a:xfrm>
            <a:off x="7162063" y="354493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 </a:t>
            </a:r>
            <a:r>
              <a:rPr lang="en-GB" sz="2400" dirty="0">
                <a:latin typeface="Myriad Pro Semibold"/>
                <a:ea typeface="Myriad Pro Semibold" charset="0"/>
                <a:cs typeface="Arial" panose="020B0604020202020204" pitchFamily="34" charset="0"/>
              </a:rPr>
              <a:t>− 3 = 3</a:t>
            </a:r>
            <a:endParaRPr lang="en-GB" sz="2400" dirty="0">
              <a:latin typeface="Myriad Pro Semibold"/>
              <a:ea typeface="Myriad Pro Semibold" charset="0"/>
              <a:cs typeface="Myriad Pro Semibold" charset="0"/>
            </a:endParaRPr>
          </a:p>
        </p:txBody>
      </p:sp>
      <p:sp>
        <p:nvSpPr>
          <p:cNvPr id="13" name="TextBox 12">
            <a:extLst>
              <a:ext uri="{FF2B5EF4-FFF2-40B4-BE49-F238E27FC236}">
                <a16:creationId xmlns:a16="http://schemas.microsoft.com/office/drawing/2014/main" id="{E349EC21-E984-4868-BFFA-ACC45DFD5F24}"/>
              </a:ext>
            </a:extLst>
          </p:cNvPr>
          <p:cNvSpPr txBox="1"/>
          <p:nvPr/>
        </p:nvSpPr>
        <p:spPr bwMode="auto">
          <a:xfrm>
            <a:off x="7162063" y="354493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 </a:t>
            </a:r>
            <a:r>
              <a:rPr lang="en-GB" sz="2400" dirty="0">
                <a:latin typeface="Myriad Pro Semibold"/>
                <a:ea typeface="Myriad Pro Semibold" charset="0"/>
                <a:cs typeface="Arial" panose="020B0604020202020204" pitchFamily="34" charset="0"/>
              </a:rPr>
              <a:t>− 2 = 3</a:t>
            </a:r>
            <a:endParaRPr lang="en-GB" sz="2400" dirty="0">
              <a:latin typeface="Myriad Pro Semibold"/>
              <a:ea typeface="Myriad Pro Semibold" charset="0"/>
              <a:cs typeface="Myriad Pro Semibold" charset="0"/>
            </a:endParaRPr>
          </a:p>
        </p:txBody>
      </p:sp>
      <p:sp>
        <p:nvSpPr>
          <p:cNvPr id="14" name="TextBox 13">
            <a:extLst>
              <a:ext uri="{FF2B5EF4-FFF2-40B4-BE49-F238E27FC236}">
                <a16:creationId xmlns:a16="http://schemas.microsoft.com/office/drawing/2014/main" id="{63CB6D2A-2E6A-49F9-8E7E-13EE2B8A922E}"/>
              </a:ext>
            </a:extLst>
          </p:cNvPr>
          <p:cNvSpPr txBox="1"/>
          <p:nvPr/>
        </p:nvSpPr>
        <p:spPr bwMode="auto">
          <a:xfrm>
            <a:off x="7162063" y="354493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 </a:t>
            </a:r>
            <a:r>
              <a:rPr lang="en-GB" sz="2400" dirty="0">
                <a:latin typeface="Myriad Pro Semibold"/>
                <a:ea typeface="Myriad Pro Semibold" charset="0"/>
                <a:cs typeface="Arial" panose="020B0604020202020204" pitchFamily="34" charset="0"/>
              </a:rPr>
              <a:t>− 1 = 3</a:t>
            </a:r>
            <a:endParaRPr lang="en-GB" sz="2400" dirty="0">
              <a:latin typeface="Myriad Pro Semibold"/>
              <a:ea typeface="Myriad Pro Semibold" charset="0"/>
              <a:cs typeface="Myriad Pro Semibold" charset="0"/>
            </a:endParaRPr>
          </a:p>
        </p:txBody>
      </p:sp>
      <p:pic>
        <p:nvPicPr>
          <p:cNvPr id="15" name="Picture 14">
            <a:extLst>
              <a:ext uri="{FF2B5EF4-FFF2-40B4-BE49-F238E27FC236}">
                <a16:creationId xmlns:a16="http://schemas.microsoft.com/office/drawing/2014/main" id="{C168A28F-FCCC-425E-B571-73E5C93D9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558" y="2773950"/>
            <a:ext cx="1838283" cy="671119"/>
          </a:xfrm>
          <a:prstGeom prst="rect">
            <a:avLst/>
          </a:prstGeom>
        </p:spPr>
      </p:pic>
      <p:pic>
        <p:nvPicPr>
          <p:cNvPr id="19" name="Picture 18">
            <a:extLst>
              <a:ext uri="{FF2B5EF4-FFF2-40B4-BE49-F238E27FC236}">
                <a16:creationId xmlns:a16="http://schemas.microsoft.com/office/drawing/2014/main" id="{23815748-D5F7-47AD-BFD8-D7A0FF1F64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456" y="1199038"/>
            <a:ext cx="6135088" cy="4967924"/>
          </a:xfrm>
          <a:prstGeom prst="rect">
            <a:avLst/>
          </a:prstGeom>
        </p:spPr>
      </p:pic>
    </p:spTree>
    <p:extLst>
      <p:ext uri="{BB962C8B-B14F-4D97-AF65-F5344CB8AC3E}">
        <p14:creationId xmlns:p14="http://schemas.microsoft.com/office/powerpoint/2010/main" val="344598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35" presetClass="path" presetSubtype="0" accel="49000" fill="hold" nodeType="afterEffect">
                                  <p:stCondLst>
                                    <p:cond delay="0"/>
                                  </p:stCondLst>
                                  <p:childTnLst>
                                    <p:animMotion origin="layout" path="M -3.88889E-6 -7.40741E-7 L -0.06614 -7.40741E-7 " pathEditMode="relative" rAng="0" ptsTypes="AA">
                                      <p:cBhvr>
                                        <p:cTn id="15" dur="1500" fill="hold"/>
                                        <p:tgtEl>
                                          <p:spTgt spid="8"/>
                                        </p:tgtEl>
                                        <p:attrNameLst>
                                          <p:attrName>ppt_x</p:attrName>
                                          <p:attrName>ppt_y</p:attrName>
                                        </p:attrNameLst>
                                      </p:cBhvr>
                                      <p:rCtr x="-3316" y="0"/>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500"/>
                            </p:stCondLst>
                            <p:childTnLst>
                              <p:par>
                                <p:cTn id="32" presetID="35" presetClass="path" presetSubtype="0" accel="49000" fill="hold" nodeType="afterEffect">
                                  <p:stCondLst>
                                    <p:cond delay="0"/>
                                  </p:stCondLst>
                                  <p:childTnLst>
                                    <p:animMotion origin="layout" path="M -3.88889E-6 -7.40741E-7 L -0.06614 -7.40741E-7 " pathEditMode="relative" rAng="0" ptsTypes="AA">
                                      <p:cBhvr>
                                        <p:cTn id="33" dur="1500" fill="hold"/>
                                        <p:tgtEl>
                                          <p:spTgt spid="15"/>
                                        </p:tgtEl>
                                        <p:attrNameLst>
                                          <p:attrName>ppt_x</p:attrName>
                                          <p:attrName>ppt_y</p:attrName>
                                        </p:attrNameLst>
                                      </p:cBhvr>
                                      <p:rCtr x="-3316" y="0"/>
                                    </p:animMotion>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par>
                          <p:cTn id="49" fill="hold">
                            <p:stCondLst>
                              <p:cond delay="500"/>
                            </p:stCondLst>
                            <p:childTnLst>
                              <p:par>
                                <p:cTn id="50" presetID="35" presetClass="path" presetSubtype="0" accel="49000" fill="hold" nodeType="afterEffect">
                                  <p:stCondLst>
                                    <p:cond delay="0"/>
                                  </p:stCondLst>
                                  <p:childTnLst>
                                    <p:animMotion origin="layout" path="M -3.88889E-6 -7.40741E-7 L -0.06614 -7.40741E-7 " pathEditMode="relative" rAng="0" ptsTypes="AA">
                                      <p:cBhvr>
                                        <p:cTn id="51" dur="1500" fill="hold"/>
                                        <p:tgtEl>
                                          <p:spTgt spid="16"/>
                                        </p:tgtEl>
                                        <p:attrNameLst>
                                          <p:attrName>ppt_x</p:attrName>
                                          <p:attrName>ppt_y</p:attrName>
                                        </p:attrNameLst>
                                      </p:cBhvr>
                                      <p:rCtr x="-3316" y="0"/>
                                    </p:animMotion>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2" nodeType="click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6"/>
                                        </p:tgtEl>
                                      </p:cBhvr>
                                    </p:animEffect>
                                    <p:set>
                                      <p:cBhvr>
                                        <p:cTn id="90" dur="1" fill="hold">
                                          <p:stCondLst>
                                            <p:cond delay="499"/>
                                          </p:stCondLst>
                                        </p:cTn>
                                        <p:tgtEl>
                                          <p:spTgt spid="6"/>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2" grpId="0"/>
      <p:bldP spid="12" grpId="1"/>
      <p:bldP spid="12" grpId="2"/>
      <p:bldP spid="13" grpId="0"/>
      <p:bldP spid="13" grpId="1"/>
      <p:bldP spid="13" grpId="2"/>
      <p:bldP spid="14" grpId="0"/>
      <p:bldP spid="1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object&#10;&#10;Description generated with very high confidence">
            <a:extLst>
              <a:ext uri="{FF2B5EF4-FFF2-40B4-BE49-F238E27FC236}">
                <a16:creationId xmlns:a16="http://schemas.microsoft.com/office/drawing/2014/main" id="{74F0E3DD-1517-4BA8-9CBC-FC226490C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688" y="3652952"/>
            <a:ext cx="361622" cy="361622"/>
          </a:xfrm>
          <a:prstGeom prst="rect">
            <a:avLst/>
          </a:prstGeom>
        </p:spPr>
      </p:pic>
      <p:pic>
        <p:nvPicPr>
          <p:cNvPr id="22" name="Picture 21" descr="A picture containing object&#10;&#10;Description generated with very high confidence">
            <a:extLst>
              <a:ext uri="{FF2B5EF4-FFF2-40B4-BE49-F238E27FC236}">
                <a16:creationId xmlns:a16="http://schemas.microsoft.com/office/drawing/2014/main" id="{FCB582F9-5E98-4AB1-8ED7-EE9928C01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548" y="3652952"/>
            <a:ext cx="361622" cy="361622"/>
          </a:xfrm>
          <a:prstGeom prst="rect">
            <a:avLst/>
          </a:prstGeom>
        </p:spPr>
      </p:pic>
      <p:pic>
        <p:nvPicPr>
          <p:cNvPr id="24" name="Picture 23" descr="A picture containing object&#10;&#10;Description generated with high confidence">
            <a:extLst>
              <a:ext uri="{FF2B5EF4-FFF2-40B4-BE49-F238E27FC236}">
                <a16:creationId xmlns:a16="http://schemas.microsoft.com/office/drawing/2014/main" id="{9E0F8F80-ED61-4072-BBEC-C1414ED93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548" y="3652952"/>
            <a:ext cx="361622" cy="361622"/>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1368A03C-917D-40AF-9979-F6A6CF795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688" y="3652952"/>
            <a:ext cx="361622" cy="361622"/>
          </a:xfrm>
          <a:prstGeom prst="rect">
            <a:avLst/>
          </a:prstGeom>
        </p:spPr>
      </p:pic>
      <p:pic>
        <p:nvPicPr>
          <p:cNvPr id="23" name="Picture 22" descr="A picture containing object&#10;&#10;Description generated with very high confidence">
            <a:extLst>
              <a:ext uri="{FF2B5EF4-FFF2-40B4-BE49-F238E27FC236}">
                <a16:creationId xmlns:a16="http://schemas.microsoft.com/office/drawing/2014/main" id="{06E229A8-4B0E-4517-B3ED-959B975B0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166" y="3652952"/>
            <a:ext cx="361622" cy="361622"/>
          </a:xfrm>
          <a:prstGeom prst="rect">
            <a:avLst/>
          </a:prstGeom>
        </p:spPr>
      </p:pic>
      <p:pic>
        <p:nvPicPr>
          <p:cNvPr id="20" name="Picture 19" descr="A picture containing object&#10;&#10;Description generated with very high confidence">
            <a:extLst>
              <a:ext uri="{FF2B5EF4-FFF2-40B4-BE49-F238E27FC236}">
                <a16:creationId xmlns:a16="http://schemas.microsoft.com/office/drawing/2014/main" id="{23194EC1-9729-41C7-A5F6-3173B2BF2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544" y="3652952"/>
            <a:ext cx="361622" cy="361622"/>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3:6</a:t>
            </a:r>
          </a:p>
        </p:txBody>
      </p:sp>
      <p:sp>
        <p:nvSpPr>
          <p:cNvPr id="5" name="TextBox 4">
            <a:extLst>
              <a:ext uri="{FF2B5EF4-FFF2-40B4-BE49-F238E27FC236}">
                <a16:creationId xmlns:a16="http://schemas.microsoft.com/office/drawing/2014/main" id="{6FBFBBC9-8969-4D8D-9DC2-82D74CEC7008}"/>
              </a:ext>
            </a:extLst>
          </p:cNvPr>
          <p:cNvSpPr txBox="1"/>
          <p:nvPr/>
        </p:nvSpPr>
        <p:spPr bwMode="auto">
          <a:xfrm>
            <a:off x="2894803" y="1017453"/>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 </a:t>
            </a:r>
            <a:r>
              <a:rPr lang="en-GB" sz="2400" dirty="0">
                <a:latin typeface="Myriad Pro Semibold"/>
                <a:ea typeface="Myriad Pro Semibold" charset="0"/>
                <a:cs typeface="Arial" panose="020B0604020202020204" pitchFamily="34" charset="0"/>
              </a:rPr>
              <a:t>− 39</a:t>
            </a:r>
            <a:endParaRPr lang="en-GB" sz="2400"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1D3BD0AE-EA9A-4541-A539-D91478CAD163}"/>
              </a:ext>
            </a:extLst>
          </p:cNvPr>
          <p:cNvSpPr txBox="1"/>
          <p:nvPr/>
        </p:nvSpPr>
        <p:spPr bwMode="auto">
          <a:xfrm>
            <a:off x="4014043" y="1017453"/>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54 </a:t>
            </a:r>
            <a:r>
              <a:rPr lang="en-GB" sz="2400" dirty="0">
                <a:latin typeface="Myriad Pro Semibold"/>
                <a:ea typeface="Myriad Pro Semibold" charset="0"/>
                <a:cs typeface="Arial" panose="020B0604020202020204" pitchFamily="34" charset="0"/>
              </a:rPr>
              <a:t>− 40</a:t>
            </a:r>
            <a:endParaRPr lang="en-GB" sz="2400"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BC1149A3-39AF-45A8-8C42-B77F858C3AD7}"/>
              </a:ext>
            </a:extLst>
          </p:cNvPr>
          <p:cNvSpPr txBox="1"/>
          <p:nvPr/>
        </p:nvSpPr>
        <p:spPr bwMode="auto">
          <a:xfrm>
            <a:off x="5431728" y="101745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14</a:t>
            </a:r>
          </a:p>
        </p:txBody>
      </p:sp>
      <p:pic>
        <p:nvPicPr>
          <p:cNvPr id="12" name="Picture 11">
            <a:extLst>
              <a:ext uri="{FF2B5EF4-FFF2-40B4-BE49-F238E27FC236}">
                <a16:creationId xmlns:a16="http://schemas.microsoft.com/office/drawing/2014/main" id="{BCF5E808-282C-4982-94CF-8C84140863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08" y="3513851"/>
            <a:ext cx="7762383" cy="405266"/>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D685E8F2-48F2-4273-9388-9C9D707839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3411" y="3049233"/>
            <a:ext cx="6191202" cy="430205"/>
          </a:xfrm>
          <a:prstGeom prst="rect">
            <a:avLst/>
          </a:prstGeom>
        </p:spPr>
      </p:pic>
      <p:pic>
        <p:nvPicPr>
          <p:cNvPr id="16" name="Picture 15">
            <a:extLst>
              <a:ext uri="{FF2B5EF4-FFF2-40B4-BE49-F238E27FC236}">
                <a16:creationId xmlns:a16="http://schemas.microsoft.com/office/drawing/2014/main" id="{217C8C09-9070-4886-A131-84DEFDA77E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8300" y="4031241"/>
            <a:ext cx="6191202" cy="430205"/>
          </a:xfrm>
          <a:prstGeom prst="rect">
            <a:avLst/>
          </a:prstGeom>
        </p:spPr>
      </p:pic>
      <p:sp>
        <p:nvSpPr>
          <p:cNvPr id="25" name="TextBox 24">
            <a:extLst>
              <a:ext uri="{FF2B5EF4-FFF2-40B4-BE49-F238E27FC236}">
                <a16:creationId xmlns:a16="http://schemas.microsoft.com/office/drawing/2014/main" id="{7B4807C3-A64B-43B6-9F05-85552962E0F6}"/>
              </a:ext>
            </a:extLst>
          </p:cNvPr>
          <p:cNvSpPr txBox="1"/>
          <p:nvPr/>
        </p:nvSpPr>
        <p:spPr bwMode="auto">
          <a:xfrm>
            <a:off x="4089967" y="2648528"/>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892"/>
                </a:solidFill>
                <a:latin typeface="Myriad Pro Semibold"/>
                <a:ea typeface="Myriad Pro Semibold" charset="0"/>
                <a:cs typeface="Myriad Pro Semibold" charset="0"/>
              </a:rPr>
              <a:t>14</a:t>
            </a:r>
          </a:p>
        </p:txBody>
      </p:sp>
      <p:sp>
        <p:nvSpPr>
          <p:cNvPr id="26" name="TextBox 25">
            <a:extLst>
              <a:ext uri="{FF2B5EF4-FFF2-40B4-BE49-F238E27FC236}">
                <a16:creationId xmlns:a16="http://schemas.microsoft.com/office/drawing/2014/main" id="{8DF040FB-C039-443D-ADCB-73B457F1A797}"/>
              </a:ext>
            </a:extLst>
          </p:cNvPr>
          <p:cNvSpPr txBox="1"/>
          <p:nvPr/>
        </p:nvSpPr>
        <p:spPr bwMode="auto">
          <a:xfrm>
            <a:off x="4534856" y="4414643"/>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4E0A"/>
                </a:solidFill>
                <a:latin typeface="Myriad Pro Semibold"/>
                <a:ea typeface="Myriad Pro Semibold" charset="0"/>
                <a:cs typeface="Myriad Pro Semibold" charset="0"/>
              </a:rPr>
              <a:t>14</a:t>
            </a:r>
          </a:p>
        </p:txBody>
      </p:sp>
    </p:spTree>
    <p:extLst>
      <p:ext uri="{BB962C8B-B14F-4D97-AF65-F5344CB8AC3E}">
        <p14:creationId xmlns:p14="http://schemas.microsoft.com/office/powerpoint/2010/main" val="337568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0"/>
                            </p:stCondLst>
                            <p:childTnLst>
                              <p:par>
                                <p:cTn id="25" presetID="63" presetClass="path" presetSubtype="0" accel="50000" fill="hold" nodeType="afterEffect">
                                  <p:stCondLst>
                                    <p:cond delay="0"/>
                                  </p:stCondLst>
                                  <p:childTnLst>
                                    <p:animMotion origin="layout" path="M -2.77778E-6 2.22222E-6 L 0.04757 2.22222E-6 " pathEditMode="relative" rAng="0" ptsTypes="AA">
                                      <p:cBhvr>
                                        <p:cTn id="26" dur="1000" fill="hold"/>
                                        <p:tgtEl>
                                          <p:spTgt spid="21"/>
                                        </p:tgtEl>
                                        <p:attrNameLst>
                                          <p:attrName>ppt_x</p:attrName>
                                          <p:attrName>ppt_y</p:attrName>
                                        </p:attrNameLst>
                                      </p:cBhvr>
                                      <p:rCtr x="2378" y="0"/>
                                    </p:animMotion>
                                  </p:childTnLst>
                                </p:cTn>
                              </p:par>
                              <p:par>
                                <p:cTn id="27" presetID="63" presetClass="path" presetSubtype="0" accel="50000" fill="hold" nodeType="withEffect">
                                  <p:stCondLst>
                                    <p:cond delay="0"/>
                                  </p:stCondLst>
                                  <p:childTnLst>
                                    <p:animMotion origin="layout" path="M -3.61111E-6 2.22222E-6 L 0.04757 2.22222E-6 " pathEditMode="relative" rAng="0" ptsTypes="AA">
                                      <p:cBhvr>
                                        <p:cTn id="28" dur="1000" fill="hold"/>
                                        <p:tgtEl>
                                          <p:spTgt spid="22"/>
                                        </p:tgtEl>
                                        <p:attrNameLst>
                                          <p:attrName>ppt_x</p:attrName>
                                          <p:attrName>ppt_y</p:attrName>
                                        </p:attrNameLst>
                                      </p:cBhvr>
                                      <p:rCtr x="2378" y="0"/>
                                    </p:animMotion>
                                  </p:childTnLst>
                                </p:cTn>
                              </p:par>
                            </p:childTnLst>
                          </p:cTn>
                        </p:par>
                        <p:par>
                          <p:cTn id="29" fill="hold">
                            <p:stCondLst>
                              <p:cond delay="1000"/>
                            </p:stCondLst>
                            <p:childTnLst>
                              <p:par>
                                <p:cTn id="30" presetID="1" presetClass="exit" presetSubtype="0" fill="hold" nodeType="afterEffect">
                                  <p:stCondLst>
                                    <p:cond delay="0"/>
                                  </p:stCondLst>
                                  <p:childTnLst>
                                    <p:set>
                                      <p:cBhvr>
                                        <p:cTn id="31" dur="1" fill="hold">
                                          <p:stCondLst>
                                            <p:cond delay="0"/>
                                          </p:stCondLst>
                                        </p:cTn>
                                        <p:tgtEl>
                                          <p:spTgt spid="2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2"/>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right)">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5"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3:6</a:t>
            </a:r>
          </a:p>
        </p:txBody>
      </p:sp>
      <p:sp>
        <p:nvSpPr>
          <p:cNvPr id="4" name="TextBox 3">
            <a:extLst>
              <a:ext uri="{FF2B5EF4-FFF2-40B4-BE49-F238E27FC236}">
                <a16:creationId xmlns:a16="http://schemas.microsoft.com/office/drawing/2014/main" id="{2937D039-AF0A-4772-B9F9-72C5FEDF6AA0}"/>
              </a:ext>
            </a:extLst>
          </p:cNvPr>
          <p:cNvSpPr txBox="1"/>
          <p:nvPr/>
        </p:nvSpPr>
        <p:spPr bwMode="auto">
          <a:xfrm>
            <a:off x="2254623" y="1821426"/>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a:t>
            </a:r>
          </a:p>
        </p:txBody>
      </p:sp>
      <p:sp>
        <p:nvSpPr>
          <p:cNvPr id="5" name="TextBox 4">
            <a:extLst>
              <a:ext uri="{FF2B5EF4-FFF2-40B4-BE49-F238E27FC236}">
                <a16:creationId xmlns:a16="http://schemas.microsoft.com/office/drawing/2014/main" id="{AD2BB50F-AC5E-47AE-9E72-84BD3100D489}"/>
              </a:ext>
            </a:extLst>
          </p:cNvPr>
          <p:cNvSpPr txBox="1"/>
          <p:nvPr/>
        </p:nvSpPr>
        <p:spPr bwMode="auto">
          <a:xfrm>
            <a:off x="3259438" y="4683816"/>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rPr>
              <a:t>−</a:t>
            </a:r>
            <a:endParaRPr lang="en-GB" sz="2400" b="1"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E9ABC693-A70B-45D2-A02A-549CC575946C}"/>
              </a:ext>
            </a:extLst>
          </p:cNvPr>
          <p:cNvSpPr txBox="1"/>
          <p:nvPr/>
        </p:nvSpPr>
        <p:spPr bwMode="auto">
          <a:xfrm>
            <a:off x="4150370" y="1821426"/>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39</a:t>
            </a:r>
          </a:p>
        </p:txBody>
      </p:sp>
      <p:sp>
        <p:nvSpPr>
          <p:cNvPr id="7" name="TextBox 6">
            <a:extLst>
              <a:ext uri="{FF2B5EF4-FFF2-40B4-BE49-F238E27FC236}">
                <a16:creationId xmlns:a16="http://schemas.microsoft.com/office/drawing/2014/main" id="{4D603A20-3366-4086-A0A6-033217C411D4}"/>
              </a:ext>
            </a:extLst>
          </p:cNvPr>
          <p:cNvSpPr txBox="1"/>
          <p:nvPr/>
        </p:nvSpPr>
        <p:spPr bwMode="auto">
          <a:xfrm>
            <a:off x="5854338" y="1821426"/>
            <a:ext cx="510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14</a:t>
            </a:r>
          </a:p>
        </p:txBody>
      </p:sp>
      <p:sp>
        <p:nvSpPr>
          <p:cNvPr id="8" name="TextBox 7">
            <a:extLst>
              <a:ext uri="{FF2B5EF4-FFF2-40B4-BE49-F238E27FC236}">
                <a16:creationId xmlns:a16="http://schemas.microsoft.com/office/drawing/2014/main" id="{39313DA3-8AFB-4ED6-9645-85B2D5F32EC7}"/>
              </a:ext>
            </a:extLst>
          </p:cNvPr>
          <p:cNvSpPr txBox="1"/>
          <p:nvPr/>
        </p:nvSpPr>
        <p:spPr bwMode="auto">
          <a:xfrm>
            <a:off x="5829492" y="4683816"/>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14</a:t>
            </a:r>
          </a:p>
        </p:txBody>
      </p:sp>
      <p:sp>
        <p:nvSpPr>
          <p:cNvPr id="9" name="TextBox 8">
            <a:extLst>
              <a:ext uri="{FF2B5EF4-FFF2-40B4-BE49-F238E27FC236}">
                <a16:creationId xmlns:a16="http://schemas.microsoft.com/office/drawing/2014/main" id="{9F8DE8D4-0230-484D-9DC4-F8215C4A0DF1}"/>
              </a:ext>
            </a:extLst>
          </p:cNvPr>
          <p:cNvSpPr txBox="1"/>
          <p:nvPr/>
        </p:nvSpPr>
        <p:spPr bwMode="auto">
          <a:xfrm>
            <a:off x="4139149" y="4683816"/>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40</a:t>
            </a:r>
          </a:p>
        </p:txBody>
      </p:sp>
      <p:sp>
        <p:nvSpPr>
          <p:cNvPr id="10" name="TextBox 9">
            <a:extLst>
              <a:ext uri="{FF2B5EF4-FFF2-40B4-BE49-F238E27FC236}">
                <a16:creationId xmlns:a16="http://schemas.microsoft.com/office/drawing/2014/main" id="{96363112-4474-4E8B-9FA7-AE1C1BC94E06}"/>
              </a:ext>
            </a:extLst>
          </p:cNvPr>
          <p:cNvSpPr txBox="1"/>
          <p:nvPr/>
        </p:nvSpPr>
        <p:spPr bwMode="auto">
          <a:xfrm>
            <a:off x="2265845" y="4683816"/>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54</a:t>
            </a:r>
          </a:p>
        </p:txBody>
      </p:sp>
      <p:sp>
        <p:nvSpPr>
          <p:cNvPr id="11" name="TextBox 10">
            <a:extLst>
              <a:ext uri="{FF2B5EF4-FFF2-40B4-BE49-F238E27FC236}">
                <a16:creationId xmlns:a16="http://schemas.microsoft.com/office/drawing/2014/main" id="{525C0AB0-B223-454F-9751-69942ED10139}"/>
              </a:ext>
            </a:extLst>
          </p:cNvPr>
          <p:cNvSpPr txBox="1"/>
          <p:nvPr/>
        </p:nvSpPr>
        <p:spPr bwMode="auto">
          <a:xfrm>
            <a:off x="5028534" y="4683816"/>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C37717DD-1D74-49F4-8D01-085CE6D00485}"/>
              </a:ext>
            </a:extLst>
          </p:cNvPr>
          <p:cNvSpPr txBox="1"/>
          <p:nvPr/>
        </p:nvSpPr>
        <p:spPr bwMode="auto">
          <a:xfrm>
            <a:off x="5047770" y="18214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B7EA9B5E-7E0B-4DC7-B70A-84071A6B0EA6}"/>
              </a:ext>
            </a:extLst>
          </p:cNvPr>
          <p:cNvSpPr txBox="1"/>
          <p:nvPr/>
        </p:nvSpPr>
        <p:spPr bwMode="auto">
          <a:xfrm>
            <a:off x="3278674" y="18214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pic>
        <p:nvPicPr>
          <p:cNvPr id="14" name="Picture 13" descr="A close up of a logo&#10;&#10;Description generated with high confidence">
            <a:extLst>
              <a:ext uri="{FF2B5EF4-FFF2-40B4-BE49-F238E27FC236}">
                <a16:creationId xmlns:a16="http://schemas.microsoft.com/office/drawing/2014/main" id="{D85EE8CB-9427-4622-8454-F9211CDD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985" y="2009892"/>
            <a:ext cx="778109" cy="2908182"/>
          </a:xfrm>
          <a:prstGeom prst="rect">
            <a:avLst/>
          </a:prstGeom>
        </p:spPr>
      </p:pic>
      <p:sp>
        <p:nvSpPr>
          <p:cNvPr id="15" name="Rectangle 14">
            <a:extLst>
              <a:ext uri="{FF2B5EF4-FFF2-40B4-BE49-F238E27FC236}">
                <a16:creationId xmlns:a16="http://schemas.microsoft.com/office/drawing/2014/main" id="{E3AA6D3C-00CD-4FE4-A311-5EF494D9A670}"/>
              </a:ext>
            </a:extLst>
          </p:cNvPr>
          <p:cNvSpPr/>
          <p:nvPr/>
        </p:nvSpPr>
        <p:spPr bwMode="auto">
          <a:xfrm>
            <a:off x="5793705" y="1710912"/>
            <a:ext cx="684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BF7BE988-A946-4816-AA0C-B9CBDC04CA29}"/>
              </a:ext>
            </a:extLst>
          </p:cNvPr>
          <p:cNvSpPr txBox="1"/>
          <p:nvPr/>
        </p:nvSpPr>
        <p:spPr bwMode="auto">
          <a:xfrm>
            <a:off x="1940890" y="3252622"/>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52EF2218-087C-44E3-83E2-2D775523DD23}"/>
              </a:ext>
            </a:extLst>
          </p:cNvPr>
          <p:cNvSpPr txBox="1"/>
          <p:nvPr/>
        </p:nvSpPr>
        <p:spPr bwMode="auto">
          <a:xfrm>
            <a:off x="4417581" y="3252622"/>
            <a:ext cx="561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9" name="Picture 18" descr="A close up of a logo&#10;&#10;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6963" y="2788019"/>
            <a:ext cx="194527" cy="1390870"/>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216" y="2788019"/>
            <a:ext cx="194527" cy="1390870"/>
          </a:xfrm>
          <a:prstGeom prst="rect">
            <a:avLst/>
          </a:prstGeom>
        </p:spPr>
      </p:pic>
    </p:spTree>
    <p:extLst>
      <p:ext uri="{BB962C8B-B14F-4D97-AF65-F5344CB8AC3E}">
        <p14:creationId xmlns:p14="http://schemas.microsoft.com/office/powerpoint/2010/main" val="290948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2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3:7</a:t>
            </a:r>
          </a:p>
        </p:txBody>
      </p:sp>
      <p:sp>
        <p:nvSpPr>
          <p:cNvPr id="4" name="TextBox 3">
            <a:extLst>
              <a:ext uri="{FF2B5EF4-FFF2-40B4-BE49-F238E27FC236}">
                <a16:creationId xmlns:a16="http://schemas.microsoft.com/office/drawing/2014/main" id="{2937D039-AF0A-4772-B9F9-72C5FEDF6AA0}"/>
              </a:ext>
            </a:extLst>
          </p:cNvPr>
          <p:cNvSpPr txBox="1"/>
          <p:nvPr/>
        </p:nvSpPr>
        <p:spPr bwMode="auto">
          <a:xfrm>
            <a:off x="2168863" y="1821426"/>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356</a:t>
            </a:r>
          </a:p>
        </p:txBody>
      </p:sp>
      <p:sp>
        <p:nvSpPr>
          <p:cNvPr id="5" name="TextBox 4">
            <a:extLst>
              <a:ext uri="{FF2B5EF4-FFF2-40B4-BE49-F238E27FC236}">
                <a16:creationId xmlns:a16="http://schemas.microsoft.com/office/drawing/2014/main" id="{AD2BB50F-AC5E-47AE-9E72-84BD3100D489}"/>
              </a:ext>
            </a:extLst>
          </p:cNvPr>
          <p:cNvSpPr txBox="1"/>
          <p:nvPr/>
        </p:nvSpPr>
        <p:spPr bwMode="auto">
          <a:xfrm>
            <a:off x="3259438" y="4683816"/>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rPr>
              <a:t>−</a:t>
            </a:r>
            <a:endParaRPr lang="en-GB" sz="2400" b="1"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E9ABC693-A70B-45D2-A02A-549CC575946C}"/>
              </a:ext>
            </a:extLst>
          </p:cNvPr>
          <p:cNvSpPr txBox="1"/>
          <p:nvPr/>
        </p:nvSpPr>
        <p:spPr bwMode="auto">
          <a:xfrm>
            <a:off x="4064610" y="1821426"/>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289</a:t>
            </a:r>
          </a:p>
        </p:txBody>
      </p:sp>
      <p:sp>
        <p:nvSpPr>
          <p:cNvPr id="7" name="TextBox 6">
            <a:extLst>
              <a:ext uri="{FF2B5EF4-FFF2-40B4-BE49-F238E27FC236}">
                <a16:creationId xmlns:a16="http://schemas.microsoft.com/office/drawing/2014/main" id="{4D603A20-3366-4086-A0A6-033217C411D4}"/>
              </a:ext>
            </a:extLst>
          </p:cNvPr>
          <p:cNvSpPr txBox="1"/>
          <p:nvPr/>
        </p:nvSpPr>
        <p:spPr bwMode="auto">
          <a:xfrm>
            <a:off x="5829490" y="182142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67</a:t>
            </a:r>
          </a:p>
        </p:txBody>
      </p:sp>
      <p:sp>
        <p:nvSpPr>
          <p:cNvPr id="8" name="TextBox 7">
            <a:extLst>
              <a:ext uri="{FF2B5EF4-FFF2-40B4-BE49-F238E27FC236}">
                <a16:creationId xmlns:a16="http://schemas.microsoft.com/office/drawing/2014/main" id="{39313DA3-8AFB-4ED6-9645-85B2D5F32EC7}"/>
              </a:ext>
            </a:extLst>
          </p:cNvPr>
          <p:cNvSpPr txBox="1"/>
          <p:nvPr/>
        </p:nvSpPr>
        <p:spPr bwMode="auto">
          <a:xfrm>
            <a:off x="5829491" y="468381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67</a:t>
            </a:r>
          </a:p>
        </p:txBody>
      </p:sp>
      <p:sp>
        <p:nvSpPr>
          <p:cNvPr id="9" name="TextBox 8">
            <a:extLst>
              <a:ext uri="{FF2B5EF4-FFF2-40B4-BE49-F238E27FC236}">
                <a16:creationId xmlns:a16="http://schemas.microsoft.com/office/drawing/2014/main" id="{9F8DE8D4-0230-484D-9DC4-F8215C4A0DF1}"/>
              </a:ext>
            </a:extLst>
          </p:cNvPr>
          <p:cNvSpPr txBox="1"/>
          <p:nvPr/>
        </p:nvSpPr>
        <p:spPr bwMode="auto">
          <a:xfrm>
            <a:off x="4053389" y="4683816"/>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300</a:t>
            </a:r>
          </a:p>
        </p:txBody>
      </p:sp>
      <p:sp>
        <p:nvSpPr>
          <p:cNvPr id="10" name="TextBox 9">
            <a:extLst>
              <a:ext uri="{FF2B5EF4-FFF2-40B4-BE49-F238E27FC236}">
                <a16:creationId xmlns:a16="http://schemas.microsoft.com/office/drawing/2014/main" id="{96363112-4474-4E8B-9FA7-AE1C1BC94E06}"/>
              </a:ext>
            </a:extLst>
          </p:cNvPr>
          <p:cNvSpPr txBox="1"/>
          <p:nvPr/>
        </p:nvSpPr>
        <p:spPr bwMode="auto">
          <a:xfrm>
            <a:off x="2180085" y="4683816"/>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367</a:t>
            </a:r>
          </a:p>
        </p:txBody>
      </p:sp>
      <p:sp>
        <p:nvSpPr>
          <p:cNvPr id="11" name="TextBox 10">
            <a:extLst>
              <a:ext uri="{FF2B5EF4-FFF2-40B4-BE49-F238E27FC236}">
                <a16:creationId xmlns:a16="http://schemas.microsoft.com/office/drawing/2014/main" id="{525C0AB0-B223-454F-9751-69942ED10139}"/>
              </a:ext>
            </a:extLst>
          </p:cNvPr>
          <p:cNvSpPr txBox="1"/>
          <p:nvPr/>
        </p:nvSpPr>
        <p:spPr bwMode="auto">
          <a:xfrm>
            <a:off x="5028534" y="4683816"/>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C37717DD-1D74-49F4-8D01-085CE6D00485}"/>
              </a:ext>
            </a:extLst>
          </p:cNvPr>
          <p:cNvSpPr txBox="1"/>
          <p:nvPr/>
        </p:nvSpPr>
        <p:spPr bwMode="auto">
          <a:xfrm>
            <a:off x="5047770" y="18214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B7EA9B5E-7E0B-4DC7-B70A-84071A6B0EA6}"/>
              </a:ext>
            </a:extLst>
          </p:cNvPr>
          <p:cNvSpPr txBox="1"/>
          <p:nvPr/>
        </p:nvSpPr>
        <p:spPr bwMode="auto">
          <a:xfrm>
            <a:off x="3278674" y="18214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pic>
        <p:nvPicPr>
          <p:cNvPr id="14" name="Picture 13" descr="A close up of a logo&#10;&#10;Description generated with high confidence">
            <a:extLst>
              <a:ext uri="{FF2B5EF4-FFF2-40B4-BE49-F238E27FC236}">
                <a16:creationId xmlns:a16="http://schemas.microsoft.com/office/drawing/2014/main" id="{D85EE8CB-9427-4622-8454-F9211CDD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985" y="2009892"/>
            <a:ext cx="778109" cy="2908182"/>
          </a:xfrm>
          <a:prstGeom prst="rect">
            <a:avLst/>
          </a:prstGeom>
        </p:spPr>
      </p:pic>
      <p:sp>
        <p:nvSpPr>
          <p:cNvPr id="15" name="Rectangle 14">
            <a:extLst>
              <a:ext uri="{FF2B5EF4-FFF2-40B4-BE49-F238E27FC236}">
                <a16:creationId xmlns:a16="http://schemas.microsoft.com/office/drawing/2014/main" id="{E3AA6D3C-00CD-4FE4-A311-5EF494D9A670}"/>
              </a:ext>
            </a:extLst>
          </p:cNvPr>
          <p:cNvSpPr/>
          <p:nvPr/>
        </p:nvSpPr>
        <p:spPr bwMode="auto">
          <a:xfrm>
            <a:off x="5793705" y="1710912"/>
            <a:ext cx="684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BF7BE988-A946-4816-AA0C-B9CBDC04CA29}"/>
              </a:ext>
            </a:extLst>
          </p:cNvPr>
          <p:cNvSpPr txBox="1"/>
          <p:nvPr/>
        </p:nvSpPr>
        <p:spPr bwMode="auto">
          <a:xfrm>
            <a:off x="1807955" y="3252622"/>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52EF2218-087C-44E3-83E2-2D775523DD23}"/>
              </a:ext>
            </a:extLst>
          </p:cNvPr>
          <p:cNvSpPr txBox="1"/>
          <p:nvPr/>
        </p:nvSpPr>
        <p:spPr bwMode="auto">
          <a:xfrm>
            <a:off x="4421042" y="3252622"/>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+ 11</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8" name="Picture 17" descr="A close up of a logo&#10;&#10;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6963" y="2788019"/>
            <a:ext cx="194527" cy="1390870"/>
          </a:xfrm>
          <a:prstGeom prst="rect">
            <a:avLst/>
          </a:prstGeom>
        </p:spPr>
      </p:pic>
      <p:pic>
        <p:nvPicPr>
          <p:cNvPr id="19" name="Picture 18" descr="A close up of a logo&#10;&#10;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216" y="2788019"/>
            <a:ext cx="194527" cy="1390870"/>
          </a:xfrm>
          <a:prstGeom prst="rect">
            <a:avLst/>
          </a:prstGeom>
        </p:spPr>
      </p:pic>
    </p:spTree>
    <p:extLst>
      <p:ext uri="{BB962C8B-B14F-4D97-AF65-F5344CB8AC3E}">
        <p14:creationId xmlns:p14="http://schemas.microsoft.com/office/powerpoint/2010/main" val="234959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2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3:7</a:t>
            </a:r>
          </a:p>
        </p:txBody>
      </p:sp>
      <p:sp>
        <p:nvSpPr>
          <p:cNvPr id="3" name="TextBox 2">
            <a:extLst>
              <a:ext uri="{FF2B5EF4-FFF2-40B4-BE49-F238E27FC236}">
                <a16:creationId xmlns:a16="http://schemas.microsoft.com/office/drawing/2014/main" id="{2937D039-AF0A-4772-B9F9-72C5FEDF6AA0}"/>
              </a:ext>
            </a:extLst>
          </p:cNvPr>
          <p:cNvSpPr txBox="1"/>
          <p:nvPr/>
        </p:nvSpPr>
        <p:spPr bwMode="auto">
          <a:xfrm>
            <a:off x="1747452" y="1821426"/>
            <a:ext cx="1127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45,228</a:t>
            </a:r>
          </a:p>
        </p:txBody>
      </p:sp>
      <p:sp>
        <p:nvSpPr>
          <p:cNvPr id="4" name="TextBox 3">
            <a:extLst>
              <a:ext uri="{FF2B5EF4-FFF2-40B4-BE49-F238E27FC236}">
                <a16:creationId xmlns:a16="http://schemas.microsoft.com/office/drawing/2014/main" id="{AD2BB50F-AC5E-47AE-9E72-84BD3100D489}"/>
              </a:ext>
            </a:extLst>
          </p:cNvPr>
          <p:cNvSpPr txBox="1"/>
          <p:nvPr/>
        </p:nvSpPr>
        <p:spPr bwMode="auto">
          <a:xfrm>
            <a:off x="3052028" y="4683816"/>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rPr>
              <a:t>−</a:t>
            </a:r>
            <a:endParaRPr lang="en-GB" sz="2400" b="1" dirty="0">
              <a:latin typeface="Myriad Pro Semibold"/>
              <a:ea typeface="Myriad Pro Semibold" charset="0"/>
              <a:cs typeface="Myriad Pro Semibold" charset="0"/>
            </a:endParaRPr>
          </a:p>
        </p:txBody>
      </p:sp>
      <p:sp>
        <p:nvSpPr>
          <p:cNvPr id="5" name="TextBox 4">
            <a:extLst>
              <a:ext uri="{FF2B5EF4-FFF2-40B4-BE49-F238E27FC236}">
                <a16:creationId xmlns:a16="http://schemas.microsoft.com/office/drawing/2014/main" id="{E9ABC693-A70B-45D2-A02A-549CC575946C}"/>
              </a:ext>
            </a:extLst>
          </p:cNvPr>
          <p:cNvSpPr txBox="1"/>
          <p:nvPr/>
        </p:nvSpPr>
        <p:spPr bwMode="auto">
          <a:xfrm>
            <a:off x="3643199" y="1821426"/>
            <a:ext cx="1127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25,203</a:t>
            </a:r>
          </a:p>
        </p:txBody>
      </p:sp>
      <p:sp>
        <p:nvSpPr>
          <p:cNvPr id="6" name="TextBox 5">
            <a:extLst>
              <a:ext uri="{FF2B5EF4-FFF2-40B4-BE49-F238E27FC236}">
                <a16:creationId xmlns:a16="http://schemas.microsoft.com/office/drawing/2014/main" id="{4D603A20-3366-4086-A0A6-033217C411D4}"/>
              </a:ext>
            </a:extLst>
          </p:cNvPr>
          <p:cNvSpPr txBox="1"/>
          <p:nvPr/>
        </p:nvSpPr>
        <p:spPr bwMode="auto">
          <a:xfrm>
            <a:off x="5487265" y="1821426"/>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20,025</a:t>
            </a:r>
          </a:p>
        </p:txBody>
      </p:sp>
      <p:sp>
        <p:nvSpPr>
          <p:cNvPr id="7" name="TextBox 6">
            <a:extLst>
              <a:ext uri="{FF2B5EF4-FFF2-40B4-BE49-F238E27FC236}">
                <a16:creationId xmlns:a16="http://schemas.microsoft.com/office/drawing/2014/main" id="{39313DA3-8AFB-4ED6-9645-85B2D5F32EC7}"/>
              </a:ext>
            </a:extLst>
          </p:cNvPr>
          <p:cNvSpPr txBox="1"/>
          <p:nvPr/>
        </p:nvSpPr>
        <p:spPr bwMode="auto">
          <a:xfrm>
            <a:off x="5463220" y="4683816"/>
            <a:ext cx="1255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20,025</a:t>
            </a:r>
          </a:p>
        </p:txBody>
      </p:sp>
      <p:sp>
        <p:nvSpPr>
          <p:cNvPr id="8" name="TextBox 7">
            <a:extLst>
              <a:ext uri="{FF2B5EF4-FFF2-40B4-BE49-F238E27FC236}">
                <a16:creationId xmlns:a16="http://schemas.microsoft.com/office/drawing/2014/main" id="{9F8DE8D4-0230-484D-9DC4-F8215C4A0DF1}"/>
              </a:ext>
            </a:extLst>
          </p:cNvPr>
          <p:cNvSpPr txBox="1"/>
          <p:nvPr/>
        </p:nvSpPr>
        <p:spPr bwMode="auto">
          <a:xfrm>
            <a:off x="3631978" y="4683816"/>
            <a:ext cx="1127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25,200</a:t>
            </a:r>
          </a:p>
        </p:txBody>
      </p:sp>
      <p:sp>
        <p:nvSpPr>
          <p:cNvPr id="9" name="TextBox 8">
            <a:extLst>
              <a:ext uri="{FF2B5EF4-FFF2-40B4-BE49-F238E27FC236}">
                <a16:creationId xmlns:a16="http://schemas.microsoft.com/office/drawing/2014/main" id="{96363112-4474-4E8B-9FA7-AE1C1BC94E06}"/>
              </a:ext>
            </a:extLst>
          </p:cNvPr>
          <p:cNvSpPr txBox="1"/>
          <p:nvPr/>
        </p:nvSpPr>
        <p:spPr bwMode="auto">
          <a:xfrm>
            <a:off x="1758674" y="4683816"/>
            <a:ext cx="1127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45,225</a:t>
            </a:r>
          </a:p>
        </p:txBody>
      </p:sp>
      <p:sp>
        <p:nvSpPr>
          <p:cNvPr id="10" name="TextBox 9">
            <a:extLst>
              <a:ext uri="{FF2B5EF4-FFF2-40B4-BE49-F238E27FC236}">
                <a16:creationId xmlns:a16="http://schemas.microsoft.com/office/drawing/2014/main" id="{525C0AB0-B223-454F-9751-69942ED10139}"/>
              </a:ext>
            </a:extLst>
          </p:cNvPr>
          <p:cNvSpPr txBox="1"/>
          <p:nvPr/>
        </p:nvSpPr>
        <p:spPr bwMode="auto">
          <a:xfrm>
            <a:off x="4821124" y="4683816"/>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1" name="TextBox 10">
            <a:extLst>
              <a:ext uri="{FF2B5EF4-FFF2-40B4-BE49-F238E27FC236}">
                <a16:creationId xmlns:a16="http://schemas.microsoft.com/office/drawing/2014/main" id="{C37717DD-1D74-49F4-8D01-085CE6D00485}"/>
              </a:ext>
            </a:extLst>
          </p:cNvPr>
          <p:cNvSpPr txBox="1"/>
          <p:nvPr/>
        </p:nvSpPr>
        <p:spPr bwMode="auto">
          <a:xfrm>
            <a:off x="4840360" y="18214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B7EA9B5E-7E0B-4DC7-B70A-84071A6B0EA6}"/>
              </a:ext>
            </a:extLst>
          </p:cNvPr>
          <p:cNvSpPr txBox="1"/>
          <p:nvPr/>
        </p:nvSpPr>
        <p:spPr bwMode="auto">
          <a:xfrm>
            <a:off x="3071264" y="18214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pic>
        <p:nvPicPr>
          <p:cNvPr id="13" name="Picture 12" descr="A close up of a logo&#10;&#10;Description generated with high confidence">
            <a:extLst>
              <a:ext uri="{FF2B5EF4-FFF2-40B4-BE49-F238E27FC236}">
                <a16:creationId xmlns:a16="http://schemas.microsoft.com/office/drawing/2014/main" id="{D85EE8CB-9427-4622-8454-F9211CDD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514" y="2009892"/>
            <a:ext cx="778109" cy="2908182"/>
          </a:xfrm>
          <a:prstGeom prst="rect">
            <a:avLst/>
          </a:prstGeom>
        </p:spPr>
      </p:pic>
      <p:sp>
        <p:nvSpPr>
          <p:cNvPr id="14" name="Rectangle 13">
            <a:extLst>
              <a:ext uri="{FF2B5EF4-FFF2-40B4-BE49-F238E27FC236}">
                <a16:creationId xmlns:a16="http://schemas.microsoft.com/office/drawing/2014/main" id="{E3AA6D3C-00CD-4FE4-A311-5EF494D9A670}"/>
              </a:ext>
            </a:extLst>
          </p:cNvPr>
          <p:cNvSpPr/>
          <p:nvPr/>
        </p:nvSpPr>
        <p:spPr bwMode="auto">
          <a:xfrm>
            <a:off x="5481099" y="1710912"/>
            <a:ext cx="120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BF7BE988-A946-4816-AA0C-B9CBDC04CA29}"/>
              </a:ext>
            </a:extLst>
          </p:cNvPr>
          <p:cNvSpPr txBox="1"/>
          <p:nvPr/>
        </p:nvSpPr>
        <p:spPr bwMode="auto">
          <a:xfrm>
            <a:off x="1693178" y="3252622"/>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52EF2218-087C-44E3-83E2-2D775523DD23}"/>
              </a:ext>
            </a:extLst>
          </p:cNvPr>
          <p:cNvSpPr txBox="1"/>
          <p:nvPr/>
        </p:nvSpPr>
        <p:spPr bwMode="auto">
          <a:xfrm>
            <a:off x="4217254" y="3252622"/>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10;&#10;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553" y="2788019"/>
            <a:ext cx="194527" cy="1390870"/>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806" y="2788019"/>
            <a:ext cx="194527" cy="1390870"/>
          </a:xfrm>
          <a:prstGeom prst="rect">
            <a:avLst/>
          </a:prstGeom>
        </p:spPr>
      </p:pic>
    </p:spTree>
    <p:extLst>
      <p:ext uri="{BB962C8B-B14F-4D97-AF65-F5344CB8AC3E}">
        <p14:creationId xmlns:p14="http://schemas.microsoft.com/office/powerpoint/2010/main" val="32067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2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3:7</a:t>
            </a:r>
          </a:p>
        </p:txBody>
      </p:sp>
      <p:sp>
        <p:nvSpPr>
          <p:cNvPr id="3" name="TextBox 2">
            <a:extLst>
              <a:ext uri="{FF2B5EF4-FFF2-40B4-BE49-F238E27FC236}">
                <a16:creationId xmlns:a16="http://schemas.microsoft.com/office/drawing/2014/main" id="{2937D039-AF0A-4772-B9F9-72C5FEDF6AA0}"/>
              </a:ext>
            </a:extLst>
          </p:cNvPr>
          <p:cNvSpPr txBox="1"/>
          <p:nvPr/>
        </p:nvSpPr>
        <p:spPr bwMode="auto">
          <a:xfrm>
            <a:off x="1833214" y="1821426"/>
            <a:ext cx="955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19.72</a:t>
            </a:r>
          </a:p>
        </p:txBody>
      </p:sp>
      <p:sp>
        <p:nvSpPr>
          <p:cNvPr id="4" name="TextBox 3">
            <a:extLst>
              <a:ext uri="{FF2B5EF4-FFF2-40B4-BE49-F238E27FC236}">
                <a16:creationId xmlns:a16="http://schemas.microsoft.com/office/drawing/2014/main" id="{AD2BB50F-AC5E-47AE-9E72-84BD3100D489}"/>
              </a:ext>
            </a:extLst>
          </p:cNvPr>
          <p:cNvSpPr txBox="1"/>
          <p:nvPr/>
        </p:nvSpPr>
        <p:spPr bwMode="auto">
          <a:xfrm>
            <a:off x="3052028" y="4683816"/>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rPr>
              <a:t>−</a:t>
            </a:r>
            <a:endParaRPr lang="en-GB" sz="2400" b="1" dirty="0">
              <a:latin typeface="Myriad Pro Semibold"/>
              <a:ea typeface="Myriad Pro Semibold" charset="0"/>
              <a:cs typeface="Myriad Pro Semibold" charset="0"/>
            </a:endParaRPr>
          </a:p>
        </p:txBody>
      </p:sp>
      <p:sp>
        <p:nvSpPr>
          <p:cNvPr id="5" name="TextBox 4">
            <a:extLst>
              <a:ext uri="{FF2B5EF4-FFF2-40B4-BE49-F238E27FC236}">
                <a16:creationId xmlns:a16="http://schemas.microsoft.com/office/drawing/2014/main" id="{E9ABC693-A70B-45D2-A02A-549CC575946C}"/>
              </a:ext>
            </a:extLst>
          </p:cNvPr>
          <p:cNvSpPr txBox="1"/>
          <p:nvPr/>
        </p:nvSpPr>
        <p:spPr bwMode="auto">
          <a:xfrm>
            <a:off x="3814722" y="1821426"/>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4.94</a:t>
            </a:r>
          </a:p>
        </p:txBody>
      </p:sp>
      <p:sp>
        <p:nvSpPr>
          <p:cNvPr id="6" name="TextBox 5">
            <a:extLst>
              <a:ext uri="{FF2B5EF4-FFF2-40B4-BE49-F238E27FC236}">
                <a16:creationId xmlns:a16="http://schemas.microsoft.com/office/drawing/2014/main" id="{4D603A20-3366-4086-A0A6-033217C411D4}"/>
              </a:ext>
            </a:extLst>
          </p:cNvPr>
          <p:cNvSpPr txBox="1"/>
          <p:nvPr/>
        </p:nvSpPr>
        <p:spPr bwMode="auto">
          <a:xfrm>
            <a:off x="5609895" y="1821426"/>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14.78</a:t>
            </a:r>
          </a:p>
        </p:txBody>
      </p:sp>
      <p:sp>
        <p:nvSpPr>
          <p:cNvPr id="7" name="TextBox 6">
            <a:extLst>
              <a:ext uri="{FF2B5EF4-FFF2-40B4-BE49-F238E27FC236}">
                <a16:creationId xmlns:a16="http://schemas.microsoft.com/office/drawing/2014/main" id="{39313DA3-8AFB-4ED6-9645-85B2D5F32EC7}"/>
              </a:ext>
            </a:extLst>
          </p:cNvPr>
          <p:cNvSpPr txBox="1"/>
          <p:nvPr/>
        </p:nvSpPr>
        <p:spPr bwMode="auto">
          <a:xfrm>
            <a:off x="5556996" y="4683816"/>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14.78</a:t>
            </a:r>
          </a:p>
        </p:txBody>
      </p:sp>
      <p:sp>
        <p:nvSpPr>
          <p:cNvPr id="8" name="TextBox 7">
            <a:extLst>
              <a:ext uri="{FF2B5EF4-FFF2-40B4-BE49-F238E27FC236}">
                <a16:creationId xmlns:a16="http://schemas.microsoft.com/office/drawing/2014/main" id="{9F8DE8D4-0230-484D-9DC4-F8215C4A0DF1}"/>
              </a:ext>
            </a:extLst>
          </p:cNvPr>
          <p:cNvSpPr txBox="1"/>
          <p:nvPr/>
        </p:nvSpPr>
        <p:spPr bwMode="auto">
          <a:xfrm>
            <a:off x="4017501" y="4683816"/>
            <a:ext cx="35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5</a:t>
            </a:r>
          </a:p>
        </p:txBody>
      </p:sp>
      <p:sp>
        <p:nvSpPr>
          <p:cNvPr id="9" name="TextBox 8">
            <a:extLst>
              <a:ext uri="{FF2B5EF4-FFF2-40B4-BE49-F238E27FC236}">
                <a16:creationId xmlns:a16="http://schemas.microsoft.com/office/drawing/2014/main" id="{96363112-4474-4E8B-9FA7-AE1C1BC94E06}"/>
              </a:ext>
            </a:extLst>
          </p:cNvPr>
          <p:cNvSpPr txBox="1"/>
          <p:nvPr/>
        </p:nvSpPr>
        <p:spPr bwMode="auto">
          <a:xfrm>
            <a:off x="1844436" y="4683816"/>
            <a:ext cx="955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19.78</a:t>
            </a:r>
          </a:p>
        </p:txBody>
      </p:sp>
      <p:sp>
        <p:nvSpPr>
          <p:cNvPr id="10" name="TextBox 9">
            <a:extLst>
              <a:ext uri="{FF2B5EF4-FFF2-40B4-BE49-F238E27FC236}">
                <a16:creationId xmlns:a16="http://schemas.microsoft.com/office/drawing/2014/main" id="{525C0AB0-B223-454F-9751-69942ED10139}"/>
              </a:ext>
            </a:extLst>
          </p:cNvPr>
          <p:cNvSpPr txBox="1"/>
          <p:nvPr/>
        </p:nvSpPr>
        <p:spPr bwMode="auto">
          <a:xfrm>
            <a:off x="4821124" y="4683816"/>
            <a:ext cx="40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1" name="TextBox 10">
            <a:extLst>
              <a:ext uri="{FF2B5EF4-FFF2-40B4-BE49-F238E27FC236}">
                <a16:creationId xmlns:a16="http://schemas.microsoft.com/office/drawing/2014/main" id="{C37717DD-1D74-49F4-8D01-085CE6D00485}"/>
              </a:ext>
            </a:extLst>
          </p:cNvPr>
          <p:cNvSpPr txBox="1"/>
          <p:nvPr/>
        </p:nvSpPr>
        <p:spPr bwMode="auto">
          <a:xfrm>
            <a:off x="4840360" y="18214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B7EA9B5E-7E0B-4DC7-B70A-84071A6B0EA6}"/>
              </a:ext>
            </a:extLst>
          </p:cNvPr>
          <p:cNvSpPr txBox="1"/>
          <p:nvPr/>
        </p:nvSpPr>
        <p:spPr bwMode="auto">
          <a:xfrm>
            <a:off x="3071264" y="18214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pic>
        <p:nvPicPr>
          <p:cNvPr id="13" name="Picture 12" descr="A close up of a logo&#10;&#10;Description generated with high confidence">
            <a:extLst>
              <a:ext uri="{FF2B5EF4-FFF2-40B4-BE49-F238E27FC236}">
                <a16:creationId xmlns:a16="http://schemas.microsoft.com/office/drawing/2014/main" id="{D85EE8CB-9427-4622-8454-F9211CDD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514" y="2009892"/>
            <a:ext cx="778109" cy="2908182"/>
          </a:xfrm>
          <a:prstGeom prst="rect">
            <a:avLst/>
          </a:prstGeom>
        </p:spPr>
      </p:pic>
      <p:sp>
        <p:nvSpPr>
          <p:cNvPr id="14" name="Rectangle 13">
            <a:extLst>
              <a:ext uri="{FF2B5EF4-FFF2-40B4-BE49-F238E27FC236}">
                <a16:creationId xmlns:a16="http://schemas.microsoft.com/office/drawing/2014/main" id="{E3AA6D3C-00CD-4FE4-A311-5EF494D9A670}"/>
              </a:ext>
            </a:extLst>
          </p:cNvPr>
          <p:cNvSpPr/>
          <p:nvPr/>
        </p:nvSpPr>
        <p:spPr bwMode="auto">
          <a:xfrm>
            <a:off x="5481099" y="1710912"/>
            <a:ext cx="120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BF7BE988-A946-4816-AA0C-B9CBDC04CA29}"/>
              </a:ext>
            </a:extLst>
          </p:cNvPr>
          <p:cNvSpPr txBox="1"/>
          <p:nvPr/>
        </p:nvSpPr>
        <p:spPr bwMode="auto">
          <a:xfrm>
            <a:off x="1245606" y="3252622"/>
            <a:ext cx="1063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+ 0.06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52EF2218-087C-44E3-83E2-2D775523DD23}"/>
              </a:ext>
            </a:extLst>
          </p:cNvPr>
          <p:cNvSpPr txBox="1"/>
          <p:nvPr/>
        </p:nvSpPr>
        <p:spPr bwMode="auto">
          <a:xfrm>
            <a:off x="4212926" y="3252622"/>
            <a:ext cx="1063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+ 0.06</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10;&#10;Description generated with high confidence">
            <a:extLst>
              <a:ext uri="{FF2B5EF4-FFF2-40B4-BE49-F238E27FC236}">
                <a16:creationId xmlns:a16="http://schemas.microsoft.com/office/drawing/2014/main" id="{EABD0CD1-2589-413B-B65D-4979C8A5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553" y="2788019"/>
            <a:ext cx="194527" cy="1390870"/>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188F65DC-A7C8-470C-A615-5AB524657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806" y="2788019"/>
            <a:ext cx="194527" cy="1390870"/>
          </a:xfrm>
          <a:prstGeom prst="rect">
            <a:avLst/>
          </a:prstGeom>
        </p:spPr>
      </p:pic>
    </p:spTree>
    <p:extLst>
      <p:ext uri="{BB962C8B-B14F-4D97-AF65-F5344CB8AC3E}">
        <p14:creationId xmlns:p14="http://schemas.microsoft.com/office/powerpoint/2010/main" val="124923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2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5"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3:9</a:t>
            </a:r>
          </a:p>
        </p:txBody>
      </p:sp>
      <p:sp>
        <p:nvSpPr>
          <p:cNvPr id="5" name="TextBox 4">
            <a:extLst>
              <a:ext uri="{FF2B5EF4-FFF2-40B4-BE49-F238E27FC236}">
                <a16:creationId xmlns:a16="http://schemas.microsoft.com/office/drawing/2014/main" id="{7F1816F8-F1B0-4998-A416-B7B9248A4619}"/>
              </a:ext>
            </a:extLst>
          </p:cNvPr>
          <p:cNvSpPr txBox="1"/>
          <p:nvPr/>
        </p:nvSpPr>
        <p:spPr bwMode="auto">
          <a:xfrm>
            <a:off x="3448135" y="1017453"/>
            <a:ext cx="2247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20,000 − 1,658</a:t>
            </a:r>
          </a:p>
        </p:txBody>
      </p:sp>
      <p:graphicFrame>
        <p:nvGraphicFramePr>
          <p:cNvPr id="6" name="Table 5">
            <a:extLst>
              <a:ext uri="{FF2B5EF4-FFF2-40B4-BE49-F238E27FC236}">
                <a16:creationId xmlns:a16="http://schemas.microsoft.com/office/drawing/2014/main" id="{1DBA6F4B-557D-4347-AFC5-F2AA794DA3D5}"/>
              </a:ext>
            </a:extLst>
          </p:cNvPr>
          <p:cNvGraphicFramePr>
            <a:graphicFrameLocks noGrp="1"/>
          </p:cNvGraphicFramePr>
          <p:nvPr>
            <p:extLst>
              <p:ext uri="{D42A27DB-BD31-4B8C-83A1-F6EECF244321}">
                <p14:modId xmlns:p14="http://schemas.microsoft.com/office/powerpoint/2010/main" val="1932791152"/>
              </p:ext>
            </p:extLst>
          </p:nvPr>
        </p:nvGraphicFramePr>
        <p:xfrm>
          <a:off x="3157200" y="2219098"/>
          <a:ext cx="2440800" cy="137808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3656947461"/>
                    </a:ext>
                  </a:extLst>
                </a:gridCol>
                <a:gridCol w="388800">
                  <a:extLst>
                    <a:ext uri="{9D8B030D-6E8A-4147-A177-3AD203B41FA5}">
                      <a16:colId xmlns:a16="http://schemas.microsoft.com/office/drawing/2014/main" val="1231333651"/>
                    </a:ext>
                  </a:extLst>
                </a:gridCol>
                <a:gridCol w="108000">
                  <a:extLst>
                    <a:ext uri="{9D8B030D-6E8A-4147-A177-3AD203B41FA5}">
                      <a16:colId xmlns:a16="http://schemas.microsoft.com/office/drawing/2014/main" val="1230725735"/>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gridCol w="388800">
                  <a:extLst>
                    <a:ext uri="{9D8B030D-6E8A-4147-A177-3AD203B41FA5}">
                      <a16:colId xmlns:a16="http://schemas.microsoft.com/office/drawing/2014/main" val="20006"/>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Arial" panose="020B0604020202020204" pitchFamily="34" charset="0"/>
                          <a:ea typeface="Myriad Pro Semibold" charset="0"/>
                          <a:cs typeface="Arial" panose="020B0604020202020204" pitchFamily="34" charset="0"/>
                        </a:rPr>
                        <a:t>−</a:t>
                      </a:r>
                      <a:endParaRPr lang="en-GB" sz="2400" dirty="0">
                        <a:solidFill>
                          <a:schemeClr val="tx1"/>
                        </a:solidFill>
                        <a:latin typeface="Myriad Pro Semibold" charset="0"/>
                        <a:ea typeface="Myriad Pro Semibold" charset="0"/>
                        <a:cs typeface="Myriad Pro Semibol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92D05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8" name="TextBox 7">
            <a:extLst>
              <a:ext uri="{FF2B5EF4-FFF2-40B4-BE49-F238E27FC236}">
                <a16:creationId xmlns:a16="http://schemas.microsoft.com/office/drawing/2014/main" id="{E346F4B4-4E36-4397-B60A-5724DD9C5B4D}"/>
              </a:ext>
            </a:extLst>
          </p:cNvPr>
          <p:cNvSpPr txBox="1"/>
          <p:nvPr/>
        </p:nvSpPr>
        <p:spPr bwMode="auto">
          <a:xfrm>
            <a:off x="4446525" y="313888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9" name="TextBox 8">
            <a:extLst>
              <a:ext uri="{FF2B5EF4-FFF2-40B4-BE49-F238E27FC236}">
                <a16:creationId xmlns:a16="http://schemas.microsoft.com/office/drawing/2014/main" id="{D683ABF4-C3E4-49D4-83C5-9BC7D802A9CD}"/>
              </a:ext>
            </a:extLst>
          </p:cNvPr>
          <p:cNvSpPr txBox="1"/>
          <p:nvPr/>
        </p:nvSpPr>
        <p:spPr bwMode="auto">
          <a:xfrm>
            <a:off x="4241548" y="3138884"/>
            <a:ext cx="269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B2CD453F-61F4-4DD6-B74B-80FD1022AB0E}"/>
              </a:ext>
            </a:extLst>
          </p:cNvPr>
          <p:cNvSpPr txBox="1"/>
          <p:nvPr/>
        </p:nvSpPr>
        <p:spPr bwMode="auto">
          <a:xfrm>
            <a:off x="4836256" y="313888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1" name="TextBox 10">
            <a:extLst>
              <a:ext uri="{FF2B5EF4-FFF2-40B4-BE49-F238E27FC236}">
                <a16:creationId xmlns:a16="http://schemas.microsoft.com/office/drawing/2014/main" id="{E2D61C7A-7892-49F7-B9AF-F4A5D6339726}"/>
              </a:ext>
            </a:extLst>
          </p:cNvPr>
          <p:cNvSpPr txBox="1"/>
          <p:nvPr/>
        </p:nvSpPr>
        <p:spPr bwMode="auto">
          <a:xfrm>
            <a:off x="5223643" y="313888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2" name="TextBox 11">
            <a:extLst>
              <a:ext uri="{FF2B5EF4-FFF2-40B4-BE49-F238E27FC236}">
                <a16:creationId xmlns:a16="http://schemas.microsoft.com/office/drawing/2014/main" id="{5E7257DD-048A-4406-8D28-F3C420012B08}"/>
              </a:ext>
            </a:extLst>
          </p:cNvPr>
          <p:cNvSpPr txBox="1"/>
          <p:nvPr/>
        </p:nvSpPr>
        <p:spPr bwMode="auto">
          <a:xfrm>
            <a:off x="5130137" y="214008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17" name="TextBox 16">
            <a:extLst>
              <a:ext uri="{FF2B5EF4-FFF2-40B4-BE49-F238E27FC236}">
                <a16:creationId xmlns:a16="http://schemas.microsoft.com/office/drawing/2014/main" id="{2B6DA48B-CF60-4595-9B1E-7A5509D6FFF3}"/>
              </a:ext>
            </a:extLst>
          </p:cNvPr>
          <p:cNvSpPr txBox="1"/>
          <p:nvPr/>
        </p:nvSpPr>
        <p:spPr bwMode="auto">
          <a:xfrm>
            <a:off x="4941031" y="196368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cxnSp>
        <p:nvCxnSpPr>
          <p:cNvPr id="18" name="Straight Connector 17">
            <a:extLst>
              <a:ext uri="{FF2B5EF4-FFF2-40B4-BE49-F238E27FC236}">
                <a16:creationId xmlns:a16="http://schemas.microsoft.com/office/drawing/2014/main" id="{16592105-7C1B-4A3B-87B5-45DA69151B59}"/>
              </a:ext>
            </a:extLst>
          </p:cNvPr>
          <p:cNvCxnSpPr>
            <a:cxnSpLocks/>
          </p:cNvCxnSpPr>
          <p:nvPr/>
        </p:nvCxnSpPr>
        <p:spPr bwMode="auto">
          <a:xfrm>
            <a:off x="4896920" y="2324752"/>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1424E845-2FBF-4961-ABBA-EF68C3E03FF5}"/>
              </a:ext>
            </a:extLst>
          </p:cNvPr>
          <p:cNvSpPr txBox="1"/>
          <p:nvPr/>
        </p:nvSpPr>
        <p:spPr bwMode="auto">
          <a:xfrm>
            <a:off x="4540732" y="196368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sp>
        <p:nvSpPr>
          <p:cNvPr id="21" name="TextBox 20">
            <a:extLst>
              <a:ext uri="{FF2B5EF4-FFF2-40B4-BE49-F238E27FC236}">
                <a16:creationId xmlns:a16="http://schemas.microsoft.com/office/drawing/2014/main" id="{8DBF5F7C-BC42-4587-B254-32511A70D538}"/>
              </a:ext>
            </a:extLst>
          </p:cNvPr>
          <p:cNvSpPr txBox="1"/>
          <p:nvPr/>
        </p:nvSpPr>
        <p:spPr bwMode="auto">
          <a:xfrm>
            <a:off x="3950341" y="313888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cxnSp>
        <p:nvCxnSpPr>
          <p:cNvPr id="22" name="Straight Connector 21">
            <a:extLst>
              <a:ext uri="{FF2B5EF4-FFF2-40B4-BE49-F238E27FC236}">
                <a16:creationId xmlns:a16="http://schemas.microsoft.com/office/drawing/2014/main" id="{9727CFD4-56EE-4FD1-B51B-97C6E0893E1B}"/>
              </a:ext>
            </a:extLst>
          </p:cNvPr>
          <p:cNvCxnSpPr>
            <a:cxnSpLocks/>
          </p:cNvCxnSpPr>
          <p:nvPr/>
        </p:nvCxnSpPr>
        <p:spPr bwMode="auto">
          <a:xfrm>
            <a:off x="4507144" y="2324752"/>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8DBF5F7C-BC42-4587-B254-32511A70D538}"/>
              </a:ext>
            </a:extLst>
          </p:cNvPr>
          <p:cNvSpPr txBox="1"/>
          <p:nvPr/>
        </p:nvSpPr>
        <p:spPr bwMode="auto">
          <a:xfrm>
            <a:off x="3562003" y="313888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cxnSp>
        <p:nvCxnSpPr>
          <p:cNvPr id="24" name="Straight Connector 23">
            <a:extLst>
              <a:ext uri="{FF2B5EF4-FFF2-40B4-BE49-F238E27FC236}">
                <a16:creationId xmlns:a16="http://schemas.microsoft.com/office/drawing/2014/main" id="{9727CFD4-56EE-4FD1-B51B-97C6E0893E1B}"/>
              </a:ext>
            </a:extLst>
          </p:cNvPr>
          <p:cNvCxnSpPr>
            <a:cxnSpLocks/>
          </p:cNvCxnSpPr>
          <p:nvPr/>
        </p:nvCxnSpPr>
        <p:spPr bwMode="auto">
          <a:xfrm>
            <a:off x="4010960" y="2324752"/>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9727CFD4-56EE-4FD1-B51B-97C6E0893E1B}"/>
              </a:ext>
            </a:extLst>
          </p:cNvPr>
          <p:cNvCxnSpPr>
            <a:cxnSpLocks/>
          </p:cNvCxnSpPr>
          <p:nvPr/>
        </p:nvCxnSpPr>
        <p:spPr bwMode="auto">
          <a:xfrm>
            <a:off x="3622622" y="2324752"/>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1424E845-2FBF-4961-ABBA-EF68C3E03FF5}"/>
              </a:ext>
            </a:extLst>
          </p:cNvPr>
          <p:cNvSpPr txBox="1"/>
          <p:nvPr/>
        </p:nvSpPr>
        <p:spPr bwMode="auto">
          <a:xfrm>
            <a:off x="4058585" y="196368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sp>
        <p:nvSpPr>
          <p:cNvPr id="27" name="TextBox 26">
            <a:extLst>
              <a:ext uri="{FF2B5EF4-FFF2-40B4-BE49-F238E27FC236}">
                <a16:creationId xmlns:a16="http://schemas.microsoft.com/office/drawing/2014/main" id="{1424E845-2FBF-4961-ABBA-EF68C3E03FF5}"/>
              </a:ext>
            </a:extLst>
          </p:cNvPr>
          <p:cNvSpPr txBox="1"/>
          <p:nvPr/>
        </p:nvSpPr>
        <p:spPr bwMode="auto">
          <a:xfrm>
            <a:off x="3656225" y="196368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1</a:t>
            </a:r>
          </a:p>
        </p:txBody>
      </p:sp>
      <p:sp>
        <p:nvSpPr>
          <p:cNvPr id="28" name="TextBox 27">
            <a:extLst>
              <a:ext uri="{FF2B5EF4-FFF2-40B4-BE49-F238E27FC236}">
                <a16:creationId xmlns:a16="http://schemas.microsoft.com/office/drawing/2014/main" id="{5E7257DD-048A-4406-8D28-F3C420012B08}"/>
              </a:ext>
            </a:extLst>
          </p:cNvPr>
          <p:cNvSpPr txBox="1"/>
          <p:nvPr/>
        </p:nvSpPr>
        <p:spPr bwMode="auto">
          <a:xfrm>
            <a:off x="4748463" y="214008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29" name="TextBox 28">
            <a:extLst>
              <a:ext uri="{FF2B5EF4-FFF2-40B4-BE49-F238E27FC236}">
                <a16:creationId xmlns:a16="http://schemas.microsoft.com/office/drawing/2014/main" id="{5E7257DD-048A-4406-8D28-F3C420012B08}"/>
              </a:ext>
            </a:extLst>
          </p:cNvPr>
          <p:cNvSpPr txBox="1"/>
          <p:nvPr/>
        </p:nvSpPr>
        <p:spPr bwMode="auto">
          <a:xfrm>
            <a:off x="4350961" y="214008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30" name="TextBox 29">
            <a:extLst>
              <a:ext uri="{FF2B5EF4-FFF2-40B4-BE49-F238E27FC236}">
                <a16:creationId xmlns:a16="http://schemas.microsoft.com/office/drawing/2014/main" id="{5E7257DD-048A-4406-8D28-F3C420012B08}"/>
              </a:ext>
            </a:extLst>
          </p:cNvPr>
          <p:cNvSpPr txBox="1"/>
          <p:nvPr/>
        </p:nvSpPr>
        <p:spPr bwMode="auto">
          <a:xfrm>
            <a:off x="3858046" y="214008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35874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7" grpId="0"/>
      <p:bldP spid="20" grpId="0"/>
      <p:bldP spid="21" grpId="0"/>
      <p:bldP spid="23" grpId="0"/>
      <p:bldP spid="26" grpId="0"/>
      <p:bldP spid="27" grpId="0"/>
      <p:bldP spid="28" grpId="0"/>
      <p:bldP spid="29" grpId="0"/>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1DBA6F4B-557D-4347-AFC5-F2AA794DA3D5}"/>
              </a:ext>
            </a:extLst>
          </p:cNvPr>
          <p:cNvGraphicFramePr>
            <a:graphicFrameLocks noGrp="1"/>
          </p:cNvGraphicFramePr>
          <p:nvPr>
            <p:extLst>
              <p:ext uri="{D42A27DB-BD31-4B8C-83A1-F6EECF244321}">
                <p14:modId xmlns:p14="http://schemas.microsoft.com/office/powerpoint/2010/main" val="134977481"/>
              </p:ext>
            </p:extLst>
          </p:nvPr>
        </p:nvGraphicFramePr>
        <p:xfrm>
          <a:off x="3155699" y="2221925"/>
          <a:ext cx="2440800" cy="137808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3656947461"/>
                    </a:ext>
                  </a:extLst>
                </a:gridCol>
                <a:gridCol w="388800">
                  <a:extLst>
                    <a:ext uri="{9D8B030D-6E8A-4147-A177-3AD203B41FA5}">
                      <a16:colId xmlns:a16="http://schemas.microsoft.com/office/drawing/2014/main" val="1231333651"/>
                    </a:ext>
                  </a:extLst>
                </a:gridCol>
                <a:gridCol w="108000">
                  <a:extLst>
                    <a:ext uri="{9D8B030D-6E8A-4147-A177-3AD203B41FA5}">
                      <a16:colId xmlns:a16="http://schemas.microsoft.com/office/drawing/2014/main" val="1230725735"/>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gridCol w="388800">
                  <a:extLst>
                    <a:ext uri="{9D8B030D-6E8A-4147-A177-3AD203B41FA5}">
                      <a16:colId xmlns:a16="http://schemas.microsoft.com/office/drawing/2014/main" val="20006"/>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Arial" panose="020B0604020202020204" pitchFamily="34" charset="0"/>
                          <a:ea typeface="Myriad Pro Semibold" charset="0"/>
                          <a:cs typeface="Arial" panose="020B0604020202020204" pitchFamily="34" charset="0"/>
                        </a:rPr>
                        <a:t>−</a:t>
                      </a:r>
                      <a:endParaRPr lang="en-GB" sz="2400" dirty="0">
                        <a:solidFill>
                          <a:schemeClr val="tx1"/>
                        </a:solidFill>
                        <a:latin typeface="Myriad Pro Semibold" charset="0"/>
                        <a:ea typeface="Myriad Pro Semibold" charset="0"/>
                        <a:cs typeface="Myriad Pro Semibol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92D05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2" name="Text Placeholder 1"/>
          <p:cNvSpPr>
            <a:spLocks noGrp="1"/>
          </p:cNvSpPr>
          <p:nvPr>
            <p:ph type="body" sz="quarter" idx="11"/>
          </p:nvPr>
        </p:nvSpPr>
        <p:spPr/>
        <p:txBody>
          <a:bodyPr/>
          <a:lstStyle/>
          <a:p>
            <a:r>
              <a:rPr lang="en-US" dirty="0"/>
              <a:t>1.29 Equivalence and compensation – step 3:9</a:t>
            </a:r>
          </a:p>
        </p:txBody>
      </p:sp>
      <p:sp>
        <p:nvSpPr>
          <p:cNvPr id="7" name="TextBox 6">
            <a:extLst>
              <a:ext uri="{FF2B5EF4-FFF2-40B4-BE49-F238E27FC236}">
                <a16:creationId xmlns:a16="http://schemas.microsoft.com/office/drawing/2014/main" id="{D683ABF4-C3E4-49D4-83C5-9BC7D802A9CD}"/>
              </a:ext>
            </a:extLst>
          </p:cNvPr>
          <p:cNvSpPr txBox="1"/>
          <p:nvPr/>
        </p:nvSpPr>
        <p:spPr bwMode="auto">
          <a:xfrm>
            <a:off x="4241548" y="3141796"/>
            <a:ext cx="269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F161F96B-E182-485C-9BBA-CD435EA45383}"/>
              </a:ext>
            </a:extLst>
          </p:cNvPr>
          <p:cNvSpPr txBox="1"/>
          <p:nvPr/>
        </p:nvSpPr>
        <p:spPr bwMode="auto">
          <a:xfrm>
            <a:off x="6088716" y="1017453"/>
            <a:ext cx="1391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18,342</a:t>
            </a:r>
          </a:p>
        </p:txBody>
      </p:sp>
      <p:sp>
        <p:nvSpPr>
          <p:cNvPr id="25" name="TextBox 24">
            <a:extLst>
              <a:ext uri="{FF2B5EF4-FFF2-40B4-BE49-F238E27FC236}">
                <a16:creationId xmlns:a16="http://schemas.microsoft.com/office/drawing/2014/main" id="{7F1816F8-F1B0-4998-A416-B7B9248A4619}"/>
              </a:ext>
            </a:extLst>
          </p:cNvPr>
          <p:cNvSpPr txBox="1"/>
          <p:nvPr/>
        </p:nvSpPr>
        <p:spPr bwMode="auto">
          <a:xfrm>
            <a:off x="1616928" y="1017453"/>
            <a:ext cx="4636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20,000 − 1,658 = 19,999 − 1,657</a:t>
            </a:r>
          </a:p>
        </p:txBody>
      </p:sp>
      <p:sp>
        <p:nvSpPr>
          <p:cNvPr id="28" name="TextBox 27">
            <a:extLst>
              <a:ext uri="{FF2B5EF4-FFF2-40B4-BE49-F238E27FC236}">
                <a16:creationId xmlns:a16="http://schemas.microsoft.com/office/drawing/2014/main" id="{E346F4B4-4E36-4397-B60A-5724DD9C5B4D}"/>
              </a:ext>
            </a:extLst>
          </p:cNvPr>
          <p:cNvSpPr txBox="1"/>
          <p:nvPr/>
        </p:nvSpPr>
        <p:spPr bwMode="auto">
          <a:xfrm>
            <a:off x="4445024" y="314171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0" name="TextBox 29">
            <a:extLst>
              <a:ext uri="{FF2B5EF4-FFF2-40B4-BE49-F238E27FC236}">
                <a16:creationId xmlns:a16="http://schemas.microsoft.com/office/drawing/2014/main" id="{B2CD453F-61F4-4DD6-B74B-80FD1022AB0E}"/>
              </a:ext>
            </a:extLst>
          </p:cNvPr>
          <p:cNvSpPr txBox="1"/>
          <p:nvPr/>
        </p:nvSpPr>
        <p:spPr bwMode="auto">
          <a:xfrm>
            <a:off x="4834755" y="314171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1" name="TextBox 30">
            <a:extLst>
              <a:ext uri="{FF2B5EF4-FFF2-40B4-BE49-F238E27FC236}">
                <a16:creationId xmlns:a16="http://schemas.microsoft.com/office/drawing/2014/main" id="{E2D61C7A-7892-49F7-B9AF-F4A5D6339726}"/>
              </a:ext>
            </a:extLst>
          </p:cNvPr>
          <p:cNvSpPr txBox="1"/>
          <p:nvPr/>
        </p:nvSpPr>
        <p:spPr bwMode="auto">
          <a:xfrm>
            <a:off x="5222142" y="314171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4" name="TextBox 33">
            <a:extLst>
              <a:ext uri="{FF2B5EF4-FFF2-40B4-BE49-F238E27FC236}">
                <a16:creationId xmlns:a16="http://schemas.microsoft.com/office/drawing/2014/main" id="{8DBF5F7C-BC42-4587-B254-32511A70D538}"/>
              </a:ext>
            </a:extLst>
          </p:cNvPr>
          <p:cNvSpPr txBox="1"/>
          <p:nvPr/>
        </p:nvSpPr>
        <p:spPr bwMode="auto">
          <a:xfrm>
            <a:off x="3948840" y="314171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6" name="TextBox 35">
            <a:extLst>
              <a:ext uri="{FF2B5EF4-FFF2-40B4-BE49-F238E27FC236}">
                <a16:creationId xmlns:a16="http://schemas.microsoft.com/office/drawing/2014/main" id="{8DBF5F7C-BC42-4587-B254-32511A70D538}"/>
              </a:ext>
            </a:extLst>
          </p:cNvPr>
          <p:cNvSpPr txBox="1"/>
          <p:nvPr/>
        </p:nvSpPr>
        <p:spPr bwMode="auto">
          <a:xfrm>
            <a:off x="3560502" y="314171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pic>
        <p:nvPicPr>
          <p:cNvPr id="32" name="Picture 31" descr="A close up of a logo&#10;&#10;Description generated with very high confidence">
            <a:extLst>
              <a:ext uri="{FF2B5EF4-FFF2-40B4-BE49-F238E27FC236}">
                <a16:creationId xmlns:a16="http://schemas.microsoft.com/office/drawing/2014/main" id="{4FB0B767-C67B-4D7C-B06F-04B9F4F5F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29" y="4740495"/>
            <a:ext cx="6948943" cy="372844"/>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92AEA86E-A457-4B50-AF89-8B467DB4F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493" y="4340431"/>
            <a:ext cx="5825009" cy="372844"/>
          </a:xfrm>
          <a:prstGeom prst="rect">
            <a:avLst/>
          </a:prstGeom>
        </p:spPr>
      </p:pic>
      <p:pic>
        <p:nvPicPr>
          <p:cNvPr id="38" name="Picture 37">
            <a:extLst>
              <a:ext uri="{FF2B5EF4-FFF2-40B4-BE49-F238E27FC236}">
                <a16:creationId xmlns:a16="http://schemas.microsoft.com/office/drawing/2014/main" id="{491522F4-0254-4575-8604-9D6B10BDDC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0484" y="5138178"/>
            <a:ext cx="5825009" cy="372844"/>
          </a:xfrm>
          <a:prstGeom prst="rect">
            <a:avLst/>
          </a:prstGeom>
        </p:spPr>
      </p:pic>
      <p:graphicFrame>
        <p:nvGraphicFramePr>
          <p:cNvPr id="15" name="Table 14">
            <a:extLst>
              <a:ext uri="{FF2B5EF4-FFF2-40B4-BE49-F238E27FC236}">
                <a16:creationId xmlns:a16="http://schemas.microsoft.com/office/drawing/2014/main" id="{690A8100-FEB3-4864-A6FB-A827C41201AE}"/>
              </a:ext>
            </a:extLst>
          </p:cNvPr>
          <p:cNvGraphicFramePr>
            <a:graphicFrameLocks noGrp="1"/>
          </p:cNvGraphicFramePr>
          <p:nvPr>
            <p:extLst>
              <p:ext uri="{D42A27DB-BD31-4B8C-83A1-F6EECF244321}">
                <p14:modId xmlns:p14="http://schemas.microsoft.com/office/powerpoint/2010/main" val="3897906420"/>
              </p:ext>
            </p:extLst>
          </p:nvPr>
        </p:nvGraphicFramePr>
        <p:xfrm>
          <a:off x="3155699" y="2220850"/>
          <a:ext cx="2440800" cy="137808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3656947461"/>
                    </a:ext>
                  </a:extLst>
                </a:gridCol>
                <a:gridCol w="388800">
                  <a:extLst>
                    <a:ext uri="{9D8B030D-6E8A-4147-A177-3AD203B41FA5}">
                      <a16:colId xmlns:a16="http://schemas.microsoft.com/office/drawing/2014/main" val="1231333651"/>
                    </a:ext>
                  </a:extLst>
                </a:gridCol>
                <a:gridCol w="108000">
                  <a:extLst>
                    <a:ext uri="{9D8B030D-6E8A-4147-A177-3AD203B41FA5}">
                      <a16:colId xmlns:a16="http://schemas.microsoft.com/office/drawing/2014/main" val="1230725735"/>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gridCol w="388800">
                  <a:extLst>
                    <a:ext uri="{9D8B030D-6E8A-4147-A177-3AD203B41FA5}">
                      <a16:colId xmlns:a16="http://schemas.microsoft.com/office/drawing/2014/main" val="20006"/>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Arial" panose="020B0604020202020204" pitchFamily="34" charset="0"/>
                          <a:ea typeface="Myriad Pro Semibold" charset="0"/>
                          <a:cs typeface="Arial" panose="020B0604020202020204" pitchFamily="34" charset="0"/>
                        </a:rPr>
                        <a:t>−</a:t>
                      </a:r>
                      <a:endParaRPr lang="en-GB" sz="2400" dirty="0">
                        <a:solidFill>
                          <a:schemeClr val="tx1"/>
                        </a:solidFill>
                        <a:latin typeface="Myriad Pro Semibold" charset="0"/>
                        <a:ea typeface="Myriad Pro Semibold" charset="0"/>
                        <a:cs typeface="Myriad Pro Semibol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a:t>
                      </a: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92D050"/>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16" name="TextBox 15">
            <a:extLst>
              <a:ext uri="{FF2B5EF4-FFF2-40B4-BE49-F238E27FC236}">
                <a16:creationId xmlns:a16="http://schemas.microsoft.com/office/drawing/2014/main" id="{8584679D-B4F6-4B98-B595-1B011D426903}"/>
              </a:ext>
            </a:extLst>
          </p:cNvPr>
          <p:cNvSpPr txBox="1"/>
          <p:nvPr/>
        </p:nvSpPr>
        <p:spPr bwMode="auto">
          <a:xfrm>
            <a:off x="4445024" y="314063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7" name="TextBox 16">
            <a:extLst>
              <a:ext uri="{FF2B5EF4-FFF2-40B4-BE49-F238E27FC236}">
                <a16:creationId xmlns:a16="http://schemas.microsoft.com/office/drawing/2014/main" id="{D47E00D2-4209-4DCA-880F-9D3E30393F89}"/>
              </a:ext>
            </a:extLst>
          </p:cNvPr>
          <p:cNvSpPr txBox="1"/>
          <p:nvPr/>
        </p:nvSpPr>
        <p:spPr bwMode="auto">
          <a:xfrm>
            <a:off x="4240047" y="3140636"/>
            <a:ext cx="269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8" name="TextBox 17">
            <a:extLst>
              <a:ext uri="{FF2B5EF4-FFF2-40B4-BE49-F238E27FC236}">
                <a16:creationId xmlns:a16="http://schemas.microsoft.com/office/drawing/2014/main" id="{CBDA3351-C29D-474E-A929-5C6CAF299B16}"/>
              </a:ext>
            </a:extLst>
          </p:cNvPr>
          <p:cNvSpPr txBox="1"/>
          <p:nvPr/>
        </p:nvSpPr>
        <p:spPr bwMode="auto">
          <a:xfrm>
            <a:off x="4834755" y="314063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9" name="TextBox 18">
            <a:extLst>
              <a:ext uri="{FF2B5EF4-FFF2-40B4-BE49-F238E27FC236}">
                <a16:creationId xmlns:a16="http://schemas.microsoft.com/office/drawing/2014/main" id="{2CE86077-DA58-42A3-85E0-A4DF5E2C89E2}"/>
              </a:ext>
            </a:extLst>
          </p:cNvPr>
          <p:cNvSpPr txBox="1"/>
          <p:nvPr/>
        </p:nvSpPr>
        <p:spPr bwMode="auto">
          <a:xfrm>
            <a:off x="5222142" y="314063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37EDAD7C-92EB-4187-A7FA-15F0937F0CDE}"/>
              </a:ext>
            </a:extLst>
          </p:cNvPr>
          <p:cNvSpPr txBox="1"/>
          <p:nvPr/>
        </p:nvSpPr>
        <p:spPr bwMode="auto">
          <a:xfrm>
            <a:off x="5128636" y="214183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21" name="TextBox 20">
            <a:extLst>
              <a:ext uri="{FF2B5EF4-FFF2-40B4-BE49-F238E27FC236}">
                <a16:creationId xmlns:a16="http://schemas.microsoft.com/office/drawing/2014/main" id="{8DCAE582-BDDA-4E47-8F73-9A704287235E}"/>
              </a:ext>
            </a:extLst>
          </p:cNvPr>
          <p:cNvSpPr txBox="1"/>
          <p:nvPr/>
        </p:nvSpPr>
        <p:spPr bwMode="auto">
          <a:xfrm>
            <a:off x="4939530" y="196543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cxnSp>
        <p:nvCxnSpPr>
          <p:cNvPr id="22" name="Straight Connector 21">
            <a:extLst>
              <a:ext uri="{FF2B5EF4-FFF2-40B4-BE49-F238E27FC236}">
                <a16:creationId xmlns:a16="http://schemas.microsoft.com/office/drawing/2014/main" id="{CDD22B6E-7B88-4CAE-9592-1CEFAE2DE0FE}"/>
              </a:ext>
            </a:extLst>
          </p:cNvPr>
          <p:cNvCxnSpPr>
            <a:cxnSpLocks/>
          </p:cNvCxnSpPr>
          <p:nvPr/>
        </p:nvCxnSpPr>
        <p:spPr bwMode="auto">
          <a:xfrm>
            <a:off x="4895419" y="232650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0C94F52F-67E6-40B8-8ABC-DA059259D017}"/>
              </a:ext>
            </a:extLst>
          </p:cNvPr>
          <p:cNvSpPr txBox="1"/>
          <p:nvPr/>
        </p:nvSpPr>
        <p:spPr bwMode="auto">
          <a:xfrm>
            <a:off x="4539231" y="196543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sp>
        <p:nvSpPr>
          <p:cNvPr id="26" name="TextBox 25">
            <a:extLst>
              <a:ext uri="{FF2B5EF4-FFF2-40B4-BE49-F238E27FC236}">
                <a16:creationId xmlns:a16="http://schemas.microsoft.com/office/drawing/2014/main" id="{AA24ADCF-87AF-4737-A281-197C6922AFDB}"/>
              </a:ext>
            </a:extLst>
          </p:cNvPr>
          <p:cNvSpPr txBox="1"/>
          <p:nvPr/>
        </p:nvSpPr>
        <p:spPr bwMode="auto">
          <a:xfrm>
            <a:off x="3948840" y="314063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cxnSp>
        <p:nvCxnSpPr>
          <p:cNvPr id="29" name="Straight Connector 28">
            <a:extLst>
              <a:ext uri="{FF2B5EF4-FFF2-40B4-BE49-F238E27FC236}">
                <a16:creationId xmlns:a16="http://schemas.microsoft.com/office/drawing/2014/main" id="{8F30D5B7-1EEA-4B41-8AEC-6FC423B89FE2}"/>
              </a:ext>
            </a:extLst>
          </p:cNvPr>
          <p:cNvCxnSpPr>
            <a:cxnSpLocks/>
          </p:cNvCxnSpPr>
          <p:nvPr/>
        </p:nvCxnSpPr>
        <p:spPr bwMode="auto">
          <a:xfrm>
            <a:off x="4505643" y="232650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a:extLst>
              <a:ext uri="{FF2B5EF4-FFF2-40B4-BE49-F238E27FC236}">
                <a16:creationId xmlns:a16="http://schemas.microsoft.com/office/drawing/2014/main" id="{A77B90C2-6438-410F-8563-A6B59E879281}"/>
              </a:ext>
            </a:extLst>
          </p:cNvPr>
          <p:cNvSpPr txBox="1"/>
          <p:nvPr/>
        </p:nvSpPr>
        <p:spPr bwMode="auto">
          <a:xfrm>
            <a:off x="3560502" y="314063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cxnSp>
        <p:nvCxnSpPr>
          <p:cNvPr id="37" name="Straight Connector 36">
            <a:extLst>
              <a:ext uri="{FF2B5EF4-FFF2-40B4-BE49-F238E27FC236}">
                <a16:creationId xmlns:a16="http://schemas.microsoft.com/office/drawing/2014/main" id="{E21938D1-0114-45D2-9393-B994847126E2}"/>
              </a:ext>
            </a:extLst>
          </p:cNvPr>
          <p:cNvCxnSpPr>
            <a:cxnSpLocks/>
          </p:cNvCxnSpPr>
          <p:nvPr/>
        </p:nvCxnSpPr>
        <p:spPr bwMode="auto">
          <a:xfrm>
            <a:off x="4009459" y="232650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8B803DA7-0BA5-407B-903F-E32ACEDB4178}"/>
              </a:ext>
            </a:extLst>
          </p:cNvPr>
          <p:cNvCxnSpPr>
            <a:cxnSpLocks/>
          </p:cNvCxnSpPr>
          <p:nvPr/>
        </p:nvCxnSpPr>
        <p:spPr bwMode="auto">
          <a:xfrm>
            <a:off x="3621121" y="2326504"/>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a:extLst>
              <a:ext uri="{FF2B5EF4-FFF2-40B4-BE49-F238E27FC236}">
                <a16:creationId xmlns:a16="http://schemas.microsoft.com/office/drawing/2014/main" id="{B178029B-5CCB-4D98-9D54-CDD9F5ECEE86}"/>
              </a:ext>
            </a:extLst>
          </p:cNvPr>
          <p:cNvSpPr txBox="1"/>
          <p:nvPr/>
        </p:nvSpPr>
        <p:spPr bwMode="auto">
          <a:xfrm>
            <a:off x="4057084" y="196543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9</a:t>
            </a:r>
          </a:p>
        </p:txBody>
      </p:sp>
      <p:sp>
        <p:nvSpPr>
          <p:cNvPr id="41" name="TextBox 40">
            <a:extLst>
              <a:ext uri="{FF2B5EF4-FFF2-40B4-BE49-F238E27FC236}">
                <a16:creationId xmlns:a16="http://schemas.microsoft.com/office/drawing/2014/main" id="{36AD2423-EBA3-4F12-AF85-57204DD77BA7}"/>
              </a:ext>
            </a:extLst>
          </p:cNvPr>
          <p:cNvSpPr txBox="1"/>
          <p:nvPr/>
        </p:nvSpPr>
        <p:spPr bwMode="auto">
          <a:xfrm>
            <a:off x="3654724" y="196543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1</a:t>
            </a:r>
          </a:p>
        </p:txBody>
      </p:sp>
      <p:sp>
        <p:nvSpPr>
          <p:cNvPr id="42" name="TextBox 41">
            <a:extLst>
              <a:ext uri="{FF2B5EF4-FFF2-40B4-BE49-F238E27FC236}">
                <a16:creationId xmlns:a16="http://schemas.microsoft.com/office/drawing/2014/main" id="{2157E196-66F6-4437-9495-0885E6DA9B6C}"/>
              </a:ext>
            </a:extLst>
          </p:cNvPr>
          <p:cNvSpPr txBox="1"/>
          <p:nvPr/>
        </p:nvSpPr>
        <p:spPr bwMode="auto">
          <a:xfrm>
            <a:off x="4746962" y="214183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43" name="TextBox 42">
            <a:extLst>
              <a:ext uri="{FF2B5EF4-FFF2-40B4-BE49-F238E27FC236}">
                <a16:creationId xmlns:a16="http://schemas.microsoft.com/office/drawing/2014/main" id="{F029D217-23BE-45B2-9FE4-9DD5AB565776}"/>
              </a:ext>
            </a:extLst>
          </p:cNvPr>
          <p:cNvSpPr txBox="1"/>
          <p:nvPr/>
        </p:nvSpPr>
        <p:spPr bwMode="auto">
          <a:xfrm>
            <a:off x="4349460" y="214183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44" name="TextBox 43">
            <a:extLst>
              <a:ext uri="{FF2B5EF4-FFF2-40B4-BE49-F238E27FC236}">
                <a16:creationId xmlns:a16="http://schemas.microsoft.com/office/drawing/2014/main" id="{A26D1247-D46E-499C-9E3E-05163820A343}"/>
              </a:ext>
            </a:extLst>
          </p:cNvPr>
          <p:cNvSpPr txBox="1"/>
          <p:nvPr/>
        </p:nvSpPr>
        <p:spPr bwMode="auto">
          <a:xfrm>
            <a:off x="3856545" y="2141838"/>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46" name="TextBox 45">
            <a:extLst>
              <a:ext uri="{FF2B5EF4-FFF2-40B4-BE49-F238E27FC236}">
                <a16:creationId xmlns:a16="http://schemas.microsoft.com/office/drawing/2014/main" id="{C676FACA-796C-4A6E-8A0B-E3A0E53E9748}"/>
              </a:ext>
            </a:extLst>
          </p:cNvPr>
          <p:cNvSpPr txBox="1"/>
          <p:nvPr/>
        </p:nvSpPr>
        <p:spPr bwMode="auto">
          <a:xfrm>
            <a:off x="3448135" y="1017453"/>
            <a:ext cx="2247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20,000 − 1,658</a:t>
            </a:r>
          </a:p>
        </p:txBody>
      </p:sp>
      <p:sp>
        <p:nvSpPr>
          <p:cNvPr id="45" name="TextBox 44">
            <a:extLst>
              <a:ext uri="{FF2B5EF4-FFF2-40B4-BE49-F238E27FC236}">
                <a16:creationId xmlns:a16="http://schemas.microsoft.com/office/drawing/2014/main" id="{FAF711FA-56F2-476F-8BFD-B099EE20F3F5}"/>
              </a:ext>
            </a:extLst>
          </p:cNvPr>
          <p:cNvSpPr txBox="1"/>
          <p:nvPr/>
        </p:nvSpPr>
        <p:spPr bwMode="auto">
          <a:xfrm>
            <a:off x="4460464" y="4027594"/>
            <a:ext cx="1104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04658F"/>
                </a:solidFill>
                <a:latin typeface="Myriad Pro Semibold" charset="0"/>
                <a:ea typeface="Myriad Pro Semibold" charset="0"/>
                <a:cs typeface="Myriad Pro Semibold" charset="0"/>
              </a:rPr>
              <a:t>18,342</a:t>
            </a:r>
          </a:p>
        </p:txBody>
      </p:sp>
      <p:sp>
        <p:nvSpPr>
          <p:cNvPr id="47" name="TextBox 46">
            <a:extLst>
              <a:ext uri="{FF2B5EF4-FFF2-40B4-BE49-F238E27FC236}">
                <a16:creationId xmlns:a16="http://schemas.microsoft.com/office/drawing/2014/main" id="{9F0EE6B7-846C-4A74-8903-3FF2AA41533D}"/>
              </a:ext>
            </a:extLst>
          </p:cNvPr>
          <p:cNvSpPr txBox="1"/>
          <p:nvPr/>
        </p:nvSpPr>
        <p:spPr bwMode="auto">
          <a:xfrm>
            <a:off x="3457074" y="5535861"/>
            <a:ext cx="1104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14E0E"/>
                </a:solidFill>
                <a:latin typeface="Myriad Pro Semibold" charset="0"/>
                <a:ea typeface="Myriad Pro Semibold" charset="0"/>
                <a:cs typeface="Myriad Pro Semibold" charset="0"/>
              </a:rPr>
              <a:t>18,342</a:t>
            </a:r>
          </a:p>
        </p:txBody>
      </p:sp>
    </p:spTree>
    <p:extLst>
      <p:ext uri="{BB962C8B-B14F-4D97-AF65-F5344CB8AC3E}">
        <p14:creationId xmlns:p14="http://schemas.microsoft.com/office/powerpoint/2010/main" val="16862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6"/>
                                        </p:tgtEl>
                                      </p:cBhvr>
                                    </p:animEffect>
                                    <p:set>
                                      <p:cBhvr>
                                        <p:cTn id="21" dur="1" fill="hold">
                                          <p:stCondLst>
                                            <p:cond delay="499"/>
                                          </p:stCondLst>
                                        </p:cTn>
                                        <p:tgtEl>
                                          <p:spTgt spid="4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33"/>
                                        </p:tgtEl>
                                      </p:cBhvr>
                                    </p:animEffect>
                                    <p:set>
                                      <p:cBhvr>
                                        <p:cTn id="63" dur="1" fill="hold">
                                          <p:stCondLst>
                                            <p:cond delay="499"/>
                                          </p:stCondLst>
                                        </p:cTn>
                                        <p:tgtEl>
                                          <p:spTgt spid="3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7"/>
                                        </p:tgtEl>
                                      </p:cBhvr>
                                    </p:animEffect>
                                    <p:set>
                                      <p:cBhvr>
                                        <p:cTn id="66" dur="1" fill="hold">
                                          <p:stCondLst>
                                            <p:cond delay="499"/>
                                          </p:stCondLst>
                                        </p:cTn>
                                        <p:tgtEl>
                                          <p:spTgt spid="3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9"/>
                                        </p:tgtEl>
                                      </p:cBhvr>
                                    </p:animEffect>
                                    <p:set>
                                      <p:cBhvr>
                                        <p:cTn id="69" dur="1" fill="hold">
                                          <p:stCondLst>
                                            <p:cond delay="499"/>
                                          </p:stCondLst>
                                        </p:cTn>
                                        <p:tgtEl>
                                          <p:spTgt spid="39"/>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0"/>
                                        </p:tgtEl>
                                      </p:cBhvr>
                                    </p:animEffect>
                                    <p:set>
                                      <p:cBhvr>
                                        <p:cTn id="72" dur="1" fill="hold">
                                          <p:stCondLst>
                                            <p:cond delay="499"/>
                                          </p:stCondLst>
                                        </p:cTn>
                                        <p:tgtEl>
                                          <p:spTgt spid="40"/>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43"/>
                                        </p:tgtEl>
                                      </p:cBhvr>
                                    </p:animEffect>
                                    <p:set>
                                      <p:cBhvr>
                                        <p:cTn id="81" dur="1" fill="hold">
                                          <p:stCondLst>
                                            <p:cond delay="499"/>
                                          </p:stCondLst>
                                        </p:cTn>
                                        <p:tgtEl>
                                          <p:spTgt spid="43"/>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500"/>
                                        <p:tgtEl>
                                          <p:spTgt spid="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500"/>
                                        <p:tgtEl>
                                          <p:spTgt spid="36"/>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500"/>
                                        <p:tgtEl>
                                          <p:spTgt spid="47"/>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fade">
                                      <p:cBhvr>
                                        <p:cTn id="1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8" grpId="0"/>
      <p:bldP spid="30" grpId="0"/>
      <p:bldP spid="31" grpId="0"/>
      <p:bldP spid="34" grpId="0"/>
      <p:bldP spid="36" grpId="0"/>
      <p:bldP spid="16" grpId="0"/>
      <p:bldP spid="17" grpId="0"/>
      <p:bldP spid="18" grpId="0"/>
      <p:bldP spid="19" grpId="0"/>
      <p:bldP spid="20" grpId="0"/>
      <p:bldP spid="21" grpId="0"/>
      <p:bldP spid="23" grpId="0"/>
      <p:bldP spid="26" grpId="0"/>
      <p:bldP spid="33" grpId="0"/>
      <p:bldP spid="40" grpId="0"/>
      <p:bldP spid="41" grpId="0"/>
      <p:bldP spid="42" grpId="0"/>
      <p:bldP spid="43" grpId="0"/>
      <p:bldP spid="44" grpId="0"/>
      <p:bldP spid="46" grpId="0"/>
      <p:bldP spid="45" grpId="0"/>
      <p:bldP spid="4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3:12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158211"/>
            <a:ext cx="6135088" cy="21397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3895280"/>
            <a:ext cx="6135088" cy="2139799"/>
          </a:xfrm>
          <a:prstGeom prst="rect">
            <a:avLst/>
          </a:prstGeom>
        </p:spPr>
      </p:pic>
    </p:spTree>
    <p:extLst>
      <p:ext uri="{BB962C8B-B14F-4D97-AF65-F5344CB8AC3E}">
        <p14:creationId xmlns:p14="http://schemas.microsoft.com/office/powerpoint/2010/main" val="13430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A0D2794-53A4-420F-BD69-A27DB07626FF}"/>
              </a:ext>
            </a:extLst>
          </p:cNvPr>
          <p:cNvSpPr txBox="1"/>
          <p:nvPr/>
        </p:nvSpPr>
        <p:spPr bwMode="auto">
          <a:xfrm>
            <a:off x="7124674" y="2828204"/>
            <a:ext cx="1532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   545,221</a:t>
            </a:r>
          </a:p>
        </p:txBody>
      </p:sp>
      <p:sp>
        <p:nvSpPr>
          <p:cNvPr id="2" name="Text Placeholder 1"/>
          <p:cNvSpPr>
            <a:spLocks noGrp="1"/>
          </p:cNvSpPr>
          <p:nvPr>
            <p:ph type="body" sz="quarter" idx="11"/>
          </p:nvPr>
        </p:nvSpPr>
        <p:spPr/>
        <p:txBody>
          <a:bodyPr/>
          <a:lstStyle/>
          <a:p>
            <a:r>
              <a:rPr lang="en-US" dirty="0"/>
              <a:t>1.29 Equivalence and compensation – step 1:2</a:t>
            </a:r>
          </a:p>
        </p:txBody>
      </p:sp>
      <p:sp>
        <p:nvSpPr>
          <p:cNvPr id="14" name="TextBox 13">
            <a:extLst>
              <a:ext uri="{FF2B5EF4-FFF2-40B4-BE49-F238E27FC236}">
                <a16:creationId xmlns:a16="http://schemas.microsoft.com/office/drawing/2014/main" id="{AF85A135-556C-4C7C-A1EB-12ECA39BF63E}"/>
              </a:ext>
            </a:extLst>
          </p:cNvPr>
          <p:cNvSpPr txBox="1"/>
          <p:nvPr/>
        </p:nvSpPr>
        <p:spPr bwMode="auto">
          <a:xfrm>
            <a:off x="489232" y="2833481"/>
            <a:ext cx="2854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199,999   +   345,222</a:t>
            </a:r>
          </a:p>
        </p:txBody>
      </p:sp>
      <p:sp>
        <p:nvSpPr>
          <p:cNvPr id="15" name="TextBox 14">
            <a:extLst>
              <a:ext uri="{FF2B5EF4-FFF2-40B4-BE49-F238E27FC236}">
                <a16:creationId xmlns:a16="http://schemas.microsoft.com/office/drawing/2014/main" id="{E70E6F69-108E-432C-BCC6-2D97FA439996}"/>
              </a:ext>
            </a:extLst>
          </p:cNvPr>
          <p:cNvSpPr txBox="1"/>
          <p:nvPr/>
        </p:nvSpPr>
        <p:spPr bwMode="auto">
          <a:xfrm>
            <a:off x="2249342" y="350100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16" name="TextBox 15">
            <a:extLst>
              <a:ext uri="{FF2B5EF4-FFF2-40B4-BE49-F238E27FC236}">
                <a16:creationId xmlns:a16="http://schemas.microsoft.com/office/drawing/2014/main" id="{4E9CD123-3BE3-4F91-8863-D2E75764A5BA}"/>
              </a:ext>
            </a:extLst>
          </p:cNvPr>
          <p:cNvSpPr txBox="1"/>
          <p:nvPr/>
        </p:nvSpPr>
        <p:spPr bwMode="auto">
          <a:xfrm>
            <a:off x="2690591" y="3507663"/>
            <a:ext cx="1252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345,221</a:t>
            </a:r>
          </a:p>
        </p:txBody>
      </p:sp>
      <p:cxnSp>
        <p:nvCxnSpPr>
          <p:cNvPr id="17" name="Straight Arrow Connector 16">
            <a:extLst>
              <a:ext uri="{FF2B5EF4-FFF2-40B4-BE49-F238E27FC236}">
                <a16:creationId xmlns:a16="http://schemas.microsoft.com/office/drawing/2014/main" id="{74D26CAF-33EA-49B2-A04D-1629412EADC1}"/>
              </a:ext>
            </a:extLst>
          </p:cNvPr>
          <p:cNvCxnSpPr>
            <a:cxnSpLocks/>
          </p:cNvCxnSpPr>
          <p:nvPr/>
        </p:nvCxnSpPr>
        <p:spPr bwMode="auto">
          <a:xfrm flipH="1">
            <a:off x="2471714" y="328986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1AFA10E0-E495-4D54-A215-C9FA4710D6CC}"/>
              </a:ext>
            </a:extLst>
          </p:cNvPr>
          <p:cNvCxnSpPr>
            <a:cxnSpLocks/>
          </p:cNvCxnSpPr>
          <p:nvPr/>
        </p:nvCxnSpPr>
        <p:spPr bwMode="auto">
          <a:xfrm>
            <a:off x="2786353" y="328986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Rounded Corners 18">
            <a:extLst>
              <a:ext uri="{FF2B5EF4-FFF2-40B4-BE49-F238E27FC236}">
                <a16:creationId xmlns:a16="http://schemas.microsoft.com/office/drawing/2014/main" id="{E1C858FB-E6B6-41C0-8DF0-3818885DD657}"/>
              </a:ext>
            </a:extLst>
          </p:cNvPr>
          <p:cNvSpPr/>
          <p:nvPr/>
        </p:nvSpPr>
        <p:spPr bwMode="auto">
          <a:xfrm rot="2504965">
            <a:off x="406361" y="2813817"/>
            <a:ext cx="2203653" cy="1226211"/>
          </a:xfrm>
          <a:prstGeom prst="roundRect">
            <a:avLst>
              <a:gd name="adj" fmla="val 42025"/>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C65FEE3D-A067-4E12-B06C-D915254C23C3}"/>
              </a:ext>
            </a:extLst>
          </p:cNvPr>
          <p:cNvSpPr txBox="1"/>
          <p:nvPr/>
        </p:nvSpPr>
        <p:spPr bwMode="auto">
          <a:xfrm>
            <a:off x="3608674" y="2833481"/>
            <a:ext cx="3319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200,000   +   345,221</a:t>
            </a:r>
          </a:p>
        </p:txBody>
      </p:sp>
    </p:spTree>
    <p:extLst>
      <p:ext uri="{BB962C8B-B14F-4D97-AF65-F5344CB8AC3E}">
        <p14:creationId xmlns:p14="http://schemas.microsoft.com/office/powerpoint/2010/main" val="251924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P spid="16" grpId="0"/>
      <p:bldP spid="19" grpId="0" animBg="1"/>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US" dirty="0"/>
              <a:t>1.29 Equivalence and compensation – step 3:13</a:t>
            </a:r>
          </a:p>
        </p:txBody>
      </p:sp>
      <p:sp>
        <p:nvSpPr>
          <p:cNvPr id="16" name="TextBox 15">
            <a:extLst>
              <a:ext uri="{FF2B5EF4-FFF2-40B4-BE49-F238E27FC236}">
                <a16:creationId xmlns:a16="http://schemas.microsoft.com/office/drawing/2014/main" id="{1147BD3D-8516-4EEC-BD88-9C42A6993B8F}"/>
              </a:ext>
            </a:extLst>
          </p:cNvPr>
          <p:cNvSpPr txBox="1"/>
          <p:nvPr/>
        </p:nvSpPr>
        <p:spPr bwMode="auto">
          <a:xfrm>
            <a:off x="6102548" y="1036401"/>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38</a:t>
            </a:r>
            <a:endParaRPr lang="en-GB" sz="2400" dirty="0">
              <a:latin typeface="Myriad Pro" panose="020B0503030403020204" pitchFamily="34" charset="0"/>
              <a:ea typeface="Myriad Pro Semibold" charset="0"/>
              <a:cs typeface="Myriad Pro Semibold" charset="0"/>
            </a:endParaRPr>
          </a:p>
        </p:txBody>
      </p:sp>
      <p:grpSp>
        <p:nvGrpSpPr>
          <p:cNvPr id="45" name="Group 44"/>
          <p:cNvGrpSpPr/>
          <p:nvPr/>
        </p:nvGrpSpPr>
        <p:grpSpPr>
          <a:xfrm>
            <a:off x="1486742" y="999667"/>
            <a:ext cx="6150053" cy="2373578"/>
            <a:chOff x="1486742" y="3920839"/>
            <a:chExt cx="6150053" cy="2373578"/>
          </a:xfrm>
        </p:grpSpPr>
        <p:sp>
          <p:nvSpPr>
            <p:cNvPr id="17" name="TextBox 16">
              <a:extLst>
                <a:ext uri="{FF2B5EF4-FFF2-40B4-BE49-F238E27FC236}">
                  <a16:creationId xmlns:a16="http://schemas.microsoft.com/office/drawing/2014/main" id="{9421ABCC-9314-4E1C-8A4D-121ECF561176}"/>
                </a:ext>
              </a:extLst>
            </p:cNvPr>
            <p:cNvSpPr txBox="1"/>
            <p:nvPr/>
          </p:nvSpPr>
          <p:spPr bwMode="auto">
            <a:xfrm>
              <a:off x="2398879" y="3957573"/>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10 </a:t>
              </a:r>
              <a:r>
                <a:rPr lang="en-GB" sz="2400" dirty="0">
                  <a:latin typeface="Myriad Pro Semibold"/>
                </a:rPr>
                <a:t>− 3</a:t>
              </a:r>
              <a:endParaRPr lang="en-GB" sz="2400" dirty="0">
                <a:latin typeface="Myriad Pro Semibold"/>
                <a:ea typeface="Myriad Pro Semibold" charset="0"/>
                <a:cs typeface="Myriad Pro Semibold" charset="0"/>
              </a:endParaRPr>
            </a:p>
          </p:txBody>
        </p:sp>
        <p:sp>
          <p:nvSpPr>
            <p:cNvPr id="18" name="TextBox 17">
              <a:extLst>
                <a:ext uri="{FF2B5EF4-FFF2-40B4-BE49-F238E27FC236}">
                  <a16:creationId xmlns:a16="http://schemas.microsoft.com/office/drawing/2014/main" id="{6BBE43B7-A9CE-4812-B6F1-63C0AC93415C}"/>
                </a:ext>
              </a:extLst>
            </p:cNvPr>
            <p:cNvSpPr txBox="1"/>
            <p:nvPr/>
          </p:nvSpPr>
          <p:spPr bwMode="auto">
            <a:xfrm>
              <a:off x="5320995" y="395757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45 </a:t>
              </a:r>
              <a:r>
                <a:rPr lang="en-GB" sz="2400" dirty="0">
                  <a:latin typeface="Myriad Pro Semibold"/>
                </a:rPr>
                <a:t>−</a:t>
              </a:r>
              <a:endParaRPr lang="en-GB" sz="2400" dirty="0">
                <a:latin typeface="Myriad Pro Semibold"/>
                <a:ea typeface="Myriad Pro Semibold" charset="0"/>
                <a:cs typeface="Myriad Pro Semibold" charset="0"/>
              </a:endParaRPr>
            </a:p>
          </p:txBody>
        </p:sp>
        <p:sp>
          <p:nvSpPr>
            <p:cNvPr id="19" name="Rectangle 18">
              <a:extLst>
                <a:ext uri="{FF2B5EF4-FFF2-40B4-BE49-F238E27FC236}">
                  <a16:creationId xmlns:a16="http://schemas.microsoft.com/office/drawing/2014/main" id="{4B7D259A-3CC3-4F0C-9F12-69C00DCCA98E}"/>
                </a:ext>
              </a:extLst>
            </p:cNvPr>
            <p:cNvSpPr/>
            <p:nvPr/>
          </p:nvSpPr>
          <p:spPr bwMode="auto">
            <a:xfrm>
              <a:off x="6114867" y="3920839"/>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8258C9DB-FF1A-4758-BB63-B1FD93C2BAFF}"/>
                </a:ext>
              </a:extLst>
            </p:cNvPr>
            <p:cNvSpPr txBox="1"/>
            <p:nvPr/>
          </p:nvSpPr>
          <p:spPr bwMode="auto">
            <a:xfrm>
              <a:off x="4308494" y="395757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pic>
          <p:nvPicPr>
            <p:cNvPr id="21" name="Picture 20">
              <a:extLst>
                <a:ext uri="{FF2B5EF4-FFF2-40B4-BE49-F238E27FC236}">
                  <a16:creationId xmlns:a16="http://schemas.microsoft.com/office/drawing/2014/main" id="{088427F1-4AD9-4BB4-8A19-D7C72A64B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742" y="4536190"/>
              <a:ext cx="6150053" cy="1758227"/>
            </a:xfrm>
            <a:prstGeom prst="rect">
              <a:avLst/>
            </a:prstGeom>
          </p:spPr>
        </p:pic>
      </p:grpSp>
      <p:sp>
        <p:nvSpPr>
          <p:cNvPr id="24" name="TextBox 23">
            <a:extLst>
              <a:ext uri="{FF2B5EF4-FFF2-40B4-BE49-F238E27FC236}">
                <a16:creationId xmlns:a16="http://schemas.microsoft.com/office/drawing/2014/main" id="{A515302E-0AFA-4351-BC1F-D94F8AEA4D27}"/>
              </a:ext>
            </a:extLst>
          </p:cNvPr>
          <p:cNvSpPr txBox="1"/>
          <p:nvPr/>
        </p:nvSpPr>
        <p:spPr bwMode="auto">
          <a:xfrm>
            <a:off x="6491561" y="4628379"/>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38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85A328DE-7AF1-4692-8B5C-3E72EFF527C7}"/>
              </a:ext>
            </a:extLst>
          </p:cNvPr>
          <p:cNvSpPr txBox="1"/>
          <p:nvPr/>
        </p:nvSpPr>
        <p:spPr bwMode="auto">
          <a:xfrm>
            <a:off x="3330354" y="3705870"/>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+ 35</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6" name="TextBox 25">
            <a:extLst>
              <a:ext uri="{FF2B5EF4-FFF2-40B4-BE49-F238E27FC236}">
                <a16:creationId xmlns:a16="http://schemas.microsoft.com/office/drawing/2014/main" id="{0EDB0BB2-6560-46C1-9EDB-56605815DE87}"/>
              </a:ext>
            </a:extLst>
          </p:cNvPr>
          <p:cNvSpPr txBox="1"/>
          <p:nvPr/>
        </p:nvSpPr>
        <p:spPr bwMode="auto">
          <a:xfrm>
            <a:off x="4855688" y="5674966"/>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+ 35</a:t>
            </a:r>
            <a:endParaRPr lang="en-GB" sz="2400" dirty="0">
              <a:solidFill>
                <a:srgbClr val="959595"/>
              </a:solidFill>
              <a:latin typeface="Comic Sans MS" panose="030F0702030302020204" pitchFamily="66" charset="0"/>
              <a:ea typeface="Myriad Pro Semibold" charset="0"/>
              <a:cs typeface="Myriad Pro Semibold" charset="0"/>
            </a:endParaRPr>
          </a:p>
        </p:txBody>
      </p:sp>
      <p:grpSp>
        <p:nvGrpSpPr>
          <p:cNvPr id="27" name="Group 26">
            <a:extLst>
              <a:ext uri="{FF2B5EF4-FFF2-40B4-BE49-F238E27FC236}">
                <a16:creationId xmlns:a16="http://schemas.microsoft.com/office/drawing/2014/main" id="{E373A689-626B-400E-9EC6-FF225B7E420C}"/>
              </a:ext>
            </a:extLst>
          </p:cNvPr>
          <p:cNvGrpSpPr/>
          <p:nvPr/>
        </p:nvGrpSpPr>
        <p:grpSpPr>
          <a:xfrm>
            <a:off x="1965285" y="4591645"/>
            <a:ext cx="5073728" cy="535133"/>
            <a:chOff x="1965285" y="4758091"/>
            <a:chExt cx="5073728" cy="535133"/>
          </a:xfrm>
        </p:grpSpPr>
        <p:sp>
          <p:nvSpPr>
            <p:cNvPr id="28" name="TextBox 27">
              <a:extLst>
                <a:ext uri="{FF2B5EF4-FFF2-40B4-BE49-F238E27FC236}">
                  <a16:creationId xmlns:a16="http://schemas.microsoft.com/office/drawing/2014/main" id="{17EB9646-0378-4243-90C6-A67CE17A1968}"/>
                </a:ext>
              </a:extLst>
            </p:cNvPr>
            <p:cNvSpPr txBox="1"/>
            <p:nvPr/>
          </p:nvSpPr>
          <p:spPr bwMode="auto">
            <a:xfrm>
              <a:off x="1965285" y="479482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10</a:t>
              </a:r>
              <a:endParaRPr lang="en-GB" sz="2400" dirty="0">
                <a:latin typeface="Myriad Pro Semibold"/>
                <a:ea typeface="Myriad Pro Semibold" charset="0"/>
                <a:cs typeface="Myriad Pro Semibold" charset="0"/>
              </a:endParaRPr>
            </a:p>
          </p:txBody>
        </p:sp>
        <p:sp>
          <p:nvSpPr>
            <p:cNvPr id="29" name="TextBox 28">
              <a:extLst>
                <a:ext uri="{FF2B5EF4-FFF2-40B4-BE49-F238E27FC236}">
                  <a16:creationId xmlns:a16="http://schemas.microsoft.com/office/drawing/2014/main" id="{DC4016BD-5588-4438-BD2E-B9AD84E33334}"/>
                </a:ext>
              </a:extLst>
            </p:cNvPr>
            <p:cNvSpPr txBox="1"/>
            <p:nvPr/>
          </p:nvSpPr>
          <p:spPr bwMode="auto">
            <a:xfrm>
              <a:off x="2775422"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sp>
          <p:nvSpPr>
            <p:cNvPr id="30" name="TextBox 29">
              <a:extLst>
                <a:ext uri="{FF2B5EF4-FFF2-40B4-BE49-F238E27FC236}">
                  <a16:creationId xmlns:a16="http://schemas.microsoft.com/office/drawing/2014/main" id="{B2F4669E-983B-437A-8C35-BA701EAEFAB9}"/>
                </a:ext>
              </a:extLst>
            </p:cNvPr>
            <p:cNvSpPr txBox="1"/>
            <p:nvPr/>
          </p:nvSpPr>
          <p:spPr bwMode="auto">
            <a:xfrm>
              <a:off x="3538270" y="47948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a:t>
              </a:r>
              <a:endParaRPr lang="en-GB" sz="2400" dirty="0">
                <a:latin typeface="Myriad Pro Semibold"/>
                <a:ea typeface="Myriad Pro Semibold" charset="0"/>
                <a:cs typeface="Myriad Pro Semibold" charset="0"/>
              </a:endParaRPr>
            </a:p>
          </p:txBody>
        </p:sp>
        <p:sp>
          <p:nvSpPr>
            <p:cNvPr id="31" name="TextBox 30">
              <a:extLst>
                <a:ext uri="{FF2B5EF4-FFF2-40B4-BE49-F238E27FC236}">
                  <a16:creationId xmlns:a16="http://schemas.microsoft.com/office/drawing/2014/main" id="{3A10EFB4-08EA-440E-B683-5917DD716155}"/>
                </a:ext>
              </a:extLst>
            </p:cNvPr>
            <p:cNvSpPr txBox="1"/>
            <p:nvPr/>
          </p:nvSpPr>
          <p:spPr bwMode="auto">
            <a:xfrm>
              <a:off x="4262647"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32" name="TextBox 31">
              <a:extLst>
                <a:ext uri="{FF2B5EF4-FFF2-40B4-BE49-F238E27FC236}">
                  <a16:creationId xmlns:a16="http://schemas.microsoft.com/office/drawing/2014/main" id="{F390B32E-402F-49F1-96A6-E7B17919415F}"/>
                </a:ext>
              </a:extLst>
            </p:cNvPr>
            <p:cNvSpPr txBox="1"/>
            <p:nvPr/>
          </p:nvSpPr>
          <p:spPr bwMode="auto">
            <a:xfrm>
              <a:off x="4939735" y="479482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45</a:t>
              </a:r>
              <a:endParaRPr lang="en-GB" sz="2400" dirty="0">
                <a:latin typeface="Myriad Pro Semibold"/>
                <a:ea typeface="Myriad Pro Semibold" charset="0"/>
                <a:cs typeface="Myriad Pro Semibold" charset="0"/>
              </a:endParaRPr>
            </a:p>
          </p:txBody>
        </p:sp>
        <p:sp>
          <p:nvSpPr>
            <p:cNvPr id="33" name="TextBox 32">
              <a:extLst>
                <a:ext uri="{FF2B5EF4-FFF2-40B4-BE49-F238E27FC236}">
                  <a16:creationId xmlns:a16="http://schemas.microsoft.com/office/drawing/2014/main" id="{AC406A85-4B77-477D-ABE8-4CB9A4F9AE78}"/>
                </a:ext>
              </a:extLst>
            </p:cNvPr>
            <p:cNvSpPr txBox="1"/>
            <p:nvPr/>
          </p:nvSpPr>
          <p:spPr bwMode="auto">
            <a:xfrm>
              <a:off x="5749873" y="479482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sp>
          <p:nvSpPr>
            <p:cNvPr id="34" name="Rectangle 33">
              <a:extLst>
                <a:ext uri="{FF2B5EF4-FFF2-40B4-BE49-F238E27FC236}">
                  <a16:creationId xmlns:a16="http://schemas.microsoft.com/office/drawing/2014/main" id="{AFA5B6B2-508F-44F2-AA27-9CCC4A6D5216}"/>
                </a:ext>
              </a:extLst>
            </p:cNvPr>
            <p:cNvSpPr/>
            <p:nvPr/>
          </p:nvSpPr>
          <p:spPr bwMode="auto">
            <a:xfrm>
              <a:off x="6503880" y="4758091"/>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pic>
        <p:nvPicPr>
          <p:cNvPr id="35" name="Picture 34">
            <a:extLst>
              <a:ext uri="{FF2B5EF4-FFF2-40B4-BE49-F238E27FC236}">
                <a16:creationId xmlns:a16="http://schemas.microsoft.com/office/drawing/2014/main" id="{B130CE27-01B1-4B93-B3BE-208C09DDA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558" y="4142526"/>
            <a:ext cx="3000208" cy="516245"/>
          </a:xfrm>
          <a:prstGeom prst="rect">
            <a:avLst/>
          </a:prstGeom>
        </p:spPr>
      </p:pic>
      <p:pic>
        <p:nvPicPr>
          <p:cNvPr id="36" name="Picture 35" descr="A close up of a logo&#10;&#10;Description generated with high confidence">
            <a:extLst>
              <a:ext uri="{FF2B5EF4-FFF2-40B4-BE49-F238E27FC236}">
                <a16:creationId xmlns:a16="http://schemas.microsoft.com/office/drawing/2014/main" id="{A0DEA433-1157-4B66-B1FB-63200E86F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0001" y="5187227"/>
            <a:ext cx="3089990" cy="516245"/>
          </a:xfrm>
          <a:prstGeom prst="rect">
            <a:avLst/>
          </a:prstGeom>
        </p:spPr>
      </p:pic>
    </p:spTree>
    <p:extLst>
      <p:ext uri="{BB962C8B-B14F-4D97-AF65-F5344CB8AC3E}">
        <p14:creationId xmlns:p14="http://schemas.microsoft.com/office/powerpoint/2010/main" val="380160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5" grpId="0"/>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3E48145-20D7-41C1-82AE-EC64C77FA3D7}"/>
              </a:ext>
            </a:extLst>
          </p:cNvPr>
          <p:cNvSpPr txBox="1"/>
          <p:nvPr/>
        </p:nvSpPr>
        <p:spPr bwMode="auto">
          <a:xfrm>
            <a:off x="4930220" y="4725562"/>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54</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1.29 Equivalence and compensation – step 3:13</a:t>
            </a:r>
          </a:p>
        </p:txBody>
      </p:sp>
      <p:sp>
        <p:nvSpPr>
          <p:cNvPr id="14" name="TextBox 13">
            <a:extLst>
              <a:ext uri="{FF2B5EF4-FFF2-40B4-BE49-F238E27FC236}">
                <a16:creationId xmlns:a16="http://schemas.microsoft.com/office/drawing/2014/main" id="{CAB00974-B2D9-402E-AF0E-AE617DFCDDAC}"/>
              </a:ext>
            </a:extLst>
          </p:cNvPr>
          <p:cNvSpPr txBox="1"/>
          <p:nvPr/>
        </p:nvSpPr>
        <p:spPr bwMode="auto">
          <a:xfrm>
            <a:off x="5329529" y="1036401"/>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54</a:t>
            </a:r>
            <a:endParaRPr lang="en-GB" sz="2400" dirty="0">
              <a:latin typeface="Myriad Pro" panose="020B0503030403020204" pitchFamily="34" charset="0"/>
              <a:ea typeface="Myriad Pro Semibold" charset="0"/>
              <a:cs typeface="Myriad Pro Semibold" charset="0"/>
            </a:endParaRPr>
          </a:p>
        </p:txBody>
      </p:sp>
      <p:grpSp>
        <p:nvGrpSpPr>
          <p:cNvPr id="28" name="Group 27">
            <a:extLst>
              <a:ext uri="{FF2B5EF4-FFF2-40B4-BE49-F238E27FC236}">
                <a16:creationId xmlns:a16="http://schemas.microsoft.com/office/drawing/2014/main" id="{7E648C9D-A927-4F81-B7E9-EDE80C50E218}"/>
              </a:ext>
            </a:extLst>
          </p:cNvPr>
          <p:cNvGrpSpPr/>
          <p:nvPr/>
        </p:nvGrpSpPr>
        <p:grpSpPr>
          <a:xfrm>
            <a:off x="1486742" y="999667"/>
            <a:ext cx="6150053" cy="2373578"/>
            <a:chOff x="1486742" y="3920839"/>
            <a:chExt cx="6150053" cy="2373578"/>
          </a:xfrm>
        </p:grpSpPr>
        <p:sp>
          <p:nvSpPr>
            <p:cNvPr id="16" name="TextBox 15">
              <a:extLst>
                <a:ext uri="{FF2B5EF4-FFF2-40B4-BE49-F238E27FC236}">
                  <a16:creationId xmlns:a16="http://schemas.microsoft.com/office/drawing/2014/main" id="{4D8B6EEC-3B39-49A6-91AD-9C65D511F257}"/>
                </a:ext>
              </a:extLst>
            </p:cNvPr>
            <p:cNvSpPr txBox="1"/>
            <p:nvPr/>
          </p:nvSpPr>
          <p:spPr bwMode="auto">
            <a:xfrm>
              <a:off x="2398879" y="3957573"/>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10 </a:t>
              </a:r>
              <a:r>
                <a:rPr lang="en-GB" sz="2400" dirty="0">
                  <a:latin typeface="Myriad Pro Semibold"/>
                </a:rPr>
                <a:t>− 3</a:t>
              </a:r>
              <a:endParaRPr lang="en-GB" sz="2400" dirty="0">
                <a:latin typeface="Myriad Pro Semibold"/>
                <a:ea typeface="Myriad Pro Semibold" charset="0"/>
                <a:cs typeface="Myriad Pro Semibold" charset="0"/>
              </a:endParaRPr>
            </a:p>
          </p:txBody>
        </p:sp>
        <p:sp>
          <p:nvSpPr>
            <p:cNvPr id="17" name="TextBox 16">
              <a:extLst>
                <a:ext uri="{FF2B5EF4-FFF2-40B4-BE49-F238E27FC236}">
                  <a16:creationId xmlns:a16="http://schemas.microsoft.com/office/drawing/2014/main" id="{5E50B249-7F18-4B7A-9BCD-A88E78C59AA0}"/>
                </a:ext>
              </a:extLst>
            </p:cNvPr>
            <p:cNvSpPr txBox="1"/>
            <p:nvPr/>
          </p:nvSpPr>
          <p:spPr bwMode="auto">
            <a:xfrm>
              <a:off x="5836957" y="395757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− 47</a:t>
              </a:r>
              <a:endParaRPr lang="en-GB" sz="2400" dirty="0">
                <a:latin typeface="Myriad Pro Semibold"/>
                <a:ea typeface="Myriad Pro Semibold" charset="0"/>
                <a:cs typeface="Myriad Pro Semibold" charset="0"/>
              </a:endParaRPr>
            </a:p>
          </p:txBody>
        </p:sp>
        <p:sp>
          <p:nvSpPr>
            <p:cNvPr id="18" name="Rectangle 17">
              <a:extLst>
                <a:ext uri="{FF2B5EF4-FFF2-40B4-BE49-F238E27FC236}">
                  <a16:creationId xmlns:a16="http://schemas.microsoft.com/office/drawing/2014/main" id="{24965521-D8FC-4867-B0AF-A14F6479CDD4}"/>
                </a:ext>
              </a:extLst>
            </p:cNvPr>
            <p:cNvSpPr/>
            <p:nvPr/>
          </p:nvSpPr>
          <p:spPr bwMode="auto">
            <a:xfrm>
              <a:off x="5339012" y="3920839"/>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968E299B-8F19-4EE2-AEFC-6FEBDA4EA8B4}"/>
                </a:ext>
              </a:extLst>
            </p:cNvPr>
            <p:cNvSpPr txBox="1"/>
            <p:nvPr/>
          </p:nvSpPr>
          <p:spPr bwMode="auto">
            <a:xfrm>
              <a:off x="4322120" y="3957573"/>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Arial" panose="020B0604020202020204" pitchFamily="34" charset="0"/>
                </a:rPr>
                <a:t>=</a:t>
              </a:r>
              <a:endParaRPr lang="en-GB" sz="2400" dirty="0">
                <a:latin typeface="Myriad Pro" panose="020B0503030403020204" pitchFamily="34" charset="0"/>
                <a:ea typeface="Myriad Pro Semibold" charset="0"/>
                <a:cs typeface="Myriad Pro Semibold" charset="0"/>
              </a:endParaRPr>
            </a:p>
          </p:txBody>
        </p:sp>
        <p:pic>
          <p:nvPicPr>
            <p:cNvPr id="20" name="Picture 19">
              <a:extLst>
                <a:ext uri="{FF2B5EF4-FFF2-40B4-BE49-F238E27FC236}">
                  <a16:creationId xmlns:a16="http://schemas.microsoft.com/office/drawing/2014/main" id="{5610A10E-038E-4F73-A3C3-AAE547803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742" y="4536190"/>
              <a:ext cx="6150053" cy="1758227"/>
            </a:xfrm>
            <a:prstGeom prst="rect">
              <a:avLst/>
            </a:prstGeom>
          </p:spPr>
        </p:pic>
      </p:grpSp>
      <p:sp>
        <p:nvSpPr>
          <p:cNvPr id="24" name="TextBox 23">
            <a:extLst>
              <a:ext uri="{FF2B5EF4-FFF2-40B4-BE49-F238E27FC236}">
                <a16:creationId xmlns:a16="http://schemas.microsoft.com/office/drawing/2014/main" id="{6280285C-6A50-45C1-8FFA-FDB2BED3AE09}"/>
              </a:ext>
            </a:extLst>
          </p:cNvPr>
          <p:cNvSpPr txBox="1"/>
          <p:nvPr/>
        </p:nvSpPr>
        <p:spPr bwMode="auto">
          <a:xfrm>
            <a:off x="4810797" y="3803053"/>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+ 44</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3844D094-45F0-40F8-BDF6-61430D195978}"/>
              </a:ext>
            </a:extLst>
          </p:cNvPr>
          <p:cNvSpPr txBox="1"/>
          <p:nvPr/>
        </p:nvSpPr>
        <p:spPr bwMode="auto">
          <a:xfrm>
            <a:off x="3340921" y="5772149"/>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+ 44</a:t>
            </a:r>
            <a:endParaRPr lang="en-GB" sz="2400" dirty="0">
              <a:solidFill>
                <a:srgbClr val="959595"/>
              </a:solidFill>
              <a:latin typeface="Comic Sans MS" panose="030F0702030302020204" pitchFamily="66" charset="0"/>
              <a:ea typeface="Myriad Pro Semibold" charset="0"/>
              <a:cs typeface="Myriad Pro Semibold" charset="0"/>
            </a:endParaRPr>
          </a:p>
        </p:txBody>
      </p:sp>
      <p:grpSp>
        <p:nvGrpSpPr>
          <p:cNvPr id="3" name="Group 2">
            <a:extLst>
              <a:ext uri="{FF2B5EF4-FFF2-40B4-BE49-F238E27FC236}">
                <a16:creationId xmlns:a16="http://schemas.microsoft.com/office/drawing/2014/main" id="{FFE41545-EDE4-4EB0-BB7B-7B61869938C3}"/>
              </a:ext>
            </a:extLst>
          </p:cNvPr>
          <p:cNvGrpSpPr/>
          <p:nvPr/>
        </p:nvGrpSpPr>
        <p:grpSpPr>
          <a:xfrm>
            <a:off x="1965285" y="4688828"/>
            <a:ext cx="5065206" cy="535133"/>
            <a:chOff x="1965285" y="4688828"/>
            <a:chExt cx="5065206" cy="535133"/>
          </a:xfrm>
        </p:grpSpPr>
        <p:sp>
          <p:nvSpPr>
            <p:cNvPr id="23" name="TextBox 22">
              <a:extLst>
                <a:ext uri="{FF2B5EF4-FFF2-40B4-BE49-F238E27FC236}">
                  <a16:creationId xmlns:a16="http://schemas.microsoft.com/office/drawing/2014/main" id="{B0037A01-135C-499E-9B61-252CD0D8165E}"/>
                </a:ext>
              </a:extLst>
            </p:cNvPr>
            <p:cNvSpPr txBox="1"/>
            <p:nvPr/>
          </p:nvSpPr>
          <p:spPr bwMode="auto">
            <a:xfrm>
              <a:off x="6512400" y="472556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47</a:t>
              </a:r>
              <a:endParaRPr lang="en-GB" sz="2400" dirty="0">
                <a:latin typeface="Myriad Pro Semibold"/>
                <a:ea typeface="Myriad Pro Semibold" charset="0"/>
                <a:cs typeface="Myriad Pro Semibold" charset="0"/>
              </a:endParaRPr>
            </a:p>
          </p:txBody>
        </p:sp>
        <p:sp>
          <p:nvSpPr>
            <p:cNvPr id="26" name="TextBox 25">
              <a:extLst>
                <a:ext uri="{FF2B5EF4-FFF2-40B4-BE49-F238E27FC236}">
                  <a16:creationId xmlns:a16="http://schemas.microsoft.com/office/drawing/2014/main" id="{ACB42FF6-1D23-45A8-A523-1D0DB04AE036}"/>
                </a:ext>
              </a:extLst>
            </p:cNvPr>
            <p:cNvSpPr txBox="1"/>
            <p:nvPr/>
          </p:nvSpPr>
          <p:spPr bwMode="auto">
            <a:xfrm>
              <a:off x="1965285" y="472556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10</a:t>
              </a:r>
              <a:endParaRPr lang="en-GB" sz="2400" dirty="0">
                <a:latin typeface="Myriad Pro Semibold"/>
                <a:ea typeface="Myriad Pro Semibold" charset="0"/>
                <a:cs typeface="Myriad Pro Semibold" charset="0"/>
              </a:endParaRPr>
            </a:p>
          </p:txBody>
        </p:sp>
        <p:sp>
          <p:nvSpPr>
            <p:cNvPr id="29" name="TextBox 28">
              <a:extLst>
                <a:ext uri="{FF2B5EF4-FFF2-40B4-BE49-F238E27FC236}">
                  <a16:creationId xmlns:a16="http://schemas.microsoft.com/office/drawing/2014/main" id="{1AACE109-6C95-47D9-A2D1-A4C419AAF479}"/>
                </a:ext>
              </a:extLst>
            </p:cNvPr>
            <p:cNvSpPr txBox="1"/>
            <p:nvPr/>
          </p:nvSpPr>
          <p:spPr bwMode="auto">
            <a:xfrm>
              <a:off x="2775422" y="472556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sp>
          <p:nvSpPr>
            <p:cNvPr id="30" name="TextBox 29">
              <a:extLst>
                <a:ext uri="{FF2B5EF4-FFF2-40B4-BE49-F238E27FC236}">
                  <a16:creationId xmlns:a16="http://schemas.microsoft.com/office/drawing/2014/main" id="{18995BB4-5C9F-4AA4-BE02-97A9F28AF9CC}"/>
                </a:ext>
              </a:extLst>
            </p:cNvPr>
            <p:cNvSpPr txBox="1"/>
            <p:nvPr/>
          </p:nvSpPr>
          <p:spPr bwMode="auto">
            <a:xfrm>
              <a:off x="3538270" y="472556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a:t>
              </a:r>
              <a:endParaRPr lang="en-GB" sz="2400" dirty="0">
                <a:latin typeface="Myriad Pro Semibold"/>
                <a:ea typeface="Myriad Pro Semibold" charset="0"/>
                <a:cs typeface="Myriad Pro Semibold" charset="0"/>
              </a:endParaRPr>
            </a:p>
          </p:txBody>
        </p:sp>
        <p:sp>
          <p:nvSpPr>
            <p:cNvPr id="31" name="TextBox 30">
              <a:extLst>
                <a:ext uri="{FF2B5EF4-FFF2-40B4-BE49-F238E27FC236}">
                  <a16:creationId xmlns:a16="http://schemas.microsoft.com/office/drawing/2014/main" id="{907B4811-D72C-46A3-9DA2-8F670A9BA061}"/>
                </a:ext>
              </a:extLst>
            </p:cNvPr>
            <p:cNvSpPr txBox="1"/>
            <p:nvPr/>
          </p:nvSpPr>
          <p:spPr bwMode="auto">
            <a:xfrm>
              <a:off x="4262647" y="472556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32" name="TextBox 31">
              <a:extLst>
                <a:ext uri="{FF2B5EF4-FFF2-40B4-BE49-F238E27FC236}">
                  <a16:creationId xmlns:a16="http://schemas.microsoft.com/office/drawing/2014/main" id="{C783A420-D646-462A-9A52-79A46C59EA90}"/>
                </a:ext>
              </a:extLst>
            </p:cNvPr>
            <p:cNvSpPr txBox="1"/>
            <p:nvPr/>
          </p:nvSpPr>
          <p:spPr bwMode="auto">
            <a:xfrm>
              <a:off x="5749873" y="472556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a:t>
              </a:r>
              <a:endParaRPr lang="en-GB" sz="2400" dirty="0">
                <a:latin typeface="Myriad Pro Semibold"/>
                <a:ea typeface="Myriad Pro Semibold" charset="0"/>
                <a:cs typeface="Myriad Pro Semibold" charset="0"/>
              </a:endParaRPr>
            </a:p>
          </p:txBody>
        </p:sp>
        <p:sp>
          <p:nvSpPr>
            <p:cNvPr id="33" name="Rectangle 32">
              <a:extLst>
                <a:ext uri="{FF2B5EF4-FFF2-40B4-BE49-F238E27FC236}">
                  <a16:creationId xmlns:a16="http://schemas.microsoft.com/office/drawing/2014/main" id="{03DC3CC9-85BD-4632-9906-B6071859D097}"/>
                </a:ext>
              </a:extLst>
            </p:cNvPr>
            <p:cNvSpPr/>
            <p:nvPr/>
          </p:nvSpPr>
          <p:spPr bwMode="auto">
            <a:xfrm>
              <a:off x="4945033" y="4688828"/>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pic>
        <p:nvPicPr>
          <p:cNvPr id="34" name="Picture 33">
            <a:extLst>
              <a:ext uri="{FF2B5EF4-FFF2-40B4-BE49-F238E27FC236}">
                <a16:creationId xmlns:a16="http://schemas.microsoft.com/office/drawing/2014/main" id="{A643D1CB-7E54-47A4-B66B-D3E69B557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001" y="4239709"/>
            <a:ext cx="3000208" cy="516245"/>
          </a:xfrm>
          <a:prstGeom prst="rect">
            <a:avLst/>
          </a:prstGeom>
        </p:spPr>
      </p:pic>
      <p:pic>
        <p:nvPicPr>
          <p:cNvPr id="35" name="Picture 34" descr="A close up of a logo&#10;&#10;Description generated with high confidence">
            <a:extLst>
              <a:ext uri="{FF2B5EF4-FFF2-40B4-BE49-F238E27FC236}">
                <a16:creationId xmlns:a16="http://schemas.microsoft.com/office/drawing/2014/main" id="{348DE7BE-89E6-421D-8BD9-525328D42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234" y="5284410"/>
            <a:ext cx="3089990" cy="516245"/>
          </a:xfrm>
          <a:prstGeom prst="rect">
            <a:avLst/>
          </a:prstGeom>
        </p:spPr>
      </p:pic>
    </p:spTree>
    <p:extLst>
      <p:ext uri="{BB962C8B-B14F-4D97-AF65-F5344CB8AC3E}">
        <p14:creationId xmlns:p14="http://schemas.microsoft.com/office/powerpoint/2010/main" val="21746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4" grpId="0"/>
      <p:bldP spid="24" grpId="0"/>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4:1</a:t>
            </a:r>
          </a:p>
        </p:txBody>
      </p:sp>
      <p:pic>
        <p:nvPicPr>
          <p:cNvPr id="9" name="Picture 8">
            <a:extLst>
              <a:ext uri="{FF2B5EF4-FFF2-40B4-BE49-F238E27FC236}">
                <a16:creationId xmlns:a16="http://schemas.microsoft.com/office/drawing/2014/main" id="{2D8A0373-DD57-47D4-9149-B5292D6E3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752" y="4174707"/>
            <a:ext cx="618496" cy="1529194"/>
          </a:xfrm>
          <a:prstGeom prst="rect">
            <a:avLst/>
          </a:prstGeom>
        </p:spPr>
      </p:pic>
      <p:pic>
        <p:nvPicPr>
          <p:cNvPr id="10" name="Picture 9">
            <a:extLst>
              <a:ext uri="{FF2B5EF4-FFF2-40B4-BE49-F238E27FC236}">
                <a16:creationId xmlns:a16="http://schemas.microsoft.com/office/drawing/2014/main" id="{3468A8EC-C5EE-4B13-846E-C40C9BE46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752" y="980728"/>
            <a:ext cx="618496" cy="1529616"/>
          </a:xfrm>
          <a:prstGeom prst="rect">
            <a:avLst/>
          </a:prstGeom>
        </p:spPr>
      </p:pic>
      <p:pic>
        <p:nvPicPr>
          <p:cNvPr id="11" name="Picture 10">
            <a:extLst>
              <a:ext uri="{FF2B5EF4-FFF2-40B4-BE49-F238E27FC236}">
                <a16:creationId xmlns:a16="http://schemas.microsoft.com/office/drawing/2014/main" id="{934552E3-72AD-41E0-9730-F55455D84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752" y="2577612"/>
            <a:ext cx="618496" cy="1529616"/>
          </a:xfrm>
          <a:prstGeom prst="rect">
            <a:avLst/>
          </a:prstGeom>
        </p:spPr>
      </p:pic>
      <p:sp>
        <p:nvSpPr>
          <p:cNvPr id="12" name="TextBox 11">
            <a:extLst>
              <a:ext uri="{FF2B5EF4-FFF2-40B4-BE49-F238E27FC236}">
                <a16:creationId xmlns:a16="http://schemas.microsoft.com/office/drawing/2014/main" id="{6C6777FD-60BC-4E73-856B-18B0D497AD91}"/>
              </a:ext>
            </a:extLst>
          </p:cNvPr>
          <p:cNvSpPr txBox="1"/>
          <p:nvPr/>
        </p:nvSpPr>
        <p:spPr bwMode="auto">
          <a:xfrm>
            <a:off x="3683810" y="577138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a:t>
            </a:r>
          </a:p>
        </p:txBody>
      </p:sp>
      <p:grpSp>
        <p:nvGrpSpPr>
          <p:cNvPr id="13" name="Group 12">
            <a:extLst>
              <a:ext uri="{FF2B5EF4-FFF2-40B4-BE49-F238E27FC236}">
                <a16:creationId xmlns:a16="http://schemas.microsoft.com/office/drawing/2014/main" id="{F01F0F8A-3F53-4288-BC3A-F13FE95B4D55}"/>
              </a:ext>
            </a:extLst>
          </p:cNvPr>
          <p:cNvGrpSpPr/>
          <p:nvPr/>
        </p:nvGrpSpPr>
        <p:grpSpPr>
          <a:xfrm>
            <a:off x="3854159" y="5771380"/>
            <a:ext cx="1599471" cy="461665"/>
            <a:chOff x="3854159" y="5771380"/>
            <a:chExt cx="1599471" cy="461665"/>
          </a:xfrm>
        </p:grpSpPr>
        <p:sp>
          <p:nvSpPr>
            <p:cNvPr id="14" name="TextBox 13">
              <a:extLst>
                <a:ext uri="{FF2B5EF4-FFF2-40B4-BE49-F238E27FC236}">
                  <a16:creationId xmlns:a16="http://schemas.microsoft.com/office/drawing/2014/main" id="{9CCEAED9-8012-46DA-B7C1-64CF2A6D19E3}"/>
                </a:ext>
              </a:extLst>
            </p:cNvPr>
            <p:cNvSpPr txBox="1"/>
            <p:nvPr/>
          </p:nvSpPr>
          <p:spPr bwMode="auto">
            <a:xfrm>
              <a:off x="3854159" y="57713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a:ea typeface="Myriad Pro Semibold" charset="0"/>
                  <a:cs typeface="Myriad Pro Semibold" charset="0"/>
                </a:rPr>
                <a:t>0</a:t>
              </a:r>
            </a:p>
          </p:txBody>
        </p:sp>
        <p:sp>
          <p:nvSpPr>
            <p:cNvPr id="15" name="TextBox 14">
              <a:extLst>
                <a:ext uri="{FF2B5EF4-FFF2-40B4-BE49-F238E27FC236}">
                  <a16:creationId xmlns:a16="http://schemas.microsoft.com/office/drawing/2014/main" id="{268940EB-6C34-467F-94F8-44C10B4E68A6}"/>
                </a:ext>
              </a:extLst>
            </p:cNvPr>
            <p:cNvSpPr txBox="1"/>
            <p:nvPr/>
          </p:nvSpPr>
          <p:spPr bwMode="auto">
            <a:xfrm>
              <a:off x="4118031" y="5771380"/>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6" name="TextBox 15">
              <a:extLst>
                <a:ext uri="{FF2B5EF4-FFF2-40B4-BE49-F238E27FC236}">
                  <a16:creationId xmlns:a16="http://schemas.microsoft.com/office/drawing/2014/main" id="{BE0421DC-92E1-41E1-8957-89E043946D1F}"/>
                </a:ext>
              </a:extLst>
            </p:cNvPr>
            <p:cNvSpPr txBox="1"/>
            <p:nvPr/>
          </p:nvSpPr>
          <p:spPr bwMode="auto">
            <a:xfrm>
              <a:off x="4395272" y="577138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17" name="TextBox 16">
              <a:extLst>
                <a:ext uri="{FF2B5EF4-FFF2-40B4-BE49-F238E27FC236}">
                  <a16:creationId xmlns:a16="http://schemas.microsoft.com/office/drawing/2014/main" id="{2A79F0E4-C1FB-4982-AAA5-3D32ED38C97A}"/>
                </a:ext>
              </a:extLst>
            </p:cNvPr>
            <p:cNvSpPr txBox="1"/>
            <p:nvPr/>
          </p:nvSpPr>
          <p:spPr bwMode="auto">
            <a:xfrm>
              <a:off x="4646390" y="57713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8" name="TextBox 17">
              <a:extLst>
                <a:ext uri="{FF2B5EF4-FFF2-40B4-BE49-F238E27FC236}">
                  <a16:creationId xmlns:a16="http://schemas.microsoft.com/office/drawing/2014/main" id="{054A4A86-403E-44F6-A621-29D257F38B61}"/>
                </a:ext>
              </a:extLst>
            </p:cNvPr>
            <p:cNvSpPr txBox="1"/>
            <p:nvPr/>
          </p:nvSpPr>
          <p:spPr bwMode="auto">
            <a:xfrm>
              <a:off x="5102251" y="577138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grpSp>
      <p:sp>
        <p:nvSpPr>
          <p:cNvPr id="19" name="TextBox 18">
            <a:extLst>
              <a:ext uri="{FF2B5EF4-FFF2-40B4-BE49-F238E27FC236}">
                <a16:creationId xmlns:a16="http://schemas.microsoft.com/office/drawing/2014/main" id="{7CDA11C5-7D22-4C61-949E-3FB455C09F1B}"/>
              </a:ext>
            </a:extLst>
          </p:cNvPr>
          <p:cNvSpPr txBox="1"/>
          <p:nvPr/>
        </p:nvSpPr>
        <p:spPr bwMode="auto">
          <a:xfrm>
            <a:off x="4933510" y="577138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a:t>
            </a:r>
          </a:p>
        </p:txBody>
      </p:sp>
      <p:sp>
        <p:nvSpPr>
          <p:cNvPr id="20" name="TextBox 19">
            <a:extLst>
              <a:ext uri="{FF2B5EF4-FFF2-40B4-BE49-F238E27FC236}">
                <a16:creationId xmlns:a16="http://schemas.microsoft.com/office/drawing/2014/main" id="{4EDB8C57-CDDE-425E-BF87-282A7E657456}"/>
              </a:ext>
            </a:extLst>
          </p:cNvPr>
          <p:cNvSpPr txBox="1"/>
          <p:nvPr/>
        </p:nvSpPr>
        <p:spPr bwMode="auto">
          <a:xfrm>
            <a:off x="4933510" y="577138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a:t>
            </a:r>
          </a:p>
        </p:txBody>
      </p:sp>
      <p:sp>
        <p:nvSpPr>
          <p:cNvPr id="21" name="TextBox 20">
            <a:extLst>
              <a:ext uri="{FF2B5EF4-FFF2-40B4-BE49-F238E27FC236}">
                <a16:creationId xmlns:a16="http://schemas.microsoft.com/office/drawing/2014/main" id="{3C860E12-D6BE-4048-94D5-CB89B8BA76DC}"/>
              </a:ext>
            </a:extLst>
          </p:cNvPr>
          <p:cNvSpPr txBox="1"/>
          <p:nvPr/>
        </p:nvSpPr>
        <p:spPr bwMode="auto">
          <a:xfrm>
            <a:off x="3683831" y="577138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22" name="TextBox 21">
            <a:extLst>
              <a:ext uri="{FF2B5EF4-FFF2-40B4-BE49-F238E27FC236}">
                <a16:creationId xmlns:a16="http://schemas.microsoft.com/office/drawing/2014/main" id="{90FF95B0-6436-4C53-B60A-A8EA42D7ED26}"/>
              </a:ext>
            </a:extLst>
          </p:cNvPr>
          <p:cNvSpPr txBox="1"/>
          <p:nvPr/>
        </p:nvSpPr>
        <p:spPr bwMode="auto">
          <a:xfrm>
            <a:off x="3683810" y="577138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a:t>
            </a:r>
          </a:p>
        </p:txBody>
      </p:sp>
      <p:grpSp>
        <p:nvGrpSpPr>
          <p:cNvPr id="35" name="Group 34">
            <a:extLst>
              <a:ext uri="{FF2B5EF4-FFF2-40B4-BE49-F238E27FC236}">
                <a16:creationId xmlns:a16="http://schemas.microsoft.com/office/drawing/2014/main" id="{B0AEE4B7-4D81-4F56-8FB3-C5B9CE2B39D5}"/>
              </a:ext>
            </a:extLst>
          </p:cNvPr>
          <p:cNvGrpSpPr/>
          <p:nvPr/>
        </p:nvGrpSpPr>
        <p:grpSpPr>
          <a:xfrm>
            <a:off x="1655372" y="971203"/>
            <a:ext cx="5960256" cy="5261842"/>
            <a:chOff x="6294315" y="971203"/>
            <a:chExt cx="5960256" cy="5261842"/>
          </a:xfrm>
        </p:grpSpPr>
        <p:pic>
          <p:nvPicPr>
            <p:cNvPr id="36" name="Picture 35" descr="A picture containing shoji, building&#10;&#10;Description generated with very high confidence">
              <a:extLst>
                <a:ext uri="{FF2B5EF4-FFF2-40B4-BE49-F238E27FC236}">
                  <a16:creationId xmlns:a16="http://schemas.microsoft.com/office/drawing/2014/main" id="{3B7AE178-1F58-4EAE-832E-D7E7D8A5CE4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63270" y="4163445"/>
              <a:ext cx="977624" cy="1607935"/>
            </a:xfrm>
            <a:prstGeom prst="rect">
              <a:avLst/>
            </a:prstGeom>
          </p:spPr>
        </p:pic>
        <p:pic>
          <p:nvPicPr>
            <p:cNvPr id="37" name="Picture 36" descr="A picture containing black, sitting, toiletry&#10;&#10;Description generated with very high confidence">
              <a:extLst>
                <a:ext uri="{FF2B5EF4-FFF2-40B4-BE49-F238E27FC236}">
                  <a16:creationId xmlns:a16="http://schemas.microsoft.com/office/drawing/2014/main" id="{AA54AF9B-BFBF-407C-93F1-BB4DEEA18E0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639208" y="2522456"/>
              <a:ext cx="1117285" cy="3210707"/>
            </a:xfrm>
            <a:prstGeom prst="rect">
              <a:avLst/>
            </a:prstGeom>
          </p:spPr>
        </p:pic>
        <p:pic>
          <p:nvPicPr>
            <p:cNvPr id="38" name="Picture 37" descr="A picture containing light, sitting, outdoor, sky&#10;&#10;Description generated with very high confidence">
              <a:extLst>
                <a:ext uri="{FF2B5EF4-FFF2-40B4-BE49-F238E27FC236}">
                  <a16:creationId xmlns:a16="http://schemas.microsoft.com/office/drawing/2014/main" id="{55248EAF-5B7F-439C-8B11-C9EBE43589A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754806" y="971203"/>
              <a:ext cx="1117285" cy="4800177"/>
            </a:xfrm>
            <a:prstGeom prst="rect">
              <a:avLst/>
            </a:prstGeom>
          </p:spPr>
        </p:pic>
        <p:sp>
          <p:nvSpPr>
            <p:cNvPr id="39" name="TextBox 38">
              <a:extLst>
                <a:ext uri="{FF2B5EF4-FFF2-40B4-BE49-F238E27FC236}">
                  <a16:creationId xmlns:a16="http://schemas.microsoft.com/office/drawing/2014/main" id="{77CE135E-8315-40F3-AA03-A9057119A8FB}"/>
                </a:ext>
              </a:extLst>
            </p:cNvPr>
            <p:cNvSpPr txBox="1"/>
            <p:nvPr/>
          </p:nvSpPr>
          <p:spPr bwMode="auto">
            <a:xfrm>
              <a:off x="6294315" y="5771380"/>
              <a:ext cx="1715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Myriad Pro Semibold"/>
                  <a:ea typeface="Myriad Pro Semibold" charset="0"/>
                  <a:cs typeface="Arial" panose="020B0604020202020204" pitchFamily="34" charset="0"/>
                </a:rPr>
                <a:t>− 3 = 7</a:t>
              </a:r>
              <a:r>
                <a:rPr lang="en-GB" sz="2400" dirty="0">
                  <a:latin typeface="Myriad Pro Semibold"/>
                  <a:ea typeface="Myriad Pro Semibold" charset="0"/>
                  <a:cs typeface="Myriad Pro Semibold" charset="0"/>
                </a:rPr>
                <a:t> </a:t>
              </a:r>
            </a:p>
          </p:txBody>
        </p:sp>
        <p:sp>
          <p:nvSpPr>
            <p:cNvPr id="40" name="TextBox 39">
              <a:extLst>
                <a:ext uri="{FF2B5EF4-FFF2-40B4-BE49-F238E27FC236}">
                  <a16:creationId xmlns:a16="http://schemas.microsoft.com/office/drawing/2014/main" id="{81DDDC11-1853-4457-ABB8-33746A5055F4}"/>
                </a:ext>
              </a:extLst>
            </p:cNvPr>
            <p:cNvSpPr txBox="1"/>
            <p:nvPr/>
          </p:nvSpPr>
          <p:spPr bwMode="auto">
            <a:xfrm>
              <a:off x="8256726" y="5771380"/>
              <a:ext cx="1882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a:t>
              </a:r>
              <a:r>
                <a:rPr lang="en-GB" sz="2400" dirty="0">
                  <a:latin typeface="Myriad Pro Semibold"/>
                  <a:ea typeface="Myriad Pro Semibold" charset="0"/>
                  <a:cs typeface="Myriad Pro Semibold" charset="0"/>
                </a:rPr>
                <a:t>0 </a:t>
              </a:r>
              <a:r>
                <a:rPr lang="en-GB" sz="2400" dirty="0">
                  <a:latin typeface="Myriad Pro Semibold"/>
                  <a:ea typeface="Myriad Pro Semibold" charset="0"/>
                  <a:cs typeface="Arial" panose="020B0604020202020204" pitchFamily="34" charset="0"/>
                </a:rPr>
                <a:t>− 3 = </a:t>
              </a:r>
              <a:r>
                <a:rPr lang="en-GB" sz="2400" b="1" dirty="0">
                  <a:latin typeface="Myriad Pro Semibold"/>
                  <a:ea typeface="Myriad Pro Semibold" charset="0"/>
                  <a:cs typeface="Arial" panose="020B0604020202020204" pitchFamily="34" charset="0"/>
                </a:rPr>
                <a:t>1</a:t>
              </a:r>
              <a:r>
                <a:rPr lang="en-GB" sz="2400" dirty="0">
                  <a:latin typeface="Myriad Pro Semibold"/>
                  <a:ea typeface="Myriad Pro Semibold" charset="0"/>
                  <a:cs typeface="Arial" panose="020B0604020202020204" pitchFamily="34" charset="0"/>
                </a:rPr>
                <a:t>7</a:t>
              </a:r>
              <a:r>
                <a:rPr lang="en-GB" sz="2400" dirty="0">
                  <a:latin typeface="Myriad Pro Semibold"/>
                  <a:ea typeface="Myriad Pro Semibold" charset="0"/>
                  <a:cs typeface="Myriad Pro Semibold" charset="0"/>
                </a:rPr>
                <a:t> </a:t>
              </a:r>
            </a:p>
          </p:txBody>
        </p:sp>
        <p:sp>
          <p:nvSpPr>
            <p:cNvPr id="41" name="TextBox 40">
              <a:extLst>
                <a:ext uri="{FF2B5EF4-FFF2-40B4-BE49-F238E27FC236}">
                  <a16:creationId xmlns:a16="http://schemas.microsoft.com/office/drawing/2014/main" id="{A1D18E69-B590-4C5D-B9A5-24A4EB4F8A2C}"/>
                </a:ext>
              </a:extLst>
            </p:cNvPr>
            <p:cNvSpPr txBox="1"/>
            <p:nvPr/>
          </p:nvSpPr>
          <p:spPr bwMode="auto">
            <a:xfrm>
              <a:off x="10372324" y="5771380"/>
              <a:ext cx="1882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a:t>
              </a:r>
              <a:r>
                <a:rPr lang="en-GB" sz="2400" dirty="0">
                  <a:latin typeface="Myriad Pro Semibold"/>
                  <a:ea typeface="Myriad Pro Semibold" charset="0"/>
                  <a:cs typeface="Myriad Pro Semibold" charset="0"/>
                </a:rPr>
                <a:t>0 </a:t>
              </a:r>
              <a:r>
                <a:rPr lang="en-GB" sz="2400" dirty="0">
                  <a:latin typeface="Myriad Pro Semibold"/>
                  <a:ea typeface="Myriad Pro Semibold" charset="0"/>
                  <a:cs typeface="Arial" panose="020B0604020202020204" pitchFamily="34" charset="0"/>
                </a:rPr>
                <a:t>− 3 = </a:t>
              </a:r>
              <a:r>
                <a:rPr lang="en-GB" sz="2400" b="1" dirty="0">
                  <a:latin typeface="Myriad Pro Semibold"/>
                  <a:ea typeface="Myriad Pro Semibold" charset="0"/>
                  <a:cs typeface="Arial" panose="020B0604020202020204" pitchFamily="34" charset="0"/>
                </a:rPr>
                <a:t>2</a:t>
              </a:r>
              <a:r>
                <a:rPr lang="en-GB" sz="2400" dirty="0">
                  <a:latin typeface="Myriad Pro Semibold"/>
                  <a:ea typeface="Myriad Pro Semibold" charset="0"/>
                  <a:cs typeface="Arial" panose="020B0604020202020204" pitchFamily="34" charset="0"/>
                </a:rPr>
                <a:t>7</a:t>
              </a:r>
              <a:r>
                <a:rPr lang="en-GB" sz="2400" dirty="0">
                  <a:latin typeface="Myriad Pro Semibold"/>
                  <a:ea typeface="Myriad Pro Semibold" charset="0"/>
                  <a:cs typeface="Myriad Pro Semibold" charset="0"/>
                </a:rPr>
                <a:t> </a:t>
              </a:r>
            </a:p>
          </p:txBody>
        </p:sp>
      </p:grpSp>
    </p:spTree>
    <p:extLst>
      <p:ext uri="{BB962C8B-B14F-4D97-AF65-F5344CB8AC3E}">
        <p14:creationId xmlns:p14="http://schemas.microsoft.com/office/powerpoint/2010/main" val="11193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xit" presetSubtype="0" fill="hold" grpId="0" nodeType="withEffect">
                                  <p:stCondLst>
                                    <p:cond delay="50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par>
                                <p:cTn id="15" presetID="10"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0" presetClass="exit" presetSubtype="0" fill="hold" grpId="1" nodeType="afterEffect">
                                  <p:stCondLst>
                                    <p:cond delay="25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9" grpId="0"/>
      <p:bldP spid="19" grpId="1"/>
      <p:bldP spid="19" grpId="2"/>
      <p:bldP spid="20" grpId="0"/>
      <p:bldP spid="20" grpId="1"/>
      <p:bldP spid="21" grpId="0"/>
      <p:bldP spid="21" grpId="1"/>
      <p:bldP spid="22" grpId="0"/>
      <p:bldP spid="22"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4:1</a:t>
            </a:r>
          </a:p>
        </p:txBody>
      </p:sp>
      <p:grpSp>
        <p:nvGrpSpPr>
          <p:cNvPr id="52" name="Group 51">
            <a:extLst>
              <a:ext uri="{FF2B5EF4-FFF2-40B4-BE49-F238E27FC236}">
                <a16:creationId xmlns:a16="http://schemas.microsoft.com/office/drawing/2014/main" id="{0431D67E-46D4-47B1-A137-AC8C2514CD3E}"/>
              </a:ext>
            </a:extLst>
          </p:cNvPr>
          <p:cNvGrpSpPr/>
          <p:nvPr/>
        </p:nvGrpSpPr>
        <p:grpSpPr>
          <a:xfrm>
            <a:off x="2536765" y="3322038"/>
            <a:ext cx="4107386" cy="461665"/>
            <a:chOff x="2536765" y="3322038"/>
            <a:chExt cx="4107386" cy="461665"/>
          </a:xfrm>
        </p:grpSpPr>
        <p:sp>
          <p:nvSpPr>
            <p:cNvPr id="6" name="TextBox 5">
              <a:extLst>
                <a:ext uri="{FF2B5EF4-FFF2-40B4-BE49-F238E27FC236}">
                  <a16:creationId xmlns:a16="http://schemas.microsoft.com/office/drawing/2014/main" id="{AC74D2B1-5ECF-4B68-8CD6-D14ECF78F70E}"/>
                </a:ext>
              </a:extLst>
            </p:cNvPr>
            <p:cNvSpPr txBox="1"/>
            <p:nvPr/>
          </p:nvSpPr>
          <p:spPr bwMode="auto">
            <a:xfrm>
              <a:off x="3549594" y="3322038"/>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B69A6F78-BB22-4F66-9601-AAE86A0F8C2E}"/>
                </a:ext>
              </a:extLst>
            </p:cNvPr>
            <p:cNvSpPr txBox="1"/>
            <p:nvPr/>
          </p:nvSpPr>
          <p:spPr bwMode="auto">
            <a:xfrm>
              <a:off x="6116442" y="332203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17</a:t>
              </a:r>
            </a:p>
          </p:txBody>
        </p:sp>
        <p:sp>
          <p:nvSpPr>
            <p:cNvPr id="10" name="TextBox 9">
              <a:extLst>
                <a:ext uri="{FF2B5EF4-FFF2-40B4-BE49-F238E27FC236}">
                  <a16:creationId xmlns:a16="http://schemas.microsoft.com/office/drawing/2014/main" id="{CFEF13F4-15EA-49F4-BD65-F730DEA98284}"/>
                </a:ext>
              </a:extLst>
            </p:cNvPr>
            <p:cNvSpPr txBox="1"/>
            <p:nvPr/>
          </p:nvSpPr>
          <p:spPr bwMode="auto">
            <a:xfrm>
              <a:off x="4498234" y="332203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11" name="TextBox 10">
              <a:extLst>
                <a:ext uri="{FF2B5EF4-FFF2-40B4-BE49-F238E27FC236}">
                  <a16:creationId xmlns:a16="http://schemas.microsoft.com/office/drawing/2014/main" id="{076F1A1A-134B-4D6E-B8B7-A92153EB58A7}"/>
                </a:ext>
              </a:extLst>
            </p:cNvPr>
            <p:cNvSpPr txBox="1"/>
            <p:nvPr/>
          </p:nvSpPr>
          <p:spPr bwMode="auto">
            <a:xfrm>
              <a:off x="2536765" y="332203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a:t>
              </a:r>
            </a:p>
          </p:txBody>
        </p:sp>
        <p:sp>
          <p:nvSpPr>
            <p:cNvPr id="12" name="TextBox 11">
              <a:extLst>
                <a:ext uri="{FF2B5EF4-FFF2-40B4-BE49-F238E27FC236}">
                  <a16:creationId xmlns:a16="http://schemas.microsoft.com/office/drawing/2014/main" id="{5C1E96C4-0F3B-4ABC-8FE0-B89DD64732B1}"/>
                </a:ext>
              </a:extLst>
            </p:cNvPr>
            <p:cNvSpPr txBox="1"/>
            <p:nvPr/>
          </p:nvSpPr>
          <p:spPr bwMode="auto">
            <a:xfrm>
              <a:off x="5318690" y="3322038"/>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51" name="Group 50">
            <a:extLst>
              <a:ext uri="{FF2B5EF4-FFF2-40B4-BE49-F238E27FC236}">
                <a16:creationId xmlns:a16="http://schemas.microsoft.com/office/drawing/2014/main" id="{EC32C9BA-6C7A-4602-8680-2DD507DC16D5}"/>
              </a:ext>
            </a:extLst>
          </p:cNvPr>
          <p:cNvGrpSpPr/>
          <p:nvPr/>
        </p:nvGrpSpPr>
        <p:grpSpPr>
          <a:xfrm>
            <a:off x="2525543" y="1067712"/>
            <a:ext cx="4118608" cy="461665"/>
            <a:chOff x="2525543" y="1067712"/>
            <a:chExt cx="4118608" cy="461665"/>
          </a:xfrm>
        </p:grpSpPr>
        <p:sp>
          <p:nvSpPr>
            <p:cNvPr id="5" name="TextBox 4">
              <a:extLst>
                <a:ext uri="{FF2B5EF4-FFF2-40B4-BE49-F238E27FC236}">
                  <a16:creationId xmlns:a16="http://schemas.microsoft.com/office/drawing/2014/main" id="{57BAF157-C989-4BE6-A735-0F073784AC7C}"/>
                </a:ext>
              </a:extLst>
            </p:cNvPr>
            <p:cNvSpPr txBox="1"/>
            <p:nvPr/>
          </p:nvSpPr>
          <p:spPr bwMode="auto">
            <a:xfrm>
              <a:off x="2525543" y="10677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7" name="TextBox 6">
              <a:extLst>
                <a:ext uri="{FF2B5EF4-FFF2-40B4-BE49-F238E27FC236}">
                  <a16:creationId xmlns:a16="http://schemas.microsoft.com/office/drawing/2014/main" id="{9E60CBEE-51C8-4618-A58B-2BB905A1F239}"/>
                </a:ext>
              </a:extLst>
            </p:cNvPr>
            <p:cNvSpPr txBox="1"/>
            <p:nvPr/>
          </p:nvSpPr>
          <p:spPr bwMode="auto">
            <a:xfrm>
              <a:off x="4509455" y="10677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8" name="TextBox 7">
              <a:extLst>
                <a:ext uri="{FF2B5EF4-FFF2-40B4-BE49-F238E27FC236}">
                  <a16:creationId xmlns:a16="http://schemas.microsoft.com/office/drawing/2014/main" id="{4B1F18A5-20AE-4C62-8A92-769E3AB73B30}"/>
                </a:ext>
              </a:extLst>
            </p:cNvPr>
            <p:cNvSpPr txBox="1"/>
            <p:nvPr/>
          </p:nvSpPr>
          <p:spPr bwMode="auto">
            <a:xfrm>
              <a:off x="6116442" y="10677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a:t>
              </a:r>
            </a:p>
          </p:txBody>
        </p:sp>
        <p:sp>
          <p:nvSpPr>
            <p:cNvPr id="13" name="TextBox 12">
              <a:extLst>
                <a:ext uri="{FF2B5EF4-FFF2-40B4-BE49-F238E27FC236}">
                  <a16:creationId xmlns:a16="http://schemas.microsoft.com/office/drawing/2014/main" id="{488A7151-522A-4BDD-8DEC-2F0A6D95DF22}"/>
                </a:ext>
              </a:extLst>
            </p:cNvPr>
            <p:cNvSpPr txBox="1"/>
            <p:nvPr/>
          </p:nvSpPr>
          <p:spPr bwMode="auto">
            <a:xfrm>
              <a:off x="5318690" y="10677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D5702275-00F8-44E2-A001-A65C79FA9A3C}"/>
                </a:ext>
              </a:extLst>
            </p:cNvPr>
            <p:cNvSpPr txBox="1"/>
            <p:nvPr/>
          </p:nvSpPr>
          <p:spPr bwMode="auto">
            <a:xfrm>
              <a:off x="3549594" y="10677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sp>
        <p:nvSpPr>
          <p:cNvPr id="15" name="TextBox 14">
            <a:extLst>
              <a:ext uri="{FF2B5EF4-FFF2-40B4-BE49-F238E27FC236}">
                <a16:creationId xmlns:a16="http://schemas.microsoft.com/office/drawing/2014/main" id="{03A8DA4A-D5C9-4377-ABDF-B027B2F74021}"/>
              </a:ext>
            </a:extLst>
          </p:cNvPr>
          <p:cNvSpPr txBox="1"/>
          <p:nvPr/>
        </p:nvSpPr>
        <p:spPr bwMode="auto">
          <a:xfrm>
            <a:off x="2012838" y="2194876"/>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99D948A3-86E6-4786-8439-B12A47F72B81}"/>
              </a:ext>
            </a:extLst>
          </p:cNvPr>
          <p:cNvSpPr txBox="1"/>
          <p:nvPr/>
        </p:nvSpPr>
        <p:spPr bwMode="auto">
          <a:xfrm>
            <a:off x="6399346" y="2194876"/>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7" name="Picture 16" descr="A close up of a logo&#10;&#10;Description generated with high confidence">
            <a:extLst>
              <a:ext uri="{FF2B5EF4-FFF2-40B4-BE49-F238E27FC236}">
                <a16:creationId xmlns:a16="http://schemas.microsoft.com/office/drawing/2014/main" id="{BC0283C2-ED6D-470A-ABA6-0AC3AACA5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1730273"/>
            <a:ext cx="194527" cy="1390870"/>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80BFD3A3-3CBD-4D2B-8F55-0089B85CB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136" y="1730273"/>
            <a:ext cx="194527" cy="1390870"/>
          </a:xfrm>
          <a:prstGeom prst="rect">
            <a:avLst/>
          </a:prstGeom>
        </p:spPr>
      </p:pic>
      <p:grpSp>
        <p:nvGrpSpPr>
          <p:cNvPr id="53" name="Group 52">
            <a:extLst>
              <a:ext uri="{FF2B5EF4-FFF2-40B4-BE49-F238E27FC236}">
                <a16:creationId xmlns:a16="http://schemas.microsoft.com/office/drawing/2014/main" id="{9C74C8B8-3104-430F-A072-3459324D14AF}"/>
              </a:ext>
            </a:extLst>
          </p:cNvPr>
          <p:cNvGrpSpPr/>
          <p:nvPr/>
        </p:nvGrpSpPr>
        <p:grpSpPr>
          <a:xfrm>
            <a:off x="2536765" y="5576364"/>
            <a:ext cx="4107386" cy="461665"/>
            <a:chOff x="2536765" y="5576364"/>
            <a:chExt cx="4107386" cy="461665"/>
          </a:xfrm>
        </p:grpSpPr>
        <p:sp>
          <p:nvSpPr>
            <p:cNvPr id="42" name="TextBox 41">
              <a:extLst>
                <a:ext uri="{FF2B5EF4-FFF2-40B4-BE49-F238E27FC236}">
                  <a16:creationId xmlns:a16="http://schemas.microsoft.com/office/drawing/2014/main" id="{3E4D3952-22D7-4F95-A14E-4D2EE411E5A7}"/>
                </a:ext>
              </a:extLst>
            </p:cNvPr>
            <p:cNvSpPr txBox="1"/>
            <p:nvPr/>
          </p:nvSpPr>
          <p:spPr bwMode="auto">
            <a:xfrm>
              <a:off x="3549594" y="5576364"/>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43" name="TextBox 42">
              <a:extLst>
                <a:ext uri="{FF2B5EF4-FFF2-40B4-BE49-F238E27FC236}">
                  <a16:creationId xmlns:a16="http://schemas.microsoft.com/office/drawing/2014/main" id="{AB65DC85-F44F-48BA-BA9B-C054770B1245}"/>
                </a:ext>
              </a:extLst>
            </p:cNvPr>
            <p:cNvSpPr txBox="1"/>
            <p:nvPr/>
          </p:nvSpPr>
          <p:spPr bwMode="auto">
            <a:xfrm>
              <a:off x="6116442" y="5576364"/>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27</a:t>
              </a:r>
            </a:p>
          </p:txBody>
        </p:sp>
        <p:sp>
          <p:nvSpPr>
            <p:cNvPr id="44" name="TextBox 43">
              <a:extLst>
                <a:ext uri="{FF2B5EF4-FFF2-40B4-BE49-F238E27FC236}">
                  <a16:creationId xmlns:a16="http://schemas.microsoft.com/office/drawing/2014/main" id="{04B1B658-7ADA-4721-91AF-4D8C715FED19}"/>
                </a:ext>
              </a:extLst>
            </p:cNvPr>
            <p:cNvSpPr txBox="1"/>
            <p:nvPr/>
          </p:nvSpPr>
          <p:spPr bwMode="auto">
            <a:xfrm>
              <a:off x="4498234" y="557636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45" name="TextBox 44">
              <a:extLst>
                <a:ext uri="{FF2B5EF4-FFF2-40B4-BE49-F238E27FC236}">
                  <a16:creationId xmlns:a16="http://schemas.microsoft.com/office/drawing/2014/main" id="{166FC65A-6052-42CA-8ECD-372DD01E63E6}"/>
                </a:ext>
              </a:extLst>
            </p:cNvPr>
            <p:cNvSpPr txBox="1"/>
            <p:nvPr/>
          </p:nvSpPr>
          <p:spPr bwMode="auto">
            <a:xfrm>
              <a:off x="2536765" y="5576364"/>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46" name="TextBox 45">
              <a:extLst>
                <a:ext uri="{FF2B5EF4-FFF2-40B4-BE49-F238E27FC236}">
                  <a16:creationId xmlns:a16="http://schemas.microsoft.com/office/drawing/2014/main" id="{E0A07FC5-4CD1-4FBA-AE91-86831E2D1F34}"/>
                </a:ext>
              </a:extLst>
            </p:cNvPr>
            <p:cNvSpPr txBox="1"/>
            <p:nvPr/>
          </p:nvSpPr>
          <p:spPr bwMode="auto">
            <a:xfrm>
              <a:off x="5318690" y="5576364"/>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47" name="TextBox 46">
            <a:extLst>
              <a:ext uri="{FF2B5EF4-FFF2-40B4-BE49-F238E27FC236}">
                <a16:creationId xmlns:a16="http://schemas.microsoft.com/office/drawing/2014/main" id="{A276AF04-43FD-451D-8764-EDF361B3A5BB}"/>
              </a:ext>
            </a:extLst>
          </p:cNvPr>
          <p:cNvSpPr txBox="1"/>
          <p:nvPr/>
        </p:nvSpPr>
        <p:spPr bwMode="auto">
          <a:xfrm>
            <a:off x="2012838" y="4449201"/>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8" name="TextBox 47">
            <a:extLst>
              <a:ext uri="{FF2B5EF4-FFF2-40B4-BE49-F238E27FC236}">
                <a16:creationId xmlns:a16="http://schemas.microsoft.com/office/drawing/2014/main" id="{FE96C319-94C6-40BA-8A3C-22115DADB1DF}"/>
              </a:ext>
            </a:extLst>
          </p:cNvPr>
          <p:cNvSpPr txBox="1"/>
          <p:nvPr/>
        </p:nvSpPr>
        <p:spPr bwMode="auto">
          <a:xfrm>
            <a:off x="6399346" y="4449201"/>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49" name="Picture 48" descr="A close up of a logo&#10;&#10;Description generated with high confidence">
            <a:extLst>
              <a:ext uri="{FF2B5EF4-FFF2-40B4-BE49-F238E27FC236}">
                <a16:creationId xmlns:a16="http://schemas.microsoft.com/office/drawing/2014/main" id="{926DCF8C-ED7D-4A82-BB70-DC8148605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3984598"/>
            <a:ext cx="194527" cy="1390870"/>
          </a:xfrm>
          <a:prstGeom prst="rect">
            <a:avLst/>
          </a:prstGeom>
        </p:spPr>
      </p:pic>
      <p:pic>
        <p:nvPicPr>
          <p:cNvPr id="50" name="Picture 49" descr="A close up of a logo&#10;&#10;Description generated with high confidence">
            <a:extLst>
              <a:ext uri="{FF2B5EF4-FFF2-40B4-BE49-F238E27FC236}">
                <a16:creationId xmlns:a16="http://schemas.microsoft.com/office/drawing/2014/main" id="{CC8237A8-F990-40E7-8CA5-147964007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136" y="3984598"/>
            <a:ext cx="194527" cy="1390870"/>
          </a:xfrm>
          <a:prstGeom prst="rect">
            <a:avLst/>
          </a:prstGeom>
        </p:spPr>
      </p:pic>
    </p:spTree>
    <p:extLst>
      <p:ext uri="{BB962C8B-B14F-4D97-AF65-F5344CB8AC3E}">
        <p14:creationId xmlns:p14="http://schemas.microsoft.com/office/powerpoint/2010/main" val="22647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22" presetClass="entr" presetSubtype="1"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7" grpId="0"/>
      <p:bldP spid="4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generated with high confidence">
            <a:extLst>
              <a:ext uri="{FF2B5EF4-FFF2-40B4-BE49-F238E27FC236}">
                <a16:creationId xmlns:a16="http://schemas.microsoft.com/office/drawing/2014/main" id="{63123821-6D47-40F5-B83B-CEB1F4C21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954" y="1578349"/>
            <a:ext cx="6155753" cy="3670409"/>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4:1</a:t>
            </a:r>
          </a:p>
        </p:txBody>
      </p:sp>
      <p:grpSp>
        <p:nvGrpSpPr>
          <p:cNvPr id="49" name="Group 48">
            <a:extLst>
              <a:ext uri="{FF2B5EF4-FFF2-40B4-BE49-F238E27FC236}">
                <a16:creationId xmlns:a16="http://schemas.microsoft.com/office/drawing/2014/main" id="{3365C012-DD3E-41C0-96CD-C0441CA042EC}"/>
              </a:ext>
            </a:extLst>
          </p:cNvPr>
          <p:cNvGrpSpPr/>
          <p:nvPr/>
        </p:nvGrpSpPr>
        <p:grpSpPr>
          <a:xfrm>
            <a:off x="6426730" y="2582969"/>
            <a:ext cx="605313" cy="2584472"/>
            <a:chOff x="6426730" y="2582969"/>
            <a:chExt cx="605313" cy="2584472"/>
          </a:xfrm>
        </p:grpSpPr>
        <p:sp>
          <p:nvSpPr>
            <p:cNvPr id="5" name="Rectangle 4">
              <a:extLst>
                <a:ext uri="{FF2B5EF4-FFF2-40B4-BE49-F238E27FC236}">
                  <a16:creationId xmlns:a16="http://schemas.microsoft.com/office/drawing/2014/main" id="{94E561C3-B6F3-4F7D-A8E6-18B144129F84}"/>
                </a:ext>
              </a:extLst>
            </p:cNvPr>
            <p:cNvSpPr/>
            <p:nvPr/>
          </p:nvSpPr>
          <p:spPr bwMode="auto">
            <a:xfrm>
              <a:off x="6426730" y="2582969"/>
              <a:ext cx="262800" cy="25812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63C5017D-0537-4399-8EEE-ED42E520AFC3}"/>
                </a:ext>
              </a:extLst>
            </p:cNvPr>
            <p:cNvSpPr/>
            <p:nvPr/>
          </p:nvSpPr>
          <p:spPr bwMode="auto">
            <a:xfrm>
              <a:off x="6769243" y="4976641"/>
              <a:ext cx="262800" cy="1908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41" name="Group 40">
            <a:extLst>
              <a:ext uri="{FF2B5EF4-FFF2-40B4-BE49-F238E27FC236}">
                <a16:creationId xmlns:a16="http://schemas.microsoft.com/office/drawing/2014/main" id="{BF91AF18-275C-43CD-9A49-215EA80D9EDF}"/>
              </a:ext>
            </a:extLst>
          </p:cNvPr>
          <p:cNvGrpSpPr/>
          <p:nvPr/>
        </p:nvGrpSpPr>
        <p:grpSpPr>
          <a:xfrm>
            <a:off x="4692064" y="3886942"/>
            <a:ext cx="489978" cy="630938"/>
            <a:chOff x="4692064" y="3886942"/>
            <a:chExt cx="489978" cy="630938"/>
          </a:xfrm>
        </p:grpSpPr>
        <p:sp>
          <p:nvSpPr>
            <p:cNvPr id="7" name="TextBox 6">
              <a:extLst>
                <a:ext uri="{FF2B5EF4-FFF2-40B4-BE49-F238E27FC236}">
                  <a16:creationId xmlns:a16="http://schemas.microsoft.com/office/drawing/2014/main" id="{E7F55219-E045-4498-AAE8-B21C1EE4CB3A}"/>
                </a:ext>
              </a:extLst>
            </p:cNvPr>
            <p:cNvSpPr txBox="1"/>
            <p:nvPr/>
          </p:nvSpPr>
          <p:spPr bwMode="auto">
            <a:xfrm>
              <a:off x="4760132" y="4017745"/>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992FFF"/>
                  </a:solidFill>
                  <a:latin typeface="Myriad Pro" panose="020B0503030403020204" pitchFamily="34" charset="0"/>
                  <a:ea typeface="Myriad Pro Semibold" charset="0"/>
                  <a:cs typeface="Arial" panose="020B0604020202020204" pitchFamily="34" charset="0"/>
                </a:rPr>
                <a:t>10</a:t>
              </a:r>
              <a:endParaRPr lang="en-GB" sz="1800" dirty="0">
                <a:solidFill>
                  <a:srgbClr val="992FFF"/>
                </a:solidFill>
                <a:latin typeface="Myriad Pro" panose="020B0503030403020204" pitchFamily="34" charset="0"/>
                <a:ea typeface="Myriad Pro Semibold" charset="0"/>
                <a:cs typeface="Myriad Pro Semibold" charset="0"/>
              </a:endParaRPr>
            </a:p>
          </p:txBody>
        </p:sp>
        <p:pic>
          <p:nvPicPr>
            <p:cNvPr id="18" name="Picture 17">
              <a:extLst>
                <a:ext uri="{FF2B5EF4-FFF2-40B4-BE49-F238E27FC236}">
                  <a16:creationId xmlns:a16="http://schemas.microsoft.com/office/drawing/2014/main" id="{2FF93915-9C4A-4181-A58B-6D4938663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064" y="3886942"/>
              <a:ext cx="148133" cy="630938"/>
            </a:xfrm>
            <a:prstGeom prst="rect">
              <a:avLst/>
            </a:prstGeom>
          </p:spPr>
        </p:pic>
      </p:grpSp>
      <p:grpSp>
        <p:nvGrpSpPr>
          <p:cNvPr id="44" name="Group 43">
            <a:extLst>
              <a:ext uri="{FF2B5EF4-FFF2-40B4-BE49-F238E27FC236}">
                <a16:creationId xmlns:a16="http://schemas.microsoft.com/office/drawing/2014/main" id="{B632313A-BEAA-46FE-8F79-CED813BD1A81}"/>
              </a:ext>
            </a:extLst>
          </p:cNvPr>
          <p:cNvGrpSpPr/>
          <p:nvPr/>
        </p:nvGrpSpPr>
        <p:grpSpPr>
          <a:xfrm>
            <a:off x="5757446" y="3232566"/>
            <a:ext cx="495976" cy="1283819"/>
            <a:chOff x="5757446" y="3232566"/>
            <a:chExt cx="495976" cy="1283819"/>
          </a:xfrm>
        </p:grpSpPr>
        <p:sp>
          <p:nvSpPr>
            <p:cNvPr id="8" name="TextBox 7">
              <a:extLst>
                <a:ext uri="{FF2B5EF4-FFF2-40B4-BE49-F238E27FC236}">
                  <a16:creationId xmlns:a16="http://schemas.microsoft.com/office/drawing/2014/main" id="{F636366D-FBAF-471A-918B-4A3484BCD607}"/>
                </a:ext>
              </a:extLst>
            </p:cNvPr>
            <p:cNvSpPr txBox="1"/>
            <p:nvPr/>
          </p:nvSpPr>
          <p:spPr bwMode="auto">
            <a:xfrm>
              <a:off x="5831512" y="3689809"/>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992FFF"/>
                  </a:solidFill>
                  <a:latin typeface="Myriad Pro" panose="020B0503030403020204" pitchFamily="34" charset="0"/>
                  <a:ea typeface="Myriad Pro Semibold" charset="0"/>
                  <a:cs typeface="Arial" panose="020B0604020202020204" pitchFamily="34" charset="0"/>
                </a:rPr>
                <a:t>20</a:t>
              </a:r>
              <a:endParaRPr lang="en-GB" sz="1800" dirty="0">
                <a:solidFill>
                  <a:srgbClr val="992FFF"/>
                </a:solidFill>
                <a:latin typeface="Myriad Pro" panose="020B0503030403020204" pitchFamily="34" charset="0"/>
                <a:ea typeface="Myriad Pro Semibold" charset="0"/>
                <a:cs typeface="Myriad Pro Semibold" charset="0"/>
              </a:endParaRPr>
            </a:p>
          </p:txBody>
        </p:sp>
        <p:pic>
          <p:nvPicPr>
            <p:cNvPr id="20" name="Picture 19">
              <a:extLst>
                <a:ext uri="{FF2B5EF4-FFF2-40B4-BE49-F238E27FC236}">
                  <a16:creationId xmlns:a16="http://schemas.microsoft.com/office/drawing/2014/main" id="{234AA1D0-C0A4-480C-BDF2-B7E87CDD05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446" y="3232566"/>
              <a:ext cx="148133" cy="1283819"/>
            </a:xfrm>
            <a:prstGeom prst="rect">
              <a:avLst/>
            </a:prstGeom>
          </p:spPr>
        </p:pic>
      </p:grpSp>
      <p:grpSp>
        <p:nvGrpSpPr>
          <p:cNvPr id="47" name="Group 46">
            <a:extLst>
              <a:ext uri="{FF2B5EF4-FFF2-40B4-BE49-F238E27FC236}">
                <a16:creationId xmlns:a16="http://schemas.microsoft.com/office/drawing/2014/main" id="{EA19B745-3B90-48BB-972E-5692551A1BF5}"/>
              </a:ext>
            </a:extLst>
          </p:cNvPr>
          <p:cNvGrpSpPr/>
          <p:nvPr/>
        </p:nvGrpSpPr>
        <p:grpSpPr>
          <a:xfrm>
            <a:off x="6825181" y="2582969"/>
            <a:ext cx="500739" cy="1931216"/>
            <a:chOff x="6825181" y="2582969"/>
            <a:chExt cx="500739" cy="1931216"/>
          </a:xfrm>
        </p:grpSpPr>
        <p:sp>
          <p:nvSpPr>
            <p:cNvPr id="9" name="TextBox 8">
              <a:extLst>
                <a:ext uri="{FF2B5EF4-FFF2-40B4-BE49-F238E27FC236}">
                  <a16:creationId xmlns:a16="http://schemas.microsoft.com/office/drawing/2014/main" id="{21A97289-7BDB-41BB-BBA3-4EC8AE66ABC3}"/>
                </a:ext>
              </a:extLst>
            </p:cNvPr>
            <p:cNvSpPr txBox="1"/>
            <p:nvPr/>
          </p:nvSpPr>
          <p:spPr bwMode="auto">
            <a:xfrm>
              <a:off x="6904010" y="3363911"/>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992FFF"/>
                  </a:solidFill>
                  <a:latin typeface="Myriad Pro" panose="020B0503030403020204" pitchFamily="34" charset="0"/>
                  <a:ea typeface="Myriad Pro Semibold" charset="0"/>
                  <a:cs typeface="Arial" panose="020B0604020202020204" pitchFamily="34" charset="0"/>
                </a:rPr>
                <a:t>30</a:t>
              </a:r>
              <a:endParaRPr lang="en-GB" sz="1800" dirty="0">
                <a:solidFill>
                  <a:srgbClr val="992FFF"/>
                </a:solidFill>
                <a:latin typeface="Myriad Pro" panose="020B0503030403020204" pitchFamily="34" charset="0"/>
                <a:ea typeface="Myriad Pro Semibold" charset="0"/>
                <a:cs typeface="Myriad Pro Semibold" charset="0"/>
              </a:endParaRPr>
            </a:p>
          </p:txBody>
        </p:sp>
        <p:pic>
          <p:nvPicPr>
            <p:cNvPr id="22" name="Picture 21">
              <a:extLst>
                <a:ext uri="{FF2B5EF4-FFF2-40B4-BE49-F238E27FC236}">
                  <a16:creationId xmlns:a16="http://schemas.microsoft.com/office/drawing/2014/main" id="{BB0E3B94-4C97-4EF7-B23B-291F615D1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5181" y="2582969"/>
              <a:ext cx="148133" cy="1931216"/>
            </a:xfrm>
            <a:prstGeom prst="rect">
              <a:avLst/>
            </a:prstGeom>
          </p:spPr>
        </p:pic>
      </p:grpSp>
      <p:grpSp>
        <p:nvGrpSpPr>
          <p:cNvPr id="42" name="Group 41">
            <a:extLst>
              <a:ext uri="{FF2B5EF4-FFF2-40B4-BE49-F238E27FC236}">
                <a16:creationId xmlns:a16="http://schemas.microsoft.com/office/drawing/2014/main" id="{34E43DB5-37F9-430F-B231-D11F81953CF8}"/>
              </a:ext>
            </a:extLst>
          </p:cNvPr>
          <p:cNvGrpSpPr/>
          <p:nvPr/>
        </p:nvGrpSpPr>
        <p:grpSpPr>
          <a:xfrm>
            <a:off x="4692064" y="4528471"/>
            <a:ext cx="371356" cy="449887"/>
            <a:chOff x="4692064" y="4528471"/>
            <a:chExt cx="371356" cy="449887"/>
          </a:xfrm>
        </p:grpSpPr>
        <p:sp>
          <p:nvSpPr>
            <p:cNvPr id="10" name="TextBox 9">
              <a:extLst>
                <a:ext uri="{FF2B5EF4-FFF2-40B4-BE49-F238E27FC236}">
                  <a16:creationId xmlns:a16="http://schemas.microsoft.com/office/drawing/2014/main" id="{4FB9243B-1313-4AD5-8501-7680B3FE881C}"/>
                </a:ext>
              </a:extLst>
            </p:cNvPr>
            <p:cNvSpPr txBox="1"/>
            <p:nvPr/>
          </p:nvSpPr>
          <p:spPr bwMode="auto">
            <a:xfrm>
              <a:off x="4760132" y="4568748"/>
              <a:ext cx="30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Arial" panose="020B0604020202020204" pitchFamily="34" charset="0"/>
                </a:rPr>
                <a:t>7</a:t>
              </a:r>
              <a:endParaRPr lang="en-GB" sz="1800" dirty="0">
                <a:latin typeface="Myriad Pro" panose="020B0503030403020204" pitchFamily="34" charset="0"/>
                <a:ea typeface="Myriad Pro Semibold" charset="0"/>
                <a:cs typeface="Myriad Pro Semibold" charset="0"/>
              </a:endParaRPr>
            </a:p>
          </p:txBody>
        </p:sp>
        <p:pic>
          <p:nvPicPr>
            <p:cNvPr id="23" name="Picture 22">
              <a:extLst>
                <a:ext uri="{FF2B5EF4-FFF2-40B4-BE49-F238E27FC236}">
                  <a16:creationId xmlns:a16="http://schemas.microsoft.com/office/drawing/2014/main" id="{B6B0676E-CE5B-4D4E-BDDD-F59EE58EA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2064" y="4528471"/>
              <a:ext cx="148133" cy="449887"/>
            </a:xfrm>
            <a:prstGeom prst="rect">
              <a:avLst/>
            </a:prstGeom>
          </p:spPr>
        </p:pic>
      </p:grpSp>
      <p:grpSp>
        <p:nvGrpSpPr>
          <p:cNvPr id="45" name="Group 44">
            <a:extLst>
              <a:ext uri="{FF2B5EF4-FFF2-40B4-BE49-F238E27FC236}">
                <a16:creationId xmlns:a16="http://schemas.microsoft.com/office/drawing/2014/main" id="{02B2BCC9-B82B-4B29-9381-FAFC874539BD}"/>
              </a:ext>
            </a:extLst>
          </p:cNvPr>
          <p:cNvGrpSpPr/>
          <p:nvPr/>
        </p:nvGrpSpPr>
        <p:grpSpPr>
          <a:xfrm>
            <a:off x="5757446" y="4528471"/>
            <a:ext cx="377354" cy="449887"/>
            <a:chOff x="5757446" y="4528471"/>
            <a:chExt cx="377354" cy="449887"/>
          </a:xfrm>
        </p:grpSpPr>
        <p:sp>
          <p:nvSpPr>
            <p:cNvPr id="11" name="TextBox 10">
              <a:extLst>
                <a:ext uri="{FF2B5EF4-FFF2-40B4-BE49-F238E27FC236}">
                  <a16:creationId xmlns:a16="http://schemas.microsoft.com/office/drawing/2014/main" id="{F705D580-2156-4EDA-96D7-E48E7244EBE6}"/>
                </a:ext>
              </a:extLst>
            </p:cNvPr>
            <p:cNvSpPr txBox="1"/>
            <p:nvPr/>
          </p:nvSpPr>
          <p:spPr bwMode="auto">
            <a:xfrm>
              <a:off x="5831512" y="4568748"/>
              <a:ext cx="30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Arial" panose="020B0604020202020204" pitchFamily="34" charset="0"/>
                </a:rPr>
                <a:t>7</a:t>
              </a:r>
              <a:endParaRPr lang="en-GB" sz="1800" dirty="0">
                <a:latin typeface="Myriad Pro" panose="020B0503030403020204" pitchFamily="34" charset="0"/>
                <a:ea typeface="Myriad Pro Semibold" charset="0"/>
                <a:cs typeface="Myriad Pro Semibold" charset="0"/>
              </a:endParaRPr>
            </a:p>
          </p:txBody>
        </p:sp>
        <p:pic>
          <p:nvPicPr>
            <p:cNvPr id="24" name="Picture 23">
              <a:extLst>
                <a:ext uri="{FF2B5EF4-FFF2-40B4-BE49-F238E27FC236}">
                  <a16:creationId xmlns:a16="http://schemas.microsoft.com/office/drawing/2014/main" id="{5A4BAD84-0786-47D9-ABD0-6BA347F97F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7446" y="4528471"/>
              <a:ext cx="148133" cy="449887"/>
            </a:xfrm>
            <a:prstGeom prst="rect">
              <a:avLst/>
            </a:prstGeom>
          </p:spPr>
        </p:pic>
      </p:grpSp>
      <p:grpSp>
        <p:nvGrpSpPr>
          <p:cNvPr id="48" name="Group 47">
            <a:extLst>
              <a:ext uri="{FF2B5EF4-FFF2-40B4-BE49-F238E27FC236}">
                <a16:creationId xmlns:a16="http://schemas.microsoft.com/office/drawing/2014/main" id="{794D1A4C-855B-42C4-87DF-517CBC5F6C3C}"/>
              </a:ext>
            </a:extLst>
          </p:cNvPr>
          <p:cNvGrpSpPr/>
          <p:nvPr/>
        </p:nvGrpSpPr>
        <p:grpSpPr>
          <a:xfrm>
            <a:off x="6825181" y="4528471"/>
            <a:ext cx="382117" cy="449887"/>
            <a:chOff x="6825181" y="4528471"/>
            <a:chExt cx="382117" cy="449887"/>
          </a:xfrm>
        </p:grpSpPr>
        <p:sp>
          <p:nvSpPr>
            <p:cNvPr id="12" name="TextBox 11">
              <a:extLst>
                <a:ext uri="{FF2B5EF4-FFF2-40B4-BE49-F238E27FC236}">
                  <a16:creationId xmlns:a16="http://schemas.microsoft.com/office/drawing/2014/main" id="{3F37DD27-6598-4AE9-8EAA-F32A3E969A71}"/>
                </a:ext>
              </a:extLst>
            </p:cNvPr>
            <p:cNvSpPr txBox="1"/>
            <p:nvPr/>
          </p:nvSpPr>
          <p:spPr bwMode="auto">
            <a:xfrm>
              <a:off x="6904010" y="4568748"/>
              <a:ext cx="30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Arial" panose="020B0604020202020204" pitchFamily="34" charset="0"/>
                </a:rPr>
                <a:t>7</a:t>
              </a:r>
              <a:endParaRPr lang="en-GB" sz="1800" dirty="0">
                <a:latin typeface="Myriad Pro" panose="020B0503030403020204" pitchFamily="34" charset="0"/>
                <a:ea typeface="Myriad Pro Semibold" charset="0"/>
                <a:cs typeface="Myriad Pro Semibold" charset="0"/>
              </a:endParaRPr>
            </a:p>
          </p:txBody>
        </p:sp>
        <p:pic>
          <p:nvPicPr>
            <p:cNvPr id="25" name="Picture 24">
              <a:extLst>
                <a:ext uri="{FF2B5EF4-FFF2-40B4-BE49-F238E27FC236}">
                  <a16:creationId xmlns:a16="http://schemas.microsoft.com/office/drawing/2014/main" id="{566D0722-BD88-4470-8F46-0EF4A439A2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5181" y="4528471"/>
              <a:ext cx="148133" cy="449887"/>
            </a:xfrm>
            <a:prstGeom prst="rect">
              <a:avLst/>
            </a:prstGeom>
          </p:spPr>
        </p:pic>
      </p:grpSp>
      <p:grpSp>
        <p:nvGrpSpPr>
          <p:cNvPr id="46" name="Group 45">
            <a:extLst>
              <a:ext uri="{FF2B5EF4-FFF2-40B4-BE49-F238E27FC236}">
                <a16:creationId xmlns:a16="http://schemas.microsoft.com/office/drawing/2014/main" id="{E4B82CD7-5873-4D5F-AE08-ABEAAE215258}"/>
              </a:ext>
            </a:extLst>
          </p:cNvPr>
          <p:cNvGrpSpPr/>
          <p:nvPr/>
        </p:nvGrpSpPr>
        <p:grpSpPr>
          <a:xfrm>
            <a:off x="5358820" y="3230656"/>
            <a:ext cx="605151" cy="1936800"/>
            <a:chOff x="5358820" y="3230656"/>
            <a:chExt cx="605151" cy="1936800"/>
          </a:xfrm>
        </p:grpSpPr>
        <p:sp>
          <p:nvSpPr>
            <p:cNvPr id="26" name="Rectangle 25">
              <a:extLst>
                <a:ext uri="{FF2B5EF4-FFF2-40B4-BE49-F238E27FC236}">
                  <a16:creationId xmlns:a16="http://schemas.microsoft.com/office/drawing/2014/main" id="{FE2D7624-F486-45C0-9CA8-22CAC361A37E}"/>
                </a:ext>
              </a:extLst>
            </p:cNvPr>
            <p:cNvSpPr/>
            <p:nvPr/>
          </p:nvSpPr>
          <p:spPr bwMode="auto">
            <a:xfrm>
              <a:off x="5358820" y="3230656"/>
              <a:ext cx="262800" cy="19368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418E2F9C-1C5A-48F2-9F25-747B2245C2B6}"/>
                </a:ext>
              </a:extLst>
            </p:cNvPr>
            <p:cNvSpPr/>
            <p:nvPr/>
          </p:nvSpPr>
          <p:spPr bwMode="auto">
            <a:xfrm>
              <a:off x="5701171" y="4976641"/>
              <a:ext cx="262800" cy="1908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43" name="Group 42">
            <a:extLst>
              <a:ext uri="{FF2B5EF4-FFF2-40B4-BE49-F238E27FC236}">
                <a16:creationId xmlns:a16="http://schemas.microsoft.com/office/drawing/2014/main" id="{EE411C77-A598-460E-AF4F-59B5C02340CC}"/>
              </a:ext>
            </a:extLst>
          </p:cNvPr>
          <p:cNvGrpSpPr/>
          <p:nvPr/>
        </p:nvGrpSpPr>
        <p:grpSpPr>
          <a:xfrm>
            <a:off x="4290171" y="3878347"/>
            <a:ext cx="607840" cy="1289094"/>
            <a:chOff x="4290171" y="3878347"/>
            <a:chExt cx="607840" cy="1289094"/>
          </a:xfrm>
        </p:grpSpPr>
        <p:sp>
          <p:nvSpPr>
            <p:cNvPr id="27" name="Rectangle 26">
              <a:extLst>
                <a:ext uri="{FF2B5EF4-FFF2-40B4-BE49-F238E27FC236}">
                  <a16:creationId xmlns:a16="http://schemas.microsoft.com/office/drawing/2014/main" id="{7DD84D21-33D3-4F01-B7E2-9376E05C3CC2}"/>
                </a:ext>
              </a:extLst>
            </p:cNvPr>
            <p:cNvSpPr/>
            <p:nvPr/>
          </p:nvSpPr>
          <p:spPr bwMode="auto">
            <a:xfrm>
              <a:off x="4290171" y="3878347"/>
              <a:ext cx="262800" cy="12888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FD9C9D01-E537-4198-A9DE-C3A292C2D5DA}"/>
                </a:ext>
              </a:extLst>
            </p:cNvPr>
            <p:cNvSpPr/>
            <p:nvPr/>
          </p:nvSpPr>
          <p:spPr bwMode="auto">
            <a:xfrm>
              <a:off x="4635211" y="4976641"/>
              <a:ext cx="262800" cy="1908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39" name="Group 38">
            <a:extLst>
              <a:ext uri="{FF2B5EF4-FFF2-40B4-BE49-F238E27FC236}">
                <a16:creationId xmlns:a16="http://schemas.microsoft.com/office/drawing/2014/main" id="{D6DBD21E-770A-448B-B27F-AD32288086E0}"/>
              </a:ext>
            </a:extLst>
          </p:cNvPr>
          <p:cNvGrpSpPr/>
          <p:nvPr/>
        </p:nvGrpSpPr>
        <p:grpSpPr>
          <a:xfrm>
            <a:off x="3238975" y="4525035"/>
            <a:ext cx="604554" cy="644400"/>
            <a:chOff x="3238975" y="4525035"/>
            <a:chExt cx="604554" cy="644400"/>
          </a:xfrm>
        </p:grpSpPr>
        <p:sp>
          <p:nvSpPr>
            <p:cNvPr id="28" name="Rectangle 27">
              <a:extLst>
                <a:ext uri="{FF2B5EF4-FFF2-40B4-BE49-F238E27FC236}">
                  <a16:creationId xmlns:a16="http://schemas.microsoft.com/office/drawing/2014/main" id="{1701F4A7-A6F9-43FF-82AB-622F4E2312F5}"/>
                </a:ext>
              </a:extLst>
            </p:cNvPr>
            <p:cNvSpPr/>
            <p:nvPr/>
          </p:nvSpPr>
          <p:spPr bwMode="auto">
            <a:xfrm>
              <a:off x="3238975" y="4525035"/>
              <a:ext cx="262800" cy="644400"/>
            </a:xfrm>
            <a:prstGeom prst="rect">
              <a:avLst/>
            </a:prstGeom>
            <a:solidFill>
              <a:srgbClr val="0062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CF32F49B-1C5C-4D6C-8C2F-7759FFA6692C}"/>
                </a:ext>
              </a:extLst>
            </p:cNvPr>
            <p:cNvSpPr/>
            <p:nvPr/>
          </p:nvSpPr>
          <p:spPr bwMode="auto">
            <a:xfrm>
              <a:off x="3580729" y="4976641"/>
              <a:ext cx="262800" cy="190800"/>
            </a:xfrm>
            <a:prstGeom prst="rect">
              <a:avLst/>
            </a:prstGeom>
            <a:solidFill>
              <a:srgbClr val="AD363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40" name="Group 39">
            <a:extLst>
              <a:ext uri="{FF2B5EF4-FFF2-40B4-BE49-F238E27FC236}">
                <a16:creationId xmlns:a16="http://schemas.microsoft.com/office/drawing/2014/main" id="{FCC65A87-2831-4603-B9C3-DD7C4977973A}"/>
              </a:ext>
            </a:extLst>
          </p:cNvPr>
          <p:cNvGrpSpPr/>
          <p:nvPr/>
        </p:nvGrpSpPr>
        <p:grpSpPr>
          <a:xfrm>
            <a:off x="3639274" y="4528471"/>
            <a:ext cx="370295" cy="449887"/>
            <a:chOff x="3639274" y="4528471"/>
            <a:chExt cx="370295" cy="449887"/>
          </a:xfrm>
        </p:grpSpPr>
        <p:pic>
          <p:nvPicPr>
            <p:cNvPr id="16" name="Picture 15">
              <a:extLst>
                <a:ext uri="{FF2B5EF4-FFF2-40B4-BE49-F238E27FC236}">
                  <a16:creationId xmlns:a16="http://schemas.microsoft.com/office/drawing/2014/main" id="{2DD6B098-535E-4324-953E-135848F2B8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9274" y="4528471"/>
              <a:ext cx="148133" cy="449887"/>
            </a:xfrm>
            <a:prstGeom prst="rect">
              <a:avLst/>
            </a:prstGeom>
          </p:spPr>
        </p:pic>
        <p:sp>
          <p:nvSpPr>
            <p:cNvPr id="38" name="TextBox 37">
              <a:extLst>
                <a:ext uri="{FF2B5EF4-FFF2-40B4-BE49-F238E27FC236}">
                  <a16:creationId xmlns:a16="http://schemas.microsoft.com/office/drawing/2014/main" id="{D9A3C926-9F7C-45A1-B39B-C71C9C57364E}"/>
                </a:ext>
              </a:extLst>
            </p:cNvPr>
            <p:cNvSpPr txBox="1"/>
            <p:nvPr/>
          </p:nvSpPr>
          <p:spPr bwMode="auto">
            <a:xfrm>
              <a:off x="3706281" y="4568748"/>
              <a:ext cx="30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Arial" panose="020B0604020202020204" pitchFamily="34" charset="0"/>
                </a:rPr>
                <a:t>7</a:t>
              </a:r>
              <a:endParaRPr lang="en-GB" sz="1800" dirty="0">
                <a:latin typeface="Myriad Pro" panose="020B0503030403020204" pitchFamily="34" charset="0"/>
                <a:ea typeface="Myriad Pro Semibold" charset="0"/>
                <a:cs typeface="Myriad Pro Semibold" charset="0"/>
              </a:endParaRPr>
            </a:p>
          </p:txBody>
        </p:sp>
      </p:grpSp>
    </p:spTree>
    <p:extLst>
      <p:ext uri="{BB962C8B-B14F-4D97-AF65-F5344CB8AC3E}">
        <p14:creationId xmlns:p14="http://schemas.microsoft.com/office/powerpoint/2010/main" val="26985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A screenshot of a computer&#10;&#10;Description generated with high confidence">
            <a:extLst>
              <a:ext uri="{FF2B5EF4-FFF2-40B4-BE49-F238E27FC236}">
                <a16:creationId xmlns:a16="http://schemas.microsoft.com/office/drawing/2014/main" id="{C368546C-625B-451F-B4AE-43F9E02E0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134" y="3268068"/>
            <a:ext cx="306339" cy="406927"/>
          </a:xfrm>
          <a:prstGeom prst="rect">
            <a:avLst/>
          </a:prstGeom>
        </p:spPr>
      </p:pic>
      <p:pic>
        <p:nvPicPr>
          <p:cNvPr id="35" name="Picture 34" descr="A screenshot of a computer&#10;&#10;Description generated with high confidence">
            <a:extLst>
              <a:ext uri="{FF2B5EF4-FFF2-40B4-BE49-F238E27FC236}">
                <a16:creationId xmlns:a16="http://schemas.microsoft.com/office/drawing/2014/main" id="{124A70C2-1778-4A9F-B892-A27203514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226" y="3268068"/>
            <a:ext cx="306339" cy="406927"/>
          </a:xfrm>
          <a:prstGeom prst="rect">
            <a:avLst/>
          </a:prstGeom>
        </p:spPr>
      </p:pic>
      <p:pic>
        <p:nvPicPr>
          <p:cNvPr id="46" name="Picture 45" descr="A screenshot of a computer&#10;&#10;Description generated with high confidence">
            <a:extLst>
              <a:ext uri="{FF2B5EF4-FFF2-40B4-BE49-F238E27FC236}">
                <a16:creationId xmlns:a16="http://schemas.microsoft.com/office/drawing/2014/main" id="{F69DFD06-4BA3-4115-A6AA-B026A3BAF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42" y="3268068"/>
            <a:ext cx="306339" cy="406927"/>
          </a:xfrm>
          <a:prstGeom prst="rect">
            <a:avLst/>
          </a:prstGeom>
        </p:spPr>
      </p:pic>
      <p:sp>
        <p:nvSpPr>
          <p:cNvPr id="39" name="TextBox 38">
            <a:extLst>
              <a:ext uri="{FF2B5EF4-FFF2-40B4-BE49-F238E27FC236}">
                <a16:creationId xmlns:a16="http://schemas.microsoft.com/office/drawing/2014/main" id="{4B632810-D4F3-43B2-A29C-B0313DFF53A6}"/>
              </a:ext>
            </a:extLst>
          </p:cNvPr>
          <p:cNvSpPr txBox="1"/>
          <p:nvPr/>
        </p:nvSpPr>
        <p:spPr bwMode="auto">
          <a:xfrm>
            <a:off x="8073685" y="346677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98</a:t>
            </a:r>
            <a:endParaRPr lang="en-GB" sz="2400" dirty="0">
              <a:latin typeface="Myriad Pro Semibold"/>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1.29 Equivalence and compensation – step 4:2</a:t>
            </a:r>
          </a:p>
        </p:txBody>
      </p:sp>
      <p:pic>
        <p:nvPicPr>
          <p:cNvPr id="17" name="Picture 16">
            <a:extLst>
              <a:ext uri="{FF2B5EF4-FFF2-40B4-BE49-F238E27FC236}">
                <a16:creationId xmlns:a16="http://schemas.microsoft.com/office/drawing/2014/main" id="{F14CFEAD-A614-48B5-8D68-616309837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79" y="2944690"/>
            <a:ext cx="6350216" cy="311812"/>
          </a:xfrm>
          <a:prstGeom prst="rect">
            <a:avLst/>
          </a:prstGeom>
        </p:spPr>
      </p:pic>
      <p:pic>
        <p:nvPicPr>
          <p:cNvPr id="23" name="Picture 22">
            <a:extLst>
              <a:ext uri="{FF2B5EF4-FFF2-40B4-BE49-F238E27FC236}">
                <a16:creationId xmlns:a16="http://schemas.microsoft.com/office/drawing/2014/main" id="{524D76B6-DD85-463D-92B6-994371757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79" y="2944690"/>
            <a:ext cx="5703125" cy="311812"/>
          </a:xfrm>
          <a:prstGeom prst="rect">
            <a:avLst/>
          </a:prstGeom>
        </p:spPr>
      </p:pic>
      <p:pic>
        <p:nvPicPr>
          <p:cNvPr id="27" name="Picture 26" descr="A close up of a logo&#10;&#10;Description generated with very high confidence">
            <a:extLst>
              <a:ext uri="{FF2B5EF4-FFF2-40B4-BE49-F238E27FC236}">
                <a16:creationId xmlns:a16="http://schemas.microsoft.com/office/drawing/2014/main" id="{0F3313B3-B84B-40F1-AF5C-7257AE2C1E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179" y="2941019"/>
            <a:ext cx="5066020" cy="315483"/>
          </a:xfrm>
          <a:prstGeom prst="rect">
            <a:avLst/>
          </a:prstGeom>
        </p:spPr>
      </p:pic>
      <p:pic>
        <p:nvPicPr>
          <p:cNvPr id="29" name="Picture 28">
            <a:extLst>
              <a:ext uri="{FF2B5EF4-FFF2-40B4-BE49-F238E27FC236}">
                <a16:creationId xmlns:a16="http://schemas.microsoft.com/office/drawing/2014/main" id="{C4FF4215-CE09-4469-B722-A9B70C2733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9041" y="3319457"/>
            <a:ext cx="233184" cy="114305"/>
          </a:xfrm>
          <a:prstGeom prst="rect">
            <a:avLst/>
          </a:prstGeom>
        </p:spPr>
      </p:pic>
      <p:pic>
        <p:nvPicPr>
          <p:cNvPr id="31" name="Picture 30">
            <a:extLst>
              <a:ext uri="{FF2B5EF4-FFF2-40B4-BE49-F238E27FC236}">
                <a16:creationId xmlns:a16="http://schemas.microsoft.com/office/drawing/2014/main" id="{27B2E945-1AD8-4881-97B1-F8434DCB04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0909" y="3319457"/>
            <a:ext cx="160028" cy="114305"/>
          </a:xfrm>
          <a:prstGeom prst="rect">
            <a:avLst/>
          </a:prstGeom>
        </p:spPr>
      </p:pic>
      <p:pic>
        <p:nvPicPr>
          <p:cNvPr id="33" name="Picture 32">
            <a:extLst>
              <a:ext uri="{FF2B5EF4-FFF2-40B4-BE49-F238E27FC236}">
                <a16:creationId xmlns:a16="http://schemas.microsoft.com/office/drawing/2014/main" id="{41C4E998-1529-4DFE-8452-8E295D38D2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5138" y="3319457"/>
            <a:ext cx="160028" cy="114305"/>
          </a:xfrm>
          <a:prstGeom prst="rect">
            <a:avLst/>
          </a:prstGeom>
        </p:spPr>
      </p:pic>
      <p:sp>
        <p:nvSpPr>
          <p:cNvPr id="36" name="TextBox 35">
            <a:extLst>
              <a:ext uri="{FF2B5EF4-FFF2-40B4-BE49-F238E27FC236}">
                <a16:creationId xmlns:a16="http://schemas.microsoft.com/office/drawing/2014/main" id="{B785E526-E457-4FE0-9838-34BE585701DC}"/>
              </a:ext>
            </a:extLst>
          </p:cNvPr>
          <p:cNvSpPr txBox="1"/>
          <p:nvPr/>
        </p:nvSpPr>
        <p:spPr bwMode="auto">
          <a:xfrm>
            <a:off x="3407920" y="2633331"/>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6648C"/>
                </a:solidFill>
                <a:latin typeface="Myriad Pro Semibold"/>
                <a:ea typeface="Myriad Pro Semibold" charset="0"/>
                <a:cs typeface="Arial" panose="020B0604020202020204" pitchFamily="34" charset="0"/>
              </a:rPr>
              <a:t>98</a:t>
            </a:r>
            <a:endParaRPr lang="en-GB" sz="1800" dirty="0">
              <a:solidFill>
                <a:srgbClr val="06648C"/>
              </a:solidFill>
              <a:latin typeface="Myriad Pro Semibold"/>
              <a:ea typeface="Myriad Pro Semibold" charset="0"/>
              <a:cs typeface="Myriad Pro Semibold" charset="0"/>
            </a:endParaRPr>
          </a:p>
        </p:txBody>
      </p:sp>
      <p:sp>
        <p:nvSpPr>
          <p:cNvPr id="37" name="TextBox 36">
            <a:extLst>
              <a:ext uri="{FF2B5EF4-FFF2-40B4-BE49-F238E27FC236}">
                <a16:creationId xmlns:a16="http://schemas.microsoft.com/office/drawing/2014/main" id="{03D8452F-6FC4-4181-B260-B01FBF2B8D68}"/>
              </a:ext>
            </a:extLst>
          </p:cNvPr>
          <p:cNvSpPr txBox="1"/>
          <p:nvPr/>
        </p:nvSpPr>
        <p:spPr bwMode="auto">
          <a:xfrm>
            <a:off x="3042695" y="2633331"/>
            <a:ext cx="518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6648C"/>
                </a:solidFill>
                <a:latin typeface="Myriad Pro Semibold"/>
                <a:ea typeface="Myriad Pro Semibold" charset="0"/>
                <a:cs typeface="Arial" panose="020B0604020202020204" pitchFamily="34" charset="0"/>
              </a:rPr>
              <a:t>88</a:t>
            </a:r>
            <a:endParaRPr lang="en-GB" sz="1800" dirty="0">
              <a:solidFill>
                <a:srgbClr val="06648C"/>
              </a:solidFill>
              <a:latin typeface="Myriad Pro Semibold"/>
              <a:ea typeface="Myriad Pro Semibold" charset="0"/>
              <a:cs typeface="Myriad Pro Semibold" charset="0"/>
            </a:endParaRPr>
          </a:p>
        </p:txBody>
      </p:sp>
      <p:sp>
        <p:nvSpPr>
          <p:cNvPr id="38" name="TextBox 37">
            <a:extLst>
              <a:ext uri="{FF2B5EF4-FFF2-40B4-BE49-F238E27FC236}">
                <a16:creationId xmlns:a16="http://schemas.microsoft.com/office/drawing/2014/main" id="{2BE99B50-B5D7-436D-85F4-5D7007F48CFE}"/>
              </a:ext>
            </a:extLst>
          </p:cNvPr>
          <p:cNvSpPr txBox="1"/>
          <p:nvPr/>
        </p:nvSpPr>
        <p:spPr bwMode="auto">
          <a:xfrm>
            <a:off x="2724143" y="2633331"/>
            <a:ext cx="518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6648C"/>
                </a:solidFill>
                <a:latin typeface="Myriad Pro Semibold"/>
                <a:ea typeface="Myriad Pro Semibold" charset="0"/>
                <a:cs typeface="Arial" panose="020B0604020202020204" pitchFamily="34" charset="0"/>
              </a:rPr>
              <a:t>78</a:t>
            </a:r>
            <a:endParaRPr lang="en-GB" sz="1800" dirty="0">
              <a:solidFill>
                <a:srgbClr val="06648C"/>
              </a:solidFill>
              <a:latin typeface="Myriad Pro Semibold"/>
              <a:ea typeface="Myriad Pro Semibold" charset="0"/>
              <a:cs typeface="Myriad Pro Semibold" charset="0"/>
            </a:endParaRPr>
          </a:p>
        </p:txBody>
      </p:sp>
      <p:sp>
        <p:nvSpPr>
          <p:cNvPr id="40" name="TextBox 39">
            <a:extLst>
              <a:ext uri="{FF2B5EF4-FFF2-40B4-BE49-F238E27FC236}">
                <a16:creationId xmlns:a16="http://schemas.microsoft.com/office/drawing/2014/main" id="{C0B47CE7-8DBB-4ED7-B551-901C26B187AD}"/>
              </a:ext>
            </a:extLst>
          </p:cNvPr>
          <p:cNvSpPr txBox="1"/>
          <p:nvPr/>
        </p:nvSpPr>
        <p:spPr bwMode="auto">
          <a:xfrm>
            <a:off x="6952414" y="3466770"/>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 </a:t>
            </a:r>
            <a:r>
              <a:rPr lang="en-GB" sz="2400" dirty="0">
                <a:latin typeface="Myriad Pro Semibold"/>
                <a:ea typeface="Myriad Pro Semibold" charset="0"/>
                <a:cs typeface="Arial" panose="020B0604020202020204" pitchFamily="34" charset="0"/>
              </a:rPr>
              <a:t>− 2</a:t>
            </a:r>
            <a:endParaRPr lang="en-GB" sz="2400" dirty="0">
              <a:latin typeface="Myriad Pro Semibold"/>
              <a:ea typeface="Myriad Pro Semibold" charset="0"/>
              <a:cs typeface="Myriad Pro Semibold" charset="0"/>
            </a:endParaRPr>
          </a:p>
        </p:txBody>
      </p:sp>
      <p:sp>
        <p:nvSpPr>
          <p:cNvPr id="41" name="TextBox 40">
            <a:extLst>
              <a:ext uri="{FF2B5EF4-FFF2-40B4-BE49-F238E27FC236}">
                <a16:creationId xmlns:a16="http://schemas.microsoft.com/office/drawing/2014/main" id="{5F028EF9-7ECD-4A3D-8A82-EBCFBA0C136E}"/>
              </a:ext>
            </a:extLst>
          </p:cNvPr>
          <p:cNvSpPr txBox="1"/>
          <p:nvPr/>
        </p:nvSpPr>
        <p:spPr bwMode="auto">
          <a:xfrm>
            <a:off x="8073685" y="346677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88</a:t>
            </a:r>
            <a:endParaRPr lang="en-GB" sz="2400" dirty="0">
              <a:latin typeface="Myriad Pro Semibold"/>
              <a:ea typeface="Myriad Pro Semibold" charset="0"/>
              <a:cs typeface="Myriad Pro Semibold" charset="0"/>
            </a:endParaRPr>
          </a:p>
        </p:txBody>
      </p:sp>
      <p:sp>
        <p:nvSpPr>
          <p:cNvPr id="42" name="TextBox 41">
            <a:extLst>
              <a:ext uri="{FF2B5EF4-FFF2-40B4-BE49-F238E27FC236}">
                <a16:creationId xmlns:a16="http://schemas.microsoft.com/office/drawing/2014/main" id="{0E872B84-A901-472F-8BD2-254D20843FE5}"/>
              </a:ext>
            </a:extLst>
          </p:cNvPr>
          <p:cNvSpPr txBox="1"/>
          <p:nvPr/>
        </p:nvSpPr>
        <p:spPr bwMode="auto">
          <a:xfrm>
            <a:off x="7119126" y="3466770"/>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90 </a:t>
            </a:r>
            <a:r>
              <a:rPr lang="en-GB" sz="2400" dirty="0">
                <a:latin typeface="Myriad Pro Semibold"/>
                <a:ea typeface="Myriad Pro Semibold" charset="0"/>
                <a:cs typeface="Arial" panose="020B0604020202020204" pitchFamily="34" charset="0"/>
              </a:rPr>
              <a:t>− 2</a:t>
            </a:r>
            <a:endParaRPr lang="en-GB" sz="2400" dirty="0">
              <a:latin typeface="Myriad Pro Semibold"/>
              <a:ea typeface="Myriad Pro Semibold" charset="0"/>
              <a:cs typeface="Myriad Pro Semibold" charset="0"/>
            </a:endParaRPr>
          </a:p>
        </p:txBody>
      </p:sp>
      <p:sp>
        <p:nvSpPr>
          <p:cNvPr id="43" name="TextBox 42">
            <a:extLst>
              <a:ext uri="{FF2B5EF4-FFF2-40B4-BE49-F238E27FC236}">
                <a16:creationId xmlns:a16="http://schemas.microsoft.com/office/drawing/2014/main" id="{DFAC585C-7C74-41ED-A4AF-AD2CF5E319A6}"/>
              </a:ext>
            </a:extLst>
          </p:cNvPr>
          <p:cNvSpPr txBox="1"/>
          <p:nvPr/>
        </p:nvSpPr>
        <p:spPr bwMode="auto">
          <a:xfrm>
            <a:off x="8073685" y="346677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78</a:t>
            </a:r>
            <a:endParaRPr lang="en-GB" sz="2400" dirty="0">
              <a:latin typeface="Myriad Pro Semibold"/>
              <a:ea typeface="Myriad Pro Semibold" charset="0"/>
              <a:cs typeface="Myriad Pro Semibold" charset="0"/>
            </a:endParaRPr>
          </a:p>
        </p:txBody>
      </p:sp>
      <p:sp>
        <p:nvSpPr>
          <p:cNvPr id="44" name="TextBox 43">
            <a:extLst>
              <a:ext uri="{FF2B5EF4-FFF2-40B4-BE49-F238E27FC236}">
                <a16:creationId xmlns:a16="http://schemas.microsoft.com/office/drawing/2014/main" id="{740285B4-D560-4279-B647-E60F5D2BD299}"/>
              </a:ext>
            </a:extLst>
          </p:cNvPr>
          <p:cNvSpPr txBox="1"/>
          <p:nvPr/>
        </p:nvSpPr>
        <p:spPr bwMode="auto">
          <a:xfrm>
            <a:off x="7119126" y="3466770"/>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80 </a:t>
            </a:r>
            <a:r>
              <a:rPr lang="en-GB" sz="2400" dirty="0">
                <a:latin typeface="Myriad Pro Semibold"/>
                <a:ea typeface="Myriad Pro Semibold" charset="0"/>
                <a:cs typeface="Arial" panose="020B0604020202020204" pitchFamily="34" charset="0"/>
              </a:rPr>
              <a:t>− 2</a:t>
            </a:r>
            <a:endParaRPr lang="en-GB" sz="2400" dirty="0">
              <a:latin typeface="Myriad Pro Semibold"/>
              <a:ea typeface="Myriad Pro Semibold" charset="0"/>
              <a:cs typeface="Myriad Pro Semibold" charset="0"/>
            </a:endParaRPr>
          </a:p>
        </p:txBody>
      </p:sp>
      <p:pic>
        <p:nvPicPr>
          <p:cNvPr id="49" name="Picture 48">
            <a:extLst>
              <a:ext uri="{FF2B5EF4-FFF2-40B4-BE49-F238E27FC236}">
                <a16:creationId xmlns:a16="http://schemas.microsoft.com/office/drawing/2014/main" id="{D8BEC578-15D4-4F54-A8F0-BBACE79FED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082" y="3272019"/>
            <a:ext cx="6634290" cy="690405"/>
          </a:xfrm>
          <a:prstGeom prst="rect">
            <a:avLst/>
          </a:prstGeom>
        </p:spPr>
      </p:pic>
    </p:spTree>
    <p:extLst>
      <p:ext uri="{BB962C8B-B14F-4D97-AF65-F5344CB8AC3E}">
        <p14:creationId xmlns:p14="http://schemas.microsoft.com/office/powerpoint/2010/main" val="259775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9"/>
                                        </p:tgtEl>
                                      </p:cBhvr>
                                    </p:animEffect>
                                    <p:set>
                                      <p:cBhvr>
                                        <p:cTn id="25" dur="1" fill="hold">
                                          <p:stCondLst>
                                            <p:cond delay="499"/>
                                          </p:stCondLst>
                                        </p:cTn>
                                        <p:tgtEl>
                                          <p:spTgt spid="3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par>
                          <p:cTn id="37" fill="hold">
                            <p:stCondLst>
                              <p:cond delay="500"/>
                            </p:stCondLst>
                            <p:childTnLst>
                              <p:par>
                                <p:cTn id="38" presetID="35" presetClass="path" presetSubtype="0" accel="48000" fill="hold" nodeType="afterEffect">
                                  <p:stCondLst>
                                    <p:cond delay="0"/>
                                  </p:stCondLst>
                                  <p:childTnLst>
                                    <p:animMotion origin="layout" path="M 3.61111E-6 0 L -0.07084 0 " pathEditMode="relative" rAng="0" ptsTypes="AA">
                                      <p:cBhvr>
                                        <p:cTn id="39" dur="1500" fill="hold"/>
                                        <p:tgtEl>
                                          <p:spTgt spid="35"/>
                                        </p:tgtEl>
                                        <p:attrNameLst>
                                          <p:attrName>ppt_x</p:attrName>
                                          <p:attrName>ppt_y</p:attrName>
                                        </p:attrNameLst>
                                      </p:cBhvr>
                                      <p:rCtr x="-3542" y="0"/>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3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42"/>
                                        </p:tgtEl>
                                      </p:cBhvr>
                                    </p:animEffect>
                                    <p:set>
                                      <p:cBhvr>
                                        <p:cTn id="70" dur="1" fill="hold">
                                          <p:stCondLst>
                                            <p:cond delay="499"/>
                                          </p:stCondLst>
                                        </p:cTn>
                                        <p:tgtEl>
                                          <p:spTgt spid="4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7"/>
                                        </p:tgtEl>
                                      </p:cBhvr>
                                    </p:animEffect>
                                    <p:set>
                                      <p:cBhvr>
                                        <p:cTn id="73" dur="1" fill="hold">
                                          <p:stCondLst>
                                            <p:cond delay="499"/>
                                          </p:stCondLst>
                                        </p:cTn>
                                        <p:tgtEl>
                                          <p:spTgt spid="3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1"/>
                                        </p:tgtEl>
                                      </p:cBhvr>
                                    </p:animEffect>
                                    <p:set>
                                      <p:cBhvr>
                                        <p:cTn id="76" dur="1" fill="hold">
                                          <p:stCondLst>
                                            <p:cond delay="499"/>
                                          </p:stCondLst>
                                        </p:cTn>
                                        <p:tgtEl>
                                          <p:spTgt spid="4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childTnLst>
                          </p:cTn>
                        </p:par>
                        <p:par>
                          <p:cTn id="85" fill="hold">
                            <p:stCondLst>
                              <p:cond delay="500"/>
                            </p:stCondLst>
                            <p:childTnLst>
                              <p:par>
                                <p:cTn id="86" presetID="35" presetClass="path" presetSubtype="0" accel="48000" fill="hold" nodeType="afterEffect">
                                  <p:stCondLst>
                                    <p:cond delay="0"/>
                                  </p:stCondLst>
                                  <p:childTnLst>
                                    <p:animMotion origin="layout" path="M 3.61111E-6 0 L -0.07084 0 " pathEditMode="relative" rAng="0" ptsTypes="AA">
                                      <p:cBhvr>
                                        <p:cTn id="87" dur="1500" fill="hold"/>
                                        <p:tgtEl>
                                          <p:spTgt spid="45"/>
                                        </p:tgtEl>
                                        <p:attrNameLst>
                                          <p:attrName>ppt_x</p:attrName>
                                          <p:attrName>ppt_y</p:attrName>
                                        </p:attrNameLst>
                                      </p:cBhvr>
                                      <p:rCtr x="-3542" y="0"/>
                                    </p:animMotion>
                                  </p:childTnLst>
                                </p:cTn>
                              </p:par>
                            </p:childTnLst>
                          </p:cTn>
                        </p:par>
                        <p:par>
                          <p:cTn id="88" fill="hold">
                            <p:stCondLst>
                              <p:cond delay="2000"/>
                            </p:stCondLst>
                            <p:childTnLst>
                              <p:par>
                                <p:cTn id="89" presetID="1" presetClass="exit" presetSubtype="0" fill="hold" nodeType="afterEffect">
                                  <p:stCondLst>
                                    <p:cond delay="0"/>
                                  </p:stCondLst>
                                  <p:childTnLst>
                                    <p:set>
                                      <p:cBhvr>
                                        <p:cTn id="90" dur="1" fill="hold">
                                          <p:stCondLst>
                                            <p:cond delay="0"/>
                                          </p:stCondLst>
                                        </p:cTn>
                                        <p:tgtEl>
                                          <p:spTgt spid="45"/>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0" presetClass="entr" presetSubtype="0"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par>
                                <p:cTn id="96" presetID="10" presetClass="entr" presetSubtype="0"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36" grpId="0"/>
      <p:bldP spid="36" grpId="1"/>
      <p:bldP spid="37" grpId="0"/>
      <p:bldP spid="37" grpId="1"/>
      <p:bldP spid="38" grpId="0"/>
      <p:bldP spid="40" grpId="0"/>
      <p:bldP spid="40" grpId="1"/>
      <p:bldP spid="41" grpId="0"/>
      <p:bldP spid="41" grpId="1"/>
      <p:bldP spid="42" grpId="0"/>
      <p:bldP spid="42" grpId="1"/>
      <p:bldP spid="43" grpId="0"/>
      <p:bldP spid="4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4:2</a:t>
            </a:r>
          </a:p>
        </p:txBody>
      </p:sp>
      <p:grpSp>
        <p:nvGrpSpPr>
          <p:cNvPr id="5" name="Group 4">
            <a:extLst>
              <a:ext uri="{FF2B5EF4-FFF2-40B4-BE49-F238E27FC236}">
                <a16:creationId xmlns:a16="http://schemas.microsoft.com/office/drawing/2014/main" id="{FE7094C7-1433-4AA7-9826-0D9896567678}"/>
              </a:ext>
            </a:extLst>
          </p:cNvPr>
          <p:cNvGrpSpPr/>
          <p:nvPr/>
        </p:nvGrpSpPr>
        <p:grpSpPr>
          <a:xfrm>
            <a:off x="2536765" y="3322038"/>
            <a:ext cx="4102577" cy="461665"/>
            <a:chOff x="2536765" y="3322038"/>
            <a:chExt cx="4102577" cy="461665"/>
          </a:xfrm>
        </p:grpSpPr>
        <p:sp>
          <p:nvSpPr>
            <p:cNvPr id="6" name="TextBox 5">
              <a:extLst>
                <a:ext uri="{FF2B5EF4-FFF2-40B4-BE49-F238E27FC236}">
                  <a16:creationId xmlns:a16="http://schemas.microsoft.com/office/drawing/2014/main" id="{C6D30B39-20C7-4197-BD6A-8BF22DC0A0A5}"/>
                </a:ext>
              </a:extLst>
            </p:cNvPr>
            <p:cNvSpPr txBox="1"/>
            <p:nvPr/>
          </p:nvSpPr>
          <p:spPr bwMode="auto">
            <a:xfrm>
              <a:off x="3549594" y="3322038"/>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EA344A57-A00C-4E87-BC23-650BADD20D9F}"/>
                </a:ext>
              </a:extLst>
            </p:cNvPr>
            <p:cNvSpPr txBox="1"/>
            <p:nvPr/>
          </p:nvSpPr>
          <p:spPr bwMode="auto">
            <a:xfrm>
              <a:off x="6121250" y="332203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88</a:t>
              </a:r>
            </a:p>
          </p:txBody>
        </p:sp>
        <p:sp>
          <p:nvSpPr>
            <p:cNvPr id="8" name="TextBox 7">
              <a:extLst>
                <a:ext uri="{FF2B5EF4-FFF2-40B4-BE49-F238E27FC236}">
                  <a16:creationId xmlns:a16="http://schemas.microsoft.com/office/drawing/2014/main" id="{911FDDAE-0544-4BAA-9D4E-4F0982F895C9}"/>
                </a:ext>
              </a:extLst>
            </p:cNvPr>
            <p:cNvSpPr txBox="1"/>
            <p:nvPr/>
          </p:nvSpPr>
          <p:spPr bwMode="auto">
            <a:xfrm>
              <a:off x="4498234" y="3322038"/>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9" name="TextBox 8">
              <a:extLst>
                <a:ext uri="{FF2B5EF4-FFF2-40B4-BE49-F238E27FC236}">
                  <a16:creationId xmlns:a16="http://schemas.microsoft.com/office/drawing/2014/main" id="{95340C59-AF6A-4E31-9932-1846D4F6B229}"/>
                </a:ext>
              </a:extLst>
            </p:cNvPr>
            <p:cNvSpPr txBox="1"/>
            <p:nvPr/>
          </p:nvSpPr>
          <p:spPr bwMode="auto">
            <a:xfrm>
              <a:off x="2536765" y="3322038"/>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90</a:t>
              </a:r>
            </a:p>
          </p:txBody>
        </p:sp>
        <p:sp>
          <p:nvSpPr>
            <p:cNvPr id="10" name="TextBox 9">
              <a:extLst>
                <a:ext uri="{FF2B5EF4-FFF2-40B4-BE49-F238E27FC236}">
                  <a16:creationId xmlns:a16="http://schemas.microsoft.com/office/drawing/2014/main" id="{5A3E636F-1BB6-48CD-A3EE-860BB4599982}"/>
                </a:ext>
              </a:extLst>
            </p:cNvPr>
            <p:cNvSpPr txBox="1"/>
            <p:nvPr/>
          </p:nvSpPr>
          <p:spPr bwMode="auto">
            <a:xfrm>
              <a:off x="5318690" y="3322038"/>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11" name="Group 10">
            <a:extLst>
              <a:ext uri="{FF2B5EF4-FFF2-40B4-BE49-F238E27FC236}">
                <a16:creationId xmlns:a16="http://schemas.microsoft.com/office/drawing/2014/main" id="{36A3BA99-740F-4624-A8DD-C14D71A893EC}"/>
              </a:ext>
            </a:extLst>
          </p:cNvPr>
          <p:cNvGrpSpPr/>
          <p:nvPr/>
        </p:nvGrpSpPr>
        <p:grpSpPr>
          <a:xfrm>
            <a:off x="2446996" y="1067712"/>
            <a:ext cx="4197155" cy="461665"/>
            <a:chOff x="2446996" y="1067712"/>
            <a:chExt cx="4197155" cy="461665"/>
          </a:xfrm>
        </p:grpSpPr>
        <p:sp>
          <p:nvSpPr>
            <p:cNvPr id="12" name="TextBox 11">
              <a:extLst>
                <a:ext uri="{FF2B5EF4-FFF2-40B4-BE49-F238E27FC236}">
                  <a16:creationId xmlns:a16="http://schemas.microsoft.com/office/drawing/2014/main" id="{EC4B9DE1-BC5B-45A3-9319-E7D08DD0C8F8}"/>
                </a:ext>
              </a:extLst>
            </p:cNvPr>
            <p:cNvSpPr txBox="1"/>
            <p:nvPr/>
          </p:nvSpPr>
          <p:spPr bwMode="auto">
            <a:xfrm>
              <a:off x="2446996" y="1067712"/>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13" name="TextBox 12">
              <a:extLst>
                <a:ext uri="{FF2B5EF4-FFF2-40B4-BE49-F238E27FC236}">
                  <a16:creationId xmlns:a16="http://schemas.microsoft.com/office/drawing/2014/main" id="{87DF114D-C2BA-4794-952A-24E3F37925B1}"/>
                </a:ext>
              </a:extLst>
            </p:cNvPr>
            <p:cNvSpPr txBox="1"/>
            <p:nvPr/>
          </p:nvSpPr>
          <p:spPr bwMode="auto">
            <a:xfrm>
              <a:off x="4509455" y="10677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14" name="TextBox 13">
              <a:extLst>
                <a:ext uri="{FF2B5EF4-FFF2-40B4-BE49-F238E27FC236}">
                  <a16:creationId xmlns:a16="http://schemas.microsoft.com/office/drawing/2014/main" id="{82962929-CAC2-4E1A-B012-1B25616FF906}"/>
                </a:ext>
              </a:extLst>
            </p:cNvPr>
            <p:cNvSpPr txBox="1"/>
            <p:nvPr/>
          </p:nvSpPr>
          <p:spPr bwMode="auto">
            <a:xfrm>
              <a:off x="6116442" y="10677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sp>
          <p:nvSpPr>
            <p:cNvPr id="15" name="TextBox 14">
              <a:extLst>
                <a:ext uri="{FF2B5EF4-FFF2-40B4-BE49-F238E27FC236}">
                  <a16:creationId xmlns:a16="http://schemas.microsoft.com/office/drawing/2014/main" id="{5E082682-1BC4-4438-80DD-F22045F6CE10}"/>
                </a:ext>
              </a:extLst>
            </p:cNvPr>
            <p:cNvSpPr txBox="1"/>
            <p:nvPr/>
          </p:nvSpPr>
          <p:spPr bwMode="auto">
            <a:xfrm>
              <a:off x="5318690" y="10677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9E4A123A-4C36-4AD4-B4A6-96D067ACF6DA}"/>
                </a:ext>
              </a:extLst>
            </p:cNvPr>
            <p:cNvSpPr txBox="1"/>
            <p:nvPr/>
          </p:nvSpPr>
          <p:spPr bwMode="auto">
            <a:xfrm>
              <a:off x="3549594" y="10677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sp>
        <p:nvSpPr>
          <p:cNvPr id="17" name="TextBox 16">
            <a:extLst>
              <a:ext uri="{FF2B5EF4-FFF2-40B4-BE49-F238E27FC236}">
                <a16:creationId xmlns:a16="http://schemas.microsoft.com/office/drawing/2014/main" id="{49F77801-FAE3-4777-BFD2-9517430AA4B2}"/>
              </a:ext>
            </a:extLst>
          </p:cNvPr>
          <p:cNvSpPr txBox="1"/>
          <p:nvPr/>
        </p:nvSpPr>
        <p:spPr bwMode="auto">
          <a:xfrm>
            <a:off x="1996809" y="2194876"/>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DAAA1CBA-FD51-4898-B2FA-48AC0B6648DF}"/>
              </a:ext>
            </a:extLst>
          </p:cNvPr>
          <p:cNvSpPr txBox="1"/>
          <p:nvPr/>
        </p:nvSpPr>
        <p:spPr bwMode="auto">
          <a:xfrm>
            <a:off x="6383317" y="2194876"/>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9" name="Picture 18" descr="A close up of a logo&#10;&#10;Description generated with high confidence">
            <a:extLst>
              <a:ext uri="{FF2B5EF4-FFF2-40B4-BE49-F238E27FC236}">
                <a16:creationId xmlns:a16="http://schemas.microsoft.com/office/drawing/2014/main" id="{DCF1D63D-E5E0-4FFA-8A9A-1B34DA43F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1730273"/>
            <a:ext cx="194527" cy="1390870"/>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9125D85E-AA9B-45B6-A847-24F2C82F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136" y="1730273"/>
            <a:ext cx="194527" cy="1390870"/>
          </a:xfrm>
          <a:prstGeom prst="rect">
            <a:avLst/>
          </a:prstGeom>
        </p:spPr>
      </p:pic>
      <p:grpSp>
        <p:nvGrpSpPr>
          <p:cNvPr id="21" name="Group 20">
            <a:extLst>
              <a:ext uri="{FF2B5EF4-FFF2-40B4-BE49-F238E27FC236}">
                <a16:creationId xmlns:a16="http://schemas.microsoft.com/office/drawing/2014/main" id="{F467A1D4-BC2F-4A31-A999-0FBDBEC7C104}"/>
              </a:ext>
            </a:extLst>
          </p:cNvPr>
          <p:cNvGrpSpPr/>
          <p:nvPr/>
        </p:nvGrpSpPr>
        <p:grpSpPr>
          <a:xfrm>
            <a:off x="2536765" y="5576364"/>
            <a:ext cx="4102577" cy="461665"/>
            <a:chOff x="2536765" y="5576364"/>
            <a:chExt cx="4102577" cy="461665"/>
          </a:xfrm>
        </p:grpSpPr>
        <p:sp>
          <p:nvSpPr>
            <p:cNvPr id="22" name="TextBox 21">
              <a:extLst>
                <a:ext uri="{FF2B5EF4-FFF2-40B4-BE49-F238E27FC236}">
                  <a16:creationId xmlns:a16="http://schemas.microsoft.com/office/drawing/2014/main" id="{47688C82-64E0-44DD-A7BE-E98A02B76C0C}"/>
                </a:ext>
              </a:extLst>
            </p:cNvPr>
            <p:cNvSpPr txBox="1"/>
            <p:nvPr/>
          </p:nvSpPr>
          <p:spPr bwMode="auto">
            <a:xfrm>
              <a:off x="3549594" y="5576364"/>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23" name="TextBox 22">
              <a:extLst>
                <a:ext uri="{FF2B5EF4-FFF2-40B4-BE49-F238E27FC236}">
                  <a16:creationId xmlns:a16="http://schemas.microsoft.com/office/drawing/2014/main" id="{B168E673-6897-4668-A4EC-158A232C533E}"/>
                </a:ext>
              </a:extLst>
            </p:cNvPr>
            <p:cNvSpPr txBox="1"/>
            <p:nvPr/>
          </p:nvSpPr>
          <p:spPr bwMode="auto">
            <a:xfrm>
              <a:off x="6121250" y="557636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78</a:t>
              </a:r>
            </a:p>
          </p:txBody>
        </p:sp>
        <p:sp>
          <p:nvSpPr>
            <p:cNvPr id="24" name="TextBox 23">
              <a:extLst>
                <a:ext uri="{FF2B5EF4-FFF2-40B4-BE49-F238E27FC236}">
                  <a16:creationId xmlns:a16="http://schemas.microsoft.com/office/drawing/2014/main" id="{AF187DD7-3C22-4198-A92C-958DD124CA68}"/>
                </a:ext>
              </a:extLst>
            </p:cNvPr>
            <p:cNvSpPr txBox="1"/>
            <p:nvPr/>
          </p:nvSpPr>
          <p:spPr bwMode="auto">
            <a:xfrm>
              <a:off x="4498234" y="557636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25" name="TextBox 24">
              <a:extLst>
                <a:ext uri="{FF2B5EF4-FFF2-40B4-BE49-F238E27FC236}">
                  <a16:creationId xmlns:a16="http://schemas.microsoft.com/office/drawing/2014/main" id="{FFEC7003-DECE-4543-8355-F6D7D7BE72C1}"/>
                </a:ext>
              </a:extLst>
            </p:cNvPr>
            <p:cNvSpPr txBox="1"/>
            <p:nvPr/>
          </p:nvSpPr>
          <p:spPr bwMode="auto">
            <a:xfrm>
              <a:off x="2536765" y="5576364"/>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80</a:t>
              </a:r>
            </a:p>
          </p:txBody>
        </p:sp>
        <p:sp>
          <p:nvSpPr>
            <p:cNvPr id="26" name="TextBox 25">
              <a:extLst>
                <a:ext uri="{FF2B5EF4-FFF2-40B4-BE49-F238E27FC236}">
                  <a16:creationId xmlns:a16="http://schemas.microsoft.com/office/drawing/2014/main" id="{2D99243F-4365-482C-B3E6-727097781445}"/>
                </a:ext>
              </a:extLst>
            </p:cNvPr>
            <p:cNvSpPr txBox="1"/>
            <p:nvPr/>
          </p:nvSpPr>
          <p:spPr bwMode="auto">
            <a:xfrm>
              <a:off x="5318690" y="5576364"/>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27" name="TextBox 26">
            <a:extLst>
              <a:ext uri="{FF2B5EF4-FFF2-40B4-BE49-F238E27FC236}">
                <a16:creationId xmlns:a16="http://schemas.microsoft.com/office/drawing/2014/main" id="{E6D8C127-E602-4025-B205-4486C0EEB0F4}"/>
              </a:ext>
            </a:extLst>
          </p:cNvPr>
          <p:cNvSpPr txBox="1"/>
          <p:nvPr/>
        </p:nvSpPr>
        <p:spPr bwMode="auto">
          <a:xfrm>
            <a:off x="1996809" y="4449201"/>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8" name="TextBox 27">
            <a:extLst>
              <a:ext uri="{FF2B5EF4-FFF2-40B4-BE49-F238E27FC236}">
                <a16:creationId xmlns:a16="http://schemas.microsoft.com/office/drawing/2014/main" id="{C17D2C18-8442-43D3-B0BE-485CEC982BB5}"/>
              </a:ext>
            </a:extLst>
          </p:cNvPr>
          <p:cNvSpPr txBox="1"/>
          <p:nvPr/>
        </p:nvSpPr>
        <p:spPr bwMode="auto">
          <a:xfrm>
            <a:off x="6383317" y="4449201"/>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9" name="Picture 28" descr="A close up of a logo&#10;&#10;Description generated with high confidence">
            <a:extLst>
              <a:ext uri="{FF2B5EF4-FFF2-40B4-BE49-F238E27FC236}">
                <a16:creationId xmlns:a16="http://schemas.microsoft.com/office/drawing/2014/main" id="{8C798F54-11C3-46F8-B4DC-7E7D432F6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3984598"/>
            <a:ext cx="194527" cy="1390870"/>
          </a:xfrm>
          <a:prstGeom prst="rect">
            <a:avLst/>
          </a:prstGeom>
        </p:spPr>
      </p:pic>
      <p:pic>
        <p:nvPicPr>
          <p:cNvPr id="30" name="Picture 29" descr="A close up of a logo&#10;&#10;Description generated with high confidence">
            <a:extLst>
              <a:ext uri="{FF2B5EF4-FFF2-40B4-BE49-F238E27FC236}">
                <a16:creationId xmlns:a16="http://schemas.microsoft.com/office/drawing/2014/main" id="{7C6865EC-F870-402F-951F-534305B2E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136" y="3984598"/>
            <a:ext cx="194527" cy="1390870"/>
          </a:xfrm>
          <a:prstGeom prst="rect">
            <a:avLst/>
          </a:prstGeom>
        </p:spPr>
      </p:pic>
    </p:spTree>
    <p:extLst>
      <p:ext uri="{BB962C8B-B14F-4D97-AF65-F5344CB8AC3E}">
        <p14:creationId xmlns:p14="http://schemas.microsoft.com/office/powerpoint/2010/main" val="302984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22" presetClass="entr" presetSubtype="1"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7" grpId="0"/>
      <p:bldP spid="2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4:3</a:t>
            </a:r>
          </a:p>
        </p:txBody>
      </p:sp>
      <p:sp>
        <p:nvSpPr>
          <p:cNvPr id="31" name="TextBox 30">
            <a:extLst>
              <a:ext uri="{FF2B5EF4-FFF2-40B4-BE49-F238E27FC236}">
                <a16:creationId xmlns:a16="http://schemas.microsoft.com/office/drawing/2014/main" id="{7925443B-3F24-41FA-9E73-155A20F20670}"/>
              </a:ext>
            </a:extLst>
          </p:cNvPr>
          <p:cNvSpPr txBox="1"/>
          <p:nvPr/>
        </p:nvSpPr>
        <p:spPr bwMode="auto">
          <a:xfrm>
            <a:off x="2525543" y="17662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16</a:t>
            </a:r>
          </a:p>
        </p:txBody>
      </p:sp>
      <p:sp>
        <p:nvSpPr>
          <p:cNvPr id="33" name="TextBox 32">
            <a:extLst>
              <a:ext uri="{FF2B5EF4-FFF2-40B4-BE49-F238E27FC236}">
                <a16:creationId xmlns:a16="http://schemas.microsoft.com/office/drawing/2014/main" id="{96CCFF02-48E2-4CE4-8B25-E6A7E2956B93}"/>
              </a:ext>
            </a:extLst>
          </p:cNvPr>
          <p:cNvSpPr txBox="1"/>
          <p:nvPr/>
        </p:nvSpPr>
        <p:spPr bwMode="auto">
          <a:xfrm>
            <a:off x="4421290" y="176621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34" name="TextBox 33">
            <a:extLst>
              <a:ext uri="{FF2B5EF4-FFF2-40B4-BE49-F238E27FC236}">
                <a16:creationId xmlns:a16="http://schemas.microsoft.com/office/drawing/2014/main" id="{DBB41D87-11E2-4A05-A999-D2BBDCF7C8E9}"/>
              </a:ext>
            </a:extLst>
          </p:cNvPr>
          <p:cNvSpPr txBox="1"/>
          <p:nvPr/>
        </p:nvSpPr>
        <p:spPr bwMode="auto">
          <a:xfrm>
            <a:off x="6204607" y="17662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grpSp>
        <p:nvGrpSpPr>
          <p:cNvPr id="45" name="Group 44">
            <a:extLst>
              <a:ext uri="{FF2B5EF4-FFF2-40B4-BE49-F238E27FC236}">
                <a16:creationId xmlns:a16="http://schemas.microsoft.com/office/drawing/2014/main" id="{6A678E4C-58C5-476A-A37E-FEFF879E6371}"/>
              </a:ext>
            </a:extLst>
          </p:cNvPr>
          <p:cNvGrpSpPr/>
          <p:nvPr/>
        </p:nvGrpSpPr>
        <p:grpSpPr>
          <a:xfrm>
            <a:off x="2541573" y="4628602"/>
            <a:ext cx="4014412" cy="461665"/>
            <a:chOff x="2541573" y="4628602"/>
            <a:chExt cx="4014412" cy="461665"/>
          </a:xfrm>
        </p:grpSpPr>
        <p:sp>
          <p:nvSpPr>
            <p:cNvPr id="32" name="TextBox 31">
              <a:extLst>
                <a:ext uri="{FF2B5EF4-FFF2-40B4-BE49-F238E27FC236}">
                  <a16:creationId xmlns:a16="http://schemas.microsoft.com/office/drawing/2014/main" id="{AA5D6178-9051-4844-A12C-F3B66A856DBF}"/>
                </a:ext>
              </a:extLst>
            </p:cNvPr>
            <p:cNvSpPr txBox="1"/>
            <p:nvPr/>
          </p:nvSpPr>
          <p:spPr bwMode="auto">
            <a:xfrm>
              <a:off x="3549594"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35" name="TextBox 34">
              <a:extLst>
                <a:ext uri="{FF2B5EF4-FFF2-40B4-BE49-F238E27FC236}">
                  <a16:creationId xmlns:a16="http://schemas.microsoft.com/office/drawing/2014/main" id="{1B0ED3F8-7B87-4E76-9D80-7A4F6583FFBB}"/>
                </a:ext>
              </a:extLst>
            </p:cNvPr>
            <p:cNvSpPr txBox="1"/>
            <p:nvPr/>
          </p:nvSpPr>
          <p:spPr bwMode="auto">
            <a:xfrm>
              <a:off x="6204607" y="462860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36" name="TextBox 35">
              <a:extLst>
                <a:ext uri="{FF2B5EF4-FFF2-40B4-BE49-F238E27FC236}">
                  <a16:creationId xmlns:a16="http://schemas.microsoft.com/office/drawing/2014/main" id="{9C59F62D-58C4-441D-BFFB-9BA5282F7392}"/>
                </a:ext>
              </a:extLst>
            </p:cNvPr>
            <p:cNvSpPr txBox="1"/>
            <p:nvPr/>
          </p:nvSpPr>
          <p:spPr bwMode="auto">
            <a:xfrm>
              <a:off x="4410069" y="462860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37" name="TextBox 36">
              <a:extLst>
                <a:ext uri="{FF2B5EF4-FFF2-40B4-BE49-F238E27FC236}">
                  <a16:creationId xmlns:a16="http://schemas.microsoft.com/office/drawing/2014/main" id="{89E0B419-30FD-4540-A908-B3EED5339B2D}"/>
                </a:ext>
              </a:extLst>
            </p:cNvPr>
            <p:cNvSpPr txBox="1"/>
            <p:nvPr/>
          </p:nvSpPr>
          <p:spPr bwMode="auto">
            <a:xfrm>
              <a:off x="2541573" y="462860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18</a:t>
              </a:r>
            </a:p>
          </p:txBody>
        </p:sp>
        <p:sp>
          <p:nvSpPr>
            <p:cNvPr id="38" name="TextBox 37">
              <a:extLst>
                <a:ext uri="{FF2B5EF4-FFF2-40B4-BE49-F238E27FC236}">
                  <a16:creationId xmlns:a16="http://schemas.microsoft.com/office/drawing/2014/main" id="{17F9B7AC-46EA-4120-B78C-9CA98458A4BB}"/>
                </a:ext>
              </a:extLst>
            </p:cNvPr>
            <p:cNvSpPr txBox="1"/>
            <p:nvPr/>
          </p:nvSpPr>
          <p:spPr bwMode="auto">
            <a:xfrm>
              <a:off x="5318690"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39" name="TextBox 38">
            <a:extLst>
              <a:ext uri="{FF2B5EF4-FFF2-40B4-BE49-F238E27FC236}">
                <a16:creationId xmlns:a16="http://schemas.microsoft.com/office/drawing/2014/main" id="{CB56B8E0-0ACC-41DA-A6DA-5266F16CBFA6}"/>
              </a:ext>
            </a:extLst>
          </p:cNvPr>
          <p:cNvSpPr txBox="1"/>
          <p:nvPr/>
        </p:nvSpPr>
        <p:spPr bwMode="auto">
          <a:xfrm>
            <a:off x="5318690" y="17662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40" name="TextBox 39">
            <a:extLst>
              <a:ext uri="{FF2B5EF4-FFF2-40B4-BE49-F238E27FC236}">
                <a16:creationId xmlns:a16="http://schemas.microsoft.com/office/drawing/2014/main" id="{350A1654-FF20-470E-98F1-B23007807509}"/>
              </a:ext>
            </a:extLst>
          </p:cNvPr>
          <p:cNvSpPr txBox="1"/>
          <p:nvPr/>
        </p:nvSpPr>
        <p:spPr bwMode="auto">
          <a:xfrm>
            <a:off x="3549594" y="17662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41" name="TextBox 40">
            <a:extLst>
              <a:ext uri="{FF2B5EF4-FFF2-40B4-BE49-F238E27FC236}">
                <a16:creationId xmlns:a16="http://schemas.microsoft.com/office/drawing/2014/main" id="{C00D0D8F-D5B7-40C1-98A4-B1AA124EF43B}"/>
              </a:ext>
            </a:extLst>
          </p:cNvPr>
          <p:cNvSpPr txBox="1"/>
          <p:nvPr/>
        </p:nvSpPr>
        <p:spPr bwMode="auto">
          <a:xfrm>
            <a:off x="2167492" y="3197408"/>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+ 2</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2" name="TextBox 41">
            <a:extLst>
              <a:ext uri="{FF2B5EF4-FFF2-40B4-BE49-F238E27FC236}">
                <a16:creationId xmlns:a16="http://schemas.microsoft.com/office/drawing/2014/main" id="{E2EF2477-CF3B-4F21-9242-1BFD038EC4C7}"/>
              </a:ext>
            </a:extLst>
          </p:cNvPr>
          <p:cNvSpPr txBox="1"/>
          <p:nvPr/>
        </p:nvSpPr>
        <p:spPr bwMode="auto">
          <a:xfrm>
            <a:off x="6371086" y="3197408"/>
            <a:ext cx="519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+2</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43" name="Picture 42" descr="A close up of a logo&#10;&#10;Description generated with high confidence">
            <a:extLst>
              <a:ext uri="{FF2B5EF4-FFF2-40B4-BE49-F238E27FC236}">
                <a16:creationId xmlns:a16="http://schemas.microsoft.com/office/drawing/2014/main" id="{E2F6EFEA-F330-472D-A305-9C9868A2A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2732805"/>
            <a:ext cx="194527" cy="1390870"/>
          </a:xfrm>
          <a:prstGeom prst="rect">
            <a:avLst/>
          </a:prstGeom>
        </p:spPr>
      </p:pic>
      <p:pic>
        <p:nvPicPr>
          <p:cNvPr id="44" name="Picture 43" descr="A close up of a logo&#10;&#10;Description generated with high confidence">
            <a:extLst>
              <a:ext uri="{FF2B5EF4-FFF2-40B4-BE49-F238E27FC236}">
                <a16:creationId xmlns:a16="http://schemas.microsoft.com/office/drawing/2014/main" id="{34B410B2-97D2-42A0-9B59-DEC040CA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136" y="2732805"/>
            <a:ext cx="194527" cy="1390870"/>
          </a:xfrm>
          <a:prstGeom prst="rect">
            <a:avLst/>
          </a:prstGeom>
        </p:spPr>
      </p:pic>
    </p:spTree>
    <p:extLst>
      <p:ext uri="{BB962C8B-B14F-4D97-AF65-F5344CB8AC3E}">
        <p14:creationId xmlns:p14="http://schemas.microsoft.com/office/powerpoint/2010/main" val="18748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22" presetClass="entr" presetSubtype="1"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up)">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4:3</a:t>
            </a:r>
          </a:p>
        </p:txBody>
      </p:sp>
      <p:sp>
        <p:nvSpPr>
          <p:cNvPr id="3" name="TextBox 2">
            <a:extLst>
              <a:ext uri="{FF2B5EF4-FFF2-40B4-BE49-F238E27FC236}">
                <a16:creationId xmlns:a16="http://schemas.microsoft.com/office/drawing/2014/main" id="{6545D9D8-C2AF-40D2-9C96-2C3F87991FBD}"/>
              </a:ext>
            </a:extLst>
          </p:cNvPr>
          <p:cNvSpPr txBox="1"/>
          <p:nvPr/>
        </p:nvSpPr>
        <p:spPr bwMode="auto">
          <a:xfrm>
            <a:off x="2446995" y="176621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172</a:t>
            </a:r>
          </a:p>
        </p:txBody>
      </p:sp>
      <p:sp>
        <p:nvSpPr>
          <p:cNvPr id="4" name="TextBox 3">
            <a:extLst>
              <a:ext uri="{FF2B5EF4-FFF2-40B4-BE49-F238E27FC236}">
                <a16:creationId xmlns:a16="http://schemas.microsoft.com/office/drawing/2014/main" id="{AF2FE968-5F09-4F67-9243-CBDE781CD50C}"/>
              </a:ext>
            </a:extLst>
          </p:cNvPr>
          <p:cNvSpPr txBox="1"/>
          <p:nvPr/>
        </p:nvSpPr>
        <p:spPr bwMode="auto">
          <a:xfrm>
            <a:off x="4342743" y="176621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138</a:t>
            </a:r>
          </a:p>
        </p:txBody>
      </p:sp>
      <p:sp>
        <p:nvSpPr>
          <p:cNvPr id="5" name="TextBox 4">
            <a:extLst>
              <a:ext uri="{FF2B5EF4-FFF2-40B4-BE49-F238E27FC236}">
                <a16:creationId xmlns:a16="http://schemas.microsoft.com/office/drawing/2014/main" id="{16E86617-9A56-402D-B223-807E940C5A76}"/>
              </a:ext>
            </a:extLst>
          </p:cNvPr>
          <p:cNvSpPr txBox="1"/>
          <p:nvPr/>
        </p:nvSpPr>
        <p:spPr bwMode="auto">
          <a:xfrm>
            <a:off x="6121250" y="176621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34</a:t>
            </a:r>
          </a:p>
        </p:txBody>
      </p:sp>
      <p:grpSp>
        <p:nvGrpSpPr>
          <p:cNvPr id="21" name="Group 20">
            <a:extLst>
              <a:ext uri="{FF2B5EF4-FFF2-40B4-BE49-F238E27FC236}">
                <a16:creationId xmlns:a16="http://schemas.microsoft.com/office/drawing/2014/main" id="{CBA76266-A363-439B-93F2-14677B5A9730}"/>
              </a:ext>
            </a:extLst>
          </p:cNvPr>
          <p:cNvGrpSpPr/>
          <p:nvPr/>
        </p:nvGrpSpPr>
        <p:grpSpPr>
          <a:xfrm>
            <a:off x="2458218" y="4628602"/>
            <a:ext cx="4181123" cy="461665"/>
            <a:chOff x="2458218" y="4628602"/>
            <a:chExt cx="4181123" cy="461665"/>
          </a:xfrm>
        </p:grpSpPr>
        <p:sp>
          <p:nvSpPr>
            <p:cNvPr id="7" name="TextBox 6">
              <a:extLst>
                <a:ext uri="{FF2B5EF4-FFF2-40B4-BE49-F238E27FC236}">
                  <a16:creationId xmlns:a16="http://schemas.microsoft.com/office/drawing/2014/main" id="{258F4D0C-2443-4C69-8A1B-9E45EF8815CC}"/>
                </a:ext>
              </a:extLst>
            </p:cNvPr>
            <p:cNvSpPr txBox="1"/>
            <p:nvPr/>
          </p:nvSpPr>
          <p:spPr bwMode="auto">
            <a:xfrm>
              <a:off x="3549594"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9D0B4F69-8468-4AA3-B6A8-61E9B961ABAF}"/>
                </a:ext>
              </a:extLst>
            </p:cNvPr>
            <p:cNvSpPr txBox="1"/>
            <p:nvPr/>
          </p:nvSpPr>
          <p:spPr bwMode="auto">
            <a:xfrm>
              <a:off x="6121250" y="462860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9" name="TextBox 8">
              <a:extLst>
                <a:ext uri="{FF2B5EF4-FFF2-40B4-BE49-F238E27FC236}">
                  <a16:creationId xmlns:a16="http://schemas.microsoft.com/office/drawing/2014/main" id="{2324BAA8-4028-4825-B15D-800E195EE56A}"/>
                </a:ext>
              </a:extLst>
            </p:cNvPr>
            <p:cNvSpPr txBox="1"/>
            <p:nvPr/>
          </p:nvSpPr>
          <p:spPr bwMode="auto">
            <a:xfrm>
              <a:off x="4331522" y="462860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138</a:t>
              </a:r>
            </a:p>
          </p:txBody>
        </p:sp>
        <p:sp>
          <p:nvSpPr>
            <p:cNvPr id="10" name="TextBox 9">
              <a:extLst>
                <a:ext uri="{FF2B5EF4-FFF2-40B4-BE49-F238E27FC236}">
                  <a16:creationId xmlns:a16="http://schemas.microsoft.com/office/drawing/2014/main" id="{DBEEB004-1034-4E4D-A46F-1431C9BABDFD}"/>
                </a:ext>
              </a:extLst>
            </p:cNvPr>
            <p:cNvSpPr txBox="1"/>
            <p:nvPr/>
          </p:nvSpPr>
          <p:spPr bwMode="auto">
            <a:xfrm>
              <a:off x="2458218" y="462860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152</a:t>
              </a:r>
            </a:p>
          </p:txBody>
        </p:sp>
        <p:sp>
          <p:nvSpPr>
            <p:cNvPr id="11" name="TextBox 10">
              <a:extLst>
                <a:ext uri="{FF2B5EF4-FFF2-40B4-BE49-F238E27FC236}">
                  <a16:creationId xmlns:a16="http://schemas.microsoft.com/office/drawing/2014/main" id="{00C95C60-3705-4260-89E2-397C80FB44C5}"/>
                </a:ext>
              </a:extLst>
            </p:cNvPr>
            <p:cNvSpPr txBox="1"/>
            <p:nvPr/>
          </p:nvSpPr>
          <p:spPr bwMode="auto">
            <a:xfrm>
              <a:off x="5386688" y="462860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sp>
        <p:nvSpPr>
          <p:cNvPr id="12" name="TextBox 11">
            <a:extLst>
              <a:ext uri="{FF2B5EF4-FFF2-40B4-BE49-F238E27FC236}">
                <a16:creationId xmlns:a16="http://schemas.microsoft.com/office/drawing/2014/main" id="{A3E11879-1AB8-45D1-97BD-D80D53BA73EE}"/>
              </a:ext>
            </a:extLst>
          </p:cNvPr>
          <p:cNvSpPr txBox="1"/>
          <p:nvPr/>
        </p:nvSpPr>
        <p:spPr bwMode="auto">
          <a:xfrm>
            <a:off x="5386688" y="17662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AD8D217B-3710-4FAC-88FF-5769F2CC6536}"/>
              </a:ext>
            </a:extLst>
          </p:cNvPr>
          <p:cNvSpPr txBox="1"/>
          <p:nvPr/>
        </p:nvSpPr>
        <p:spPr bwMode="auto">
          <a:xfrm>
            <a:off x="3549594" y="176621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4" name="TextBox 13">
            <a:extLst>
              <a:ext uri="{FF2B5EF4-FFF2-40B4-BE49-F238E27FC236}">
                <a16:creationId xmlns:a16="http://schemas.microsoft.com/office/drawing/2014/main" id="{EFC62B32-8737-46C5-A969-15609571322E}"/>
              </a:ext>
            </a:extLst>
          </p:cNvPr>
          <p:cNvSpPr txBox="1"/>
          <p:nvPr/>
        </p:nvSpPr>
        <p:spPr bwMode="auto">
          <a:xfrm>
            <a:off x="1705262" y="3197408"/>
            <a:ext cx="8306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20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1D91D30C-FFC0-4E76-AA32-C659FD69FCB4}"/>
              </a:ext>
            </a:extLst>
          </p:cNvPr>
          <p:cNvSpPr txBox="1"/>
          <p:nvPr/>
        </p:nvSpPr>
        <p:spPr bwMode="auto">
          <a:xfrm>
            <a:off x="6596596" y="3197408"/>
            <a:ext cx="8306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20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6" name="Picture 15" descr="A close up of a logo&#10;&#10;Description generated with high confidence">
            <a:extLst>
              <a:ext uri="{FF2B5EF4-FFF2-40B4-BE49-F238E27FC236}">
                <a16:creationId xmlns:a16="http://schemas.microsoft.com/office/drawing/2014/main" id="{E058D40F-D9B5-4083-AD15-429D4E466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2732805"/>
            <a:ext cx="194527" cy="1390870"/>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31719A56-65AF-4919-820C-0A6470EAE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136" y="2732805"/>
            <a:ext cx="194527" cy="1390870"/>
          </a:xfrm>
          <a:prstGeom prst="rect">
            <a:avLst/>
          </a:prstGeom>
        </p:spPr>
      </p:pic>
    </p:spTree>
    <p:extLst>
      <p:ext uri="{BB962C8B-B14F-4D97-AF65-F5344CB8AC3E}">
        <p14:creationId xmlns:p14="http://schemas.microsoft.com/office/powerpoint/2010/main" val="359594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53C6C9A-662C-4DE7-9B42-488182FC4500}"/>
              </a:ext>
            </a:extLst>
          </p:cNvPr>
          <p:cNvSpPr txBox="1"/>
          <p:nvPr/>
        </p:nvSpPr>
        <p:spPr bwMode="auto">
          <a:xfrm>
            <a:off x="5084993" y="1819626"/>
            <a:ext cx="1255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123.74</a:t>
            </a:r>
          </a:p>
        </p:txBody>
      </p:sp>
      <p:pic>
        <p:nvPicPr>
          <p:cNvPr id="19" name="Picture 18" descr="A close up of a logo&#10;&#10;Description generated with high confidence">
            <a:extLst>
              <a:ext uri="{FF2B5EF4-FFF2-40B4-BE49-F238E27FC236}">
                <a16:creationId xmlns:a16="http://schemas.microsoft.com/office/drawing/2014/main" id="{04E0BC07-EE0E-4A29-83F1-255979E41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362" y="2008092"/>
            <a:ext cx="778109" cy="2908182"/>
          </a:xfrm>
          <a:prstGeom prst="rect">
            <a:avLst/>
          </a:prstGeom>
        </p:spPr>
      </p:pic>
      <p:grpSp>
        <p:nvGrpSpPr>
          <p:cNvPr id="31" name="Group 30">
            <a:extLst>
              <a:ext uri="{FF2B5EF4-FFF2-40B4-BE49-F238E27FC236}">
                <a16:creationId xmlns:a16="http://schemas.microsoft.com/office/drawing/2014/main" id="{C7F1F005-A86E-46F2-8FA8-E16691CC219C}"/>
              </a:ext>
            </a:extLst>
          </p:cNvPr>
          <p:cNvGrpSpPr/>
          <p:nvPr/>
        </p:nvGrpSpPr>
        <p:grpSpPr>
          <a:xfrm>
            <a:off x="1784237" y="4682016"/>
            <a:ext cx="4340625" cy="461665"/>
            <a:chOff x="2368437" y="5088416"/>
            <a:chExt cx="4340625" cy="461665"/>
          </a:xfrm>
        </p:grpSpPr>
        <p:grpSp>
          <p:nvGrpSpPr>
            <p:cNvPr id="29" name="Group 28">
              <a:extLst>
                <a:ext uri="{FF2B5EF4-FFF2-40B4-BE49-F238E27FC236}">
                  <a16:creationId xmlns:a16="http://schemas.microsoft.com/office/drawing/2014/main" id="{5797BD79-AA4E-4718-B9F1-C37017348D0A}"/>
                </a:ext>
              </a:extLst>
            </p:cNvPr>
            <p:cNvGrpSpPr/>
            <p:nvPr/>
          </p:nvGrpSpPr>
          <p:grpSpPr>
            <a:xfrm>
              <a:off x="2368437" y="5088416"/>
              <a:ext cx="4340625" cy="461665"/>
              <a:chOff x="2368437" y="5088416"/>
              <a:chExt cx="4340625" cy="461665"/>
            </a:xfrm>
          </p:grpSpPr>
          <p:sp>
            <p:nvSpPr>
              <p:cNvPr id="13" name="TextBox 12">
                <a:extLst>
                  <a:ext uri="{FF2B5EF4-FFF2-40B4-BE49-F238E27FC236}">
                    <a16:creationId xmlns:a16="http://schemas.microsoft.com/office/drawing/2014/main" id="{39B93DB1-E1D9-456F-BC87-697DA229499D}"/>
                  </a:ext>
                </a:extLst>
              </p:cNvPr>
              <p:cNvSpPr txBox="1"/>
              <p:nvPr/>
            </p:nvSpPr>
            <p:spPr bwMode="auto">
              <a:xfrm>
                <a:off x="5884797" y="50884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0.74</a:t>
                </a:r>
              </a:p>
            </p:txBody>
          </p:sp>
          <p:sp>
            <p:nvSpPr>
              <p:cNvPr id="14" name="TextBox 13">
                <a:extLst>
                  <a:ext uri="{FF2B5EF4-FFF2-40B4-BE49-F238E27FC236}">
                    <a16:creationId xmlns:a16="http://schemas.microsoft.com/office/drawing/2014/main" id="{4D4A6FBE-CDF2-4A23-AB52-3581CAFB41E8}"/>
                  </a:ext>
                </a:extLst>
              </p:cNvPr>
              <p:cNvSpPr txBox="1"/>
              <p:nvPr/>
            </p:nvSpPr>
            <p:spPr bwMode="auto">
              <a:xfrm>
                <a:off x="3990871" y="50884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0.26</a:t>
                </a:r>
              </a:p>
            </p:txBody>
          </p:sp>
          <p:sp>
            <p:nvSpPr>
              <p:cNvPr id="15" name="TextBox 14">
                <a:extLst>
                  <a:ext uri="{FF2B5EF4-FFF2-40B4-BE49-F238E27FC236}">
                    <a16:creationId xmlns:a16="http://schemas.microsoft.com/office/drawing/2014/main" id="{A12C9E75-B3F1-4F84-8F78-57E054A545A8}"/>
                  </a:ext>
                </a:extLst>
              </p:cNvPr>
              <p:cNvSpPr txBox="1"/>
              <p:nvPr/>
            </p:nvSpPr>
            <p:spPr bwMode="auto">
              <a:xfrm>
                <a:off x="2368437" y="508841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a:t>
                </a:r>
              </a:p>
            </p:txBody>
          </p:sp>
        </p:grpSp>
        <p:sp>
          <p:nvSpPr>
            <p:cNvPr id="10" name="TextBox 9">
              <a:extLst>
                <a:ext uri="{FF2B5EF4-FFF2-40B4-BE49-F238E27FC236}">
                  <a16:creationId xmlns:a16="http://schemas.microsoft.com/office/drawing/2014/main" id="{6C0B76E4-2571-44A4-8F1D-910044A0B129}"/>
                </a:ext>
              </a:extLst>
            </p:cNvPr>
            <p:cNvSpPr txBox="1"/>
            <p:nvPr/>
          </p:nvSpPr>
          <p:spPr bwMode="auto">
            <a:xfrm>
              <a:off x="3278674"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6" name="TextBox 15">
              <a:extLst>
                <a:ext uri="{FF2B5EF4-FFF2-40B4-BE49-F238E27FC236}">
                  <a16:creationId xmlns:a16="http://schemas.microsoft.com/office/drawing/2014/main" id="{78F75E05-4D57-42A5-AA0B-57D9684099D8}"/>
                </a:ext>
              </a:extLst>
            </p:cNvPr>
            <p:cNvSpPr txBox="1"/>
            <p:nvPr/>
          </p:nvSpPr>
          <p:spPr bwMode="auto">
            <a:xfrm>
              <a:off x="5032541" y="50884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grpSp>
      <p:grpSp>
        <p:nvGrpSpPr>
          <p:cNvPr id="30" name="Group 29">
            <a:extLst>
              <a:ext uri="{FF2B5EF4-FFF2-40B4-BE49-F238E27FC236}">
                <a16:creationId xmlns:a16="http://schemas.microsoft.com/office/drawing/2014/main" id="{184436F9-A256-40AF-BE8C-4029EE1CD378}"/>
              </a:ext>
            </a:extLst>
          </p:cNvPr>
          <p:cNvGrpSpPr/>
          <p:nvPr/>
        </p:nvGrpSpPr>
        <p:grpSpPr>
          <a:xfrm>
            <a:off x="1577449" y="1716732"/>
            <a:ext cx="4758147" cy="684000"/>
            <a:chOff x="2161649" y="2123132"/>
            <a:chExt cx="4758147" cy="684000"/>
          </a:xfrm>
        </p:grpSpPr>
        <p:sp>
          <p:nvSpPr>
            <p:cNvPr id="9" name="TextBox 8">
              <a:extLst>
                <a:ext uri="{FF2B5EF4-FFF2-40B4-BE49-F238E27FC236}">
                  <a16:creationId xmlns:a16="http://schemas.microsoft.com/office/drawing/2014/main" id="{564C3871-3434-43F3-B485-BD26E7D95AB6}"/>
                </a:ext>
              </a:extLst>
            </p:cNvPr>
            <p:cNvSpPr txBox="1"/>
            <p:nvPr/>
          </p:nvSpPr>
          <p:spPr bwMode="auto">
            <a:xfrm>
              <a:off x="2161649" y="2226026"/>
              <a:ext cx="713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124</a:t>
              </a:r>
            </a:p>
          </p:txBody>
        </p:sp>
        <p:sp>
          <p:nvSpPr>
            <p:cNvPr id="11" name="TextBox 10">
              <a:extLst>
                <a:ext uri="{FF2B5EF4-FFF2-40B4-BE49-F238E27FC236}">
                  <a16:creationId xmlns:a16="http://schemas.microsoft.com/office/drawing/2014/main" id="{259AAAC9-B4F1-4D2D-BA4A-EA3250069734}"/>
                </a:ext>
              </a:extLst>
            </p:cNvPr>
            <p:cNvSpPr txBox="1"/>
            <p:nvPr/>
          </p:nvSpPr>
          <p:spPr bwMode="auto">
            <a:xfrm>
              <a:off x="4015719" y="2226026"/>
              <a:ext cx="797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0.26</a:t>
              </a:r>
            </a:p>
          </p:txBody>
        </p:sp>
        <p:sp>
          <p:nvSpPr>
            <p:cNvPr id="17" name="TextBox 16">
              <a:extLst>
                <a:ext uri="{FF2B5EF4-FFF2-40B4-BE49-F238E27FC236}">
                  <a16:creationId xmlns:a16="http://schemas.microsoft.com/office/drawing/2014/main" id="{8A3F7DA9-AD6C-47DC-A792-757BB4523F42}"/>
                </a:ext>
              </a:extLst>
            </p:cNvPr>
            <p:cNvSpPr txBox="1"/>
            <p:nvPr/>
          </p:nvSpPr>
          <p:spPr bwMode="auto">
            <a:xfrm>
              <a:off x="5028534"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8" name="TextBox 17">
              <a:extLst>
                <a:ext uri="{FF2B5EF4-FFF2-40B4-BE49-F238E27FC236}">
                  <a16:creationId xmlns:a16="http://schemas.microsoft.com/office/drawing/2014/main" id="{F26FC482-63B2-4A7C-BB10-ED7DE1FFC412}"/>
                </a:ext>
              </a:extLst>
            </p:cNvPr>
            <p:cNvSpPr txBox="1"/>
            <p:nvPr/>
          </p:nvSpPr>
          <p:spPr bwMode="auto">
            <a:xfrm>
              <a:off x="3278674" y="22260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20" name="Rectangle 19">
              <a:extLst>
                <a:ext uri="{FF2B5EF4-FFF2-40B4-BE49-F238E27FC236}">
                  <a16:creationId xmlns:a16="http://schemas.microsoft.com/office/drawing/2014/main" id="{62277E01-CABD-450B-88D7-20D539C3996A}"/>
                </a:ext>
              </a:extLst>
            </p:cNvPr>
            <p:cNvSpPr/>
            <p:nvPr/>
          </p:nvSpPr>
          <p:spPr bwMode="auto">
            <a:xfrm>
              <a:off x="5669192" y="2123132"/>
              <a:ext cx="1250604"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
        <p:nvSpPr>
          <p:cNvPr id="22" name="TextBox 21">
            <a:extLst>
              <a:ext uri="{FF2B5EF4-FFF2-40B4-BE49-F238E27FC236}">
                <a16:creationId xmlns:a16="http://schemas.microsoft.com/office/drawing/2014/main" id="{01D4F9C9-D322-4460-A557-4DB02F7EDBE9}"/>
              </a:ext>
            </a:extLst>
          </p:cNvPr>
          <p:cNvSpPr txBox="1"/>
          <p:nvPr/>
        </p:nvSpPr>
        <p:spPr bwMode="auto">
          <a:xfrm>
            <a:off x="995458" y="3250822"/>
            <a:ext cx="936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− 123</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3" name="TextBox 22">
            <a:extLst>
              <a:ext uri="{FF2B5EF4-FFF2-40B4-BE49-F238E27FC236}">
                <a16:creationId xmlns:a16="http://schemas.microsoft.com/office/drawing/2014/main" id="{AF4E0199-57D7-4119-B6F5-73911FEDD35B}"/>
              </a:ext>
            </a:extLst>
          </p:cNvPr>
          <p:cNvSpPr txBox="1"/>
          <p:nvPr/>
        </p:nvSpPr>
        <p:spPr bwMode="auto">
          <a:xfrm>
            <a:off x="4820503" y="3250822"/>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− 123</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4" name="Picture 23" descr="A close up of a logo&#10;&#10;Description generated with high confidence">
            <a:extLst>
              <a:ext uri="{FF2B5EF4-FFF2-40B4-BE49-F238E27FC236}">
                <a16:creationId xmlns:a16="http://schemas.microsoft.com/office/drawing/2014/main" id="{AE51BF8C-55E4-4409-A13C-FDE0AE744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160" y="2786219"/>
            <a:ext cx="194527" cy="1390870"/>
          </a:xfrm>
          <a:prstGeom prst="rect">
            <a:avLst/>
          </a:prstGeom>
        </p:spPr>
      </p:pic>
      <p:pic>
        <p:nvPicPr>
          <p:cNvPr id="25" name="Picture 24" descr="A close up of a logo&#10;&#10;Description generated with high confidence">
            <a:extLst>
              <a:ext uri="{FF2B5EF4-FFF2-40B4-BE49-F238E27FC236}">
                <a16:creationId xmlns:a16="http://schemas.microsoft.com/office/drawing/2014/main" id="{5EF0E068-CFE3-4EA1-8860-20954EFCD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016" y="2786219"/>
            <a:ext cx="194527" cy="1390870"/>
          </a:xfrm>
          <a:prstGeom prst="rect">
            <a:avLst/>
          </a:prstGeom>
        </p:spPr>
      </p:pic>
      <p:sp>
        <p:nvSpPr>
          <p:cNvPr id="26" name="TextBox 25">
            <a:extLst>
              <a:ext uri="{FF2B5EF4-FFF2-40B4-BE49-F238E27FC236}">
                <a16:creationId xmlns:a16="http://schemas.microsoft.com/office/drawing/2014/main" id="{E25DF304-9233-44A8-91C2-B296268D5F87}"/>
              </a:ext>
            </a:extLst>
          </p:cNvPr>
          <p:cNvSpPr txBox="1"/>
          <p:nvPr/>
        </p:nvSpPr>
        <p:spPr bwMode="auto">
          <a:xfrm>
            <a:off x="7225333" y="3231350"/>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+ 123</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1.29 Equivalence and compensation – step 4:5</a:t>
            </a:r>
          </a:p>
        </p:txBody>
      </p:sp>
    </p:spTree>
    <p:extLst>
      <p:ext uri="{BB962C8B-B14F-4D97-AF65-F5344CB8AC3E}">
        <p14:creationId xmlns:p14="http://schemas.microsoft.com/office/powerpoint/2010/main" val="213634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22"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64C9E03-0162-4269-88B3-3DCA5F18EFD9}"/>
              </a:ext>
            </a:extLst>
          </p:cNvPr>
          <p:cNvSpPr txBox="1"/>
          <p:nvPr/>
        </p:nvSpPr>
        <p:spPr bwMode="auto">
          <a:xfrm>
            <a:off x="3645657" y="1017453"/>
            <a:ext cx="299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200,000 + 345,221</a:t>
            </a:r>
          </a:p>
        </p:txBody>
      </p:sp>
      <p:sp>
        <p:nvSpPr>
          <p:cNvPr id="2" name="Text Placeholder 1"/>
          <p:cNvSpPr>
            <a:spLocks noGrp="1"/>
          </p:cNvSpPr>
          <p:nvPr>
            <p:ph type="body" sz="quarter" idx="11"/>
          </p:nvPr>
        </p:nvSpPr>
        <p:spPr/>
        <p:txBody>
          <a:bodyPr/>
          <a:lstStyle/>
          <a:p>
            <a:r>
              <a:rPr lang="en-US" dirty="0"/>
              <a:t>1.29 Equivalence and compensation – step 1:2</a:t>
            </a:r>
          </a:p>
        </p:txBody>
      </p:sp>
      <p:sp>
        <p:nvSpPr>
          <p:cNvPr id="14" name="TextBox 13">
            <a:extLst>
              <a:ext uri="{FF2B5EF4-FFF2-40B4-BE49-F238E27FC236}">
                <a16:creationId xmlns:a16="http://schemas.microsoft.com/office/drawing/2014/main" id="{34FB6C0E-BB03-4C25-9384-92D49FCDE8F1}"/>
              </a:ext>
            </a:extLst>
          </p:cNvPr>
          <p:cNvSpPr txBox="1"/>
          <p:nvPr/>
        </p:nvSpPr>
        <p:spPr bwMode="auto">
          <a:xfrm>
            <a:off x="6518597" y="1017453"/>
            <a:ext cx="154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545,221</a:t>
            </a:r>
          </a:p>
        </p:txBody>
      </p:sp>
      <p:sp>
        <p:nvSpPr>
          <p:cNvPr id="15" name="TextBox 14">
            <a:extLst>
              <a:ext uri="{FF2B5EF4-FFF2-40B4-BE49-F238E27FC236}">
                <a16:creationId xmlns:a16="http://schemas.microsoft.com/office/drawing/2014/main" id="{13543675-56BB-4FEA-A1AD-F4B44A88C6C9}"/>
              </a:ext>
            </a:extLst>
          </p:cNvPr>
          <p:cNvSpPr txBox="1"/>
          <p:nvPr/>
        </p:nvSpPr>
        <p:spPr bwMode="auto">
          <a:xfrm>
            <a:off x="1072991" y="1017453"/>
            <a:ext cx="2699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199,999 + 345,222</a:t>
            </a:r>
          </a:p>
        </p:txBody>
      </p:sp>
      <p:sp>
        <p:nvSpPr>
          <p:cNvPr id="16" name="TextBox 15">
            <a:extLst>
              <a:ext uri="{FF2B5EF4-FFF2-40B4-BE49-F238E27FC236}">
                <a16:creationId xmlns:a16="http://schemas.microsoft.com/office/drawing/2014/main" id="{877A6C1B-6067-4D9C-9232-745403EC43FC}"/>
              </a:ext>
            </a:extLst>
          </p:cNvPr>
          <p:cNvSpPr txBox="1"/>
          <p:nvPr/>
        </p:nvSpPr>
        <p:spPr bwMode="auto">
          <a:xfrm>
            <a:off x="690214" y="2226026"/>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199,999</a:t>
            </a:r>
          </a:p>
        </p:txBody>
      </p:sp>
      <p:sp>
        <p:nvSpPr>
          <p:cNvPr id="17" name="TextBox 16">
            <a:extLst>
              <a:ext uri="{FF2B5EF4-FFF2-40B4-BE49-F238E27FC236}">
                <a16:creationId xmlns:a16="http://schemas.microsoft.com/office/drawing/2014/main" id="{F9535661-60FC-4877-9D53-4C5CF975E932}"/>
              </a:ext>
            </a:extLst>
          </p:cNvPr>
          <p:cNvSpPr txBox="1"/>
          <p:nvPr/>
        </p:nvSpPr>
        <p:spPr bwMode="auto">
          <a:xfrm>
            <a:off x="2513278"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8" name="TextBox 17">
            <a:extLst>
              <a:ext uri="{FF2B5EF4-FFF2-40B4-BE49-F238E27FC236}">
                <a16:creationId xmlns:a16="http://schemas.microsoft.com/office/drawing/2014/main" id="{D3867BFF-3FFD-4A91-BBF9-47A1A2EB953C}"/>
              </a:ext>
            </a:extLst>
          </p:cNvPr>
          <p:cNvSpPr txBox="1"/>
          <p:nvPr/>
        </p:nvSpPr>
        <p:spPr bwMode="auto">
          <a:xfrm>
            <a:off x="3461351" y="2226026"/>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345,222</a:t>
            </a:r>
          </a:p>
        </p:txBody>
      </p:sp>
      <p:sp>
        <p:nvSpPr>
          <p:cNvPr id="19" name="TextBox 18">
            <a:extLst>
              <a:ext uri="{FF2B5EF4-FFF2-40B4-BE49-F238E27FC236}">
                <a16:creationId xmlns:a16="http://schemas.microsoft.com/office/drawing/2014/main" id="{61941ED9-7242-44F9-B768-4649095B16C1}"/>
              </a:ext>
            </a:extLst>
          </p:cNvPr>
          <p:cNvSpPr txBox="1"/>
          <p:nvPr/>
        </p:nvSpPr>
        <p:spPr bwMode="auto">
          <a:xfrm>
            <a:off x="6182163" y="2226026"/>
            <a:ext cx="1443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545,221</a:t>
            </a:r>
          </a:p>
        </p:txBody>
      </p:sp>
      <p:sp>
        <p:nvSpPr>
          <p:cNvPr id="20" name="TextBox 19">
            <a:extLst>
              <a:ext uri="{FF2B5EF4-FFF2-40B4-BE49-F238E27FC236}">
                <a16:creationId xmlns:a16="http://schemas.microsoft.com/office/drawing/2014/main" id="{8F83789E-B06D-4E93-8425-AC4BD86A8E9D}"/>
              </a:ext>
            </a:extLst>
          </p:cNvPr>
          <p:cNvSpPr txBox="1"/>
          <p:nvPr/>
        </p:nvSpPr>
        <p:spPr bwMode="auto">
          <a:xfrm>
            <a:off x="6231054" y="5088416"/>
            <a:ext cx="1345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545,221</a:t>
            </a:r>
          </a:p>
        </p:txBody>
      </p:sp>
      <p:sp>
        <p:nvSpPr>
          <p:cNvPr id="21" name="TextBox 20">
            <a:extLst>
              <a:ext uri="{FF2B5EF4-FFF2-40B4-BE49-F238E27FC236}">
                <a16:creationId xmlns:a16="http://schemas.microsoft.com/office/drawing/2014/main" id="{1CB5653B-E3DF-4A90-90CF-59A4CC50B6C3}"/>
              </a:ext>
            </a:extLst>
          </p:cNvPr>
          <p:cNvSpPr txBox="1"/>
          <p:nvPr/>
        </p:nvSpPr>
        <p:spPr bwMode="auto">
          <a:xfrm>
            <a:off x="3440510" y="5088416"/>
            <a:ext cx="1345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345,221</a:t>
            </a:r>
          </a:p>
        </p:txBody>
      </p:sp>
      <p:sp>
        <p:nvSpPr>
          <p:cNvPr id="22" name="TextBox 21">
            <a:extLst>
              <a:ext uri="{FF2B5EF4-FFF2-40B4-BE49-F238E27FC236}">
                <a16:creationId xmlns:a16="http://schemas.microsoft.com/office/drawing/2014/main" id="{F7B8D75A-35A1-4167-854D-080A2FA8E310}"/>
              </a:ext>
            </a:extLst>
          </p:cNvPr>
          <p:cNvSpPr txBox="1"/>
          <p:nvPr/>
        </p:nvSpPr>
        <p:spPr bwMode="auto">
          <a:xfrm>
            <a:off x="666970" y="5088416"/>
            <a:ext cx="1394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200,000</a:t>
            </a:r>
          </a:p>
        </p:txBody>
      </p:sp>
      <p:sp>
        <p:nvSpPr>
          <p:cNvPr id="23" name="TextBox 22">
            <a:extLst>
              <a:ext uri="{FF2B5EF4-FFF2-40B4-BE49-F238E27FC236}">
                <a16:creationId xmlns:a16="http://schemas.microsoft.com/office/drawing/2014/main" id="{8C14E0C4-DCEA-4AE7-B2FE-943A7AC72F18}"/>
              </a:ext>
            </a:extLst>
          </p:cNvPr>
          <p:cNvSpPr txBox="1"/>
          <p:nvPr/>
        </p:nvSpPr>
        <p:spPr bwMode="auto">
          <a:xfrm>
            <a:off x="783721" y="3657222"/>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4" name="TextBox 23">
            <a:extLst>
              <a:ext uri="{FF2B5EF4-FFF2-40B4-BE49-F238E27FC236}">
                <a16:creationId xmlns:a16="http://schemas.microsoft.com/office/drawing/2014/main" id="{4303B697-D6EB-471E-90CB-DC78D65E5FF3}"/>
              </a:ext>
            </a:extLst>
          </p:cNvPr>
          <p:cNvSpPr txBox="1"/>
          <p:nvPr/>
        </p:nvSpPr>
        <p:spPr bwMode="auto">
          <a:xfrm>
            <a:off x="4127707" y="3657222"/>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04E64312-B44D-44E5-BDE4-959F5E008C6B}"/>
              </a:ext>
            </a:extLst>
          </p:cNvPr>
          <p:cNvSpPr txBox="1"/>
          <p:nvPr/>
        </p:nvSpPr>
        <p:spPr bwMode="auto">
          <a:xfrm>
            <a:off x="5309778"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6" name="TextBox 25">
            <a:extLst>
              <a:ext uri="{FF2B5EF4-FFF2-40B4-BE49-F238E27FC236}">
                <a16:creationId xmlns:a16="http://schemas.microsoft.com/office/drawing/2014/main" id="{F4379775-3B59-4A12-92D3-ABA707D219B1}"/>
              </a:ext>
            </a:extLst>
          </p:cNvPr>
          <p:cNvSpPr txBox="1"/>
          <p:nvPr/>
        </p:nvSpPr>
        <p:spPr bwMode="auto">
          <a:xfrm>
            <a:off x="5290542"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27" name="TextBox 26">
            <a:extLst>
              <a:ext uri="{FF2B5EF4-FFF2-40B4-BE49-F238E27FC236}">
                <a16:creationId xmlns:a16="http://schemas.microsoft.com/office/drawing/2014/main" id="{5561552F-142D-4986-9A6A-9D83875CD1DC}"/>
              </a:ext>
            </a:extLst>
          </p:cNvPr>
          <p:cNvSpPr txBox="1"/>
          <p:nvPr/>
        </p:nvSpPr>
        <p:spPr bwMode="auto">
          <a:xfrm>
            <a:off x="2494042"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pic>
        <p:nvPicPr>
          <p:cNvPr id="28" name="Picture 27" descr="A close up of a logo&#10;&#10;Description generated with high confidence">
            <a:extLst>
              <a:ext uri="{FF2B5EF4-FFF2-40B4-BE49-F238E27FC236}">
                <a16:creationId xmlns:a16="http://schemas.microsoft.com/office/drawing/2014/main" id="{108104C4-4ACC-4615-8886-B8189A4D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090" y="3192619"/>
            <a:ext cx="194527" cy="1390870"/>
          </a:xfrm>
          <a:prstGeom prst="rect">
            <a:avLst/>
          </a:prstGeom>
        </p:spPr>
      </p:pic>
      <p:pic>
        <p:nvPicPr>
          <p:cNvPr id="29" name="Picture 28" descr="A close up of a logo&#10;&#10;Description generated with high confidence">
            <a:extLst>
              <a:ext uri="{FF2B5EF4-FFF2-40B4-BE49-F238E27FC236}">
                <a16:creationId xmlns:a16="http://schemas.microsoft.com/office/drawing/2014/main" id="{3DB9CC49-9E8C-45D4-AA2D-A83253914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070" y="2414492"/>
            <a:ext cx="778109" cy="2908182"/>
          </a:xfrm>
          <a:prstGeom prst="rect">
            <a:avLst/>
          </a:prstGeom>
        </p:spPr>
      </p:pic>
      <p:pic>
        <p:nvPicPr>
          <p:cNvPr id="30" name="Picture 29" descr="A close up of a logo&#10;&#10;Description generated with high confidence">
            <a:extLst>
              <a:ext uri="{FF2B5EF4-FFF2-40B4-BE49-F238E27FC236}">
                <a16:creationId xmlns:a16="http://schemas.microsoft.com/office/drawing/2014/main" id="{8A7E4B82-CC17-41DC-975C-1DABDC221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953" y="3192619"/>
            <a:ext cx="194527" cy="1390870"/>
          </a:xfrm>
          <a:prstGeom prst="rect">
            <a:avLst/>
          </a:prstGeom>
        </p:spPr>
      </p:pic>
      <p:sp>
        <p:nvSpPr>
          <p:cNvPr id="31" name="Rectangle 30">
            <a:extLst>
              <a:ext uri="{FF2B5EF4-FFF2-40B4-BE49-F238E27FC236}">
                <a16:creationId xmlns:a16="http://schemas.microsoft.com/office/drawing/2014/main" id="{97DAAB92-AFB4-41FF-B61C-E4CDFD361076}"/>
              </a:ext>
            </a:extLst>
          </p:cNvPr>
          <p:cNvSpPr/>
          <p:nvPr/>
        </p:nvSpPr>
        <p:spPr bwMode="auto">
          <a:xfrm>
            <a:off x="6149280" y="2115512"/>
            <a:ext cx="1443024"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B54753AE-8CEC-48A3-B175-053EA16AE4A1}"/>
              </a:ext>
            </a:extLst>
          </p:cNvPr>
          <p:cNvSpPr/>
          <p:nvPr/>
        </p:nvSpPr>
        <p:spPr bwMode="auto">
          <a:xfrm>
            <a:off x="6149280" y="4977248"/>
            <a:ext cx="1443024"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8282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22" presetClass="entr" presetSubtype="4"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P spid="20" grpId="0"/>
      <p:bldP spid="21" grpId="0"/>
      <p:bldP spid="22" grpId="0"/>
      <p:bldP spid="23" grpId="0"/>
      <p:bldP spid="24" grpId="0"/>
      <p:bldP spid="25" grpId="0"/>
      <p:bldP spid="26" grpId="0"/>
      <p:bldP spid="31" grpId="0" animBg="1"/>
      <p:bldP spid="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8032EF75-46CB-4930-9F0D-6BFAEFDE0804}"/>
              </a:ext>
            </a:extLst>
          </p:cNvPr>
          <p:cNvGrpSpPr/>
          <p:nvPr/>
        </p:nvGrpSpPr>
        <p:grpSpPr>
          <a:xfrm>
            <a:off x="1265608" y="4682016"/>
            <a:ext cx="4974614" cy="461665"/>
            <a:chOff x="1265608" y="5088416"/>
            <a:chExt cx="4974614" cy="461665"/>
          </a:xfrm>
        </p:grpSpPr>
        <p:sp>
          <p:nvSpPr>
            <p:cNvPr id="13" name="TextBox 12">
              <a:extLst>
                <a:ext uri="{FF2B5EF4-FFF2-40B4-BE49-F238E27FC236}">
                  <a16:creationId xmlns:a16="http://schemas.microsoft.com/office/drawing/2014/main" id="{28B9988D-86A0-4874-B1E7-731F8C9620CA}"/>
                </a:ext>
              </a:extLst>
            </p:cNvPr>
            <p:cNvSpPr txBox="1"/>
            <p:nvPr/>
          </p:nvSpPr>
          <p:spPr bwMode="auto">
            <a:xfrm>
              <a:off x="5032839" y="5088416"/>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50,000</a:t>
              </a:r>
            </a:p>
          </p:txBody>
        </p:sp>
        <p:sp>
          <p:nvSpPr>
            <p:cNvPr id="14" name="TextBox 13">
              <a:extLst>
                <a:ext uri="{FF2B5EF4-FFF2-40B4-BE49-F238E27FC236}">
                  <a16:creationId xmlns:a16="http://schemas.microsoft.com/office/drawing/2014/main" id="{5397259F-7F93-46C9-B606-846EF17826AA}"/>
                </a:ext>
              </a:extLst>
            </p:cNvPr>
            <p:cNvSpPr txBox="1"/>
            <p:nvPr/>
          </p:nvSpPr>
          <p:spPr bwMode="auto">
            <a:xfrm>
              <a:off x="3138913" y="5088416"/>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24,000</a:t>
              </a:r>
            </a:p>
          </p:txBody>
        </p:sp>
        <p:sp>
          <p:nvSpPr>
            <p:cNvPr id="15" name="TextBox 14">
              <a:extLst>
                <a:ext uri="{FF2B5EF4-FFF2-40B4-BE49-F238E27FC236}">
                  <a16:creationId xmlns:a16="http://schemas.microsoft.com/office/drawing/2014/main" id="{8809FFFC-D00B-427E-94C3-098752455F5F}"/>
                </a:ext>
              </a:extLst>
            </p:cNvPr>
            <p:cNvSpPr txBox="1"/>
            <p:nvPr/>
          </p:nvSpPr>
          <p:spPr bwMode="auto">
            <a:xfrm>
              <a:off x="1265608" y="5088416"/>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74,000</a:t>
              </a:r>
            </a:p>
          </p:txBody>
        </p:sp>
        <p:sp>
          <p:nvSpPr>
            <p:cNvPr id="11" name="TextBox 10">
              <a:extLst>
                <a:ext uri="{FF2B5EF4-FFF2-40B4-BE49-F238E27FC236}">
                  <a16:creationId xmlns:a16="http://schemas.microsoft.com/office/drawing/2014/main" id="{0219D104-AC39-464D-B44B-92AC3C5911CC}"/>
                </a:ext>
              </a:extLst>
            </p:cNvPr>
            <p:cNvSpPr txBox="1"/>
            <p:nvPr/>
          </p:nvSpPr>
          <p:spPr bwMode="auto">
            <a:xfrm>
              <a:off x="2618274"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3714AEF0-3A5E-4356-B093-68867C040C42}"/>
                </a:ext>
              </a:extLst>
            </p:cNvPr>
            <p:cNvSpPr txBox="1"/>
            <p:nvPr/>
          </p:nvSpPr>
          <p:spPr bwMode="auto">
            <a:xfrm>
              <a:off x="4372141" y="50884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grpSp>
      <p:sp>
        <p:nvSpPr>
          <p:cNvPr id="2" name="Text Placeholder 1"/>
          <p:cNvSpPr>
            <a:spLocks noGrp="1"/>
          </p:cNvSpPr>
          <p:nvPr>
            <p:ph type="body" sz="quarter" idx="11"/>
          </p:nvPr>
        </p:nvSpPr>
        <p:spPr/>
        <p:txBody>
          <a:bodyPr/>
          <a:lstStyle/>
          <a:p>
            <a:r>
              <a:rPr lang="en-US" dirty="0"/>
              <a:t>1.29 Equivalence and compensation – step 4:5</a:t>
            </a:r>
          </a:p>
        </p:txBody>
      </p:sp>
      <p:sp>
        <p:nvSpPr>
          <p:cNvPr id="7" name="TextBox 6">
            <a:extLst>
              <a:ext uri="{FF2B5EF4-FFF2-40B4-BE49-F238E27FC236}">
                <a16:creationId xmlns:a16="http://schemas.microsoft.com/office/drawing/2014/main" id="{0FD28331-45BF-4810-838E-E45B867CBC34}"/>
              </a:ext>
            </a:extLst>
          </p:cNvPr>
          <p:cNvSpPr txBox="1"/>
          <p:nvPr/>
        </p:nvSpPr>
        <p:spPr bwMode="auto">
          <a:xfrm>
            <a:off x="5061692" y="1819626"/>
            <a:ext cx="1443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350,000</a:t>
            </a:r>
          </a:p>
        </p:txBody>
      </p:sp>
      <p:pic>
        <p:nvPicPr>
          <p:cNvPr id="8" name="Picture 7" descr="A close up of a logo&#10;&#10;Description generated with high confidence">
            <a:extLst>
              <a:ext uri="{FF2B5EF4-FFF2-40B4-BE49-F238E27FC236}">
                <a16:creationId xmlns:a16="http://schemas.microsoft.com/office/drawing/2014/main" id="{D73B2570-9D4F-4816-BF12-3390B78A5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807" y="2008092"/>
            <a:ext cx="778109" cy="2908182"/>
          </a:xfrm>
          <a:prstGeom prst="rect">
            <a:avLst/>
          </a:prstGeom>
        </p:spPr>
      </p:pic>
      <p:sp>
        <p:nvSpPr>
          <p:cNvPr id="17" name="TextBox 16">
            <a:extLst>
              <a:ext uri="{FF2B5EF4-FFF2-40B4-BE49-F238E27FC236}">
                <a16:creationId xmlns:a16="http://schemas.microsoft.com/office/drawing/2014/main" id="{E99FD52D-1746-467A-A772-37E14D56C7D9}"/>
              </a:ext>
            </a:extLst>
          </p:cNvPr>
          <p:cNvSpPr txBox="1"/>
          <p:nvPr/>
        </p:nvSpPr>
        <p:spPr bwMode="auto">
          <a:xfrm>
            <a:off x="1195078" y="1819626"/>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374,000</a:t>
            </a:r>
          </a:p>
        </p:txBody>
      </p:sp>
      <p:sp>
        <p:nvSpPr>
          <p:cNvPr id="18" name="TextBox 17">
            <a:extLst>
              <a:ext uri="{FF2B5EF4-FFF2-40B4-BE49-F238E27FC236}">
                <a16:creationId xmlns:a16="http://schemas.microsoft.com/office/drawing/2014/main" id="{218341CD-F388-46FD-990A-186419F963F3}"/>
              </a:ext>
            </a:extLst>
          </p:cNvPr>
          <p:cNvSpPr txBox="1"/>
          <p:nvPr/>
        </p:nvSpPr>
        <p:spPr bwMode="auto">
          <a:xfrm>
            <a:off x="3178990" y="1819626"/>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24,000</a:t>
            </a:r>
          </a:p>
        </p:txBody>
      </p:sp>
      <p:sp>
        <p:nvSpPr>
          <p:cNvPr id="19" name="TextBox 18">
            <a:extLst>
              <a:ext uri="{FF2B5EF4-FFF2-40B4-BE49-F238E27FC236}">
                <a16:creationId xmlns:a16="http://schemas.microsoft.com/office/drawing/2014/main" id="{66D4CB59-0D1A-46AA-9C8A-2520DF4B6007}"/>
              </a:ext>
            </a:extLst>
          </p:cNvPr>
          <p:cNvSpPr txBox="1"/>
          <p:nvPr/>
        </p:nvSpPr>
        <p:spPr bwMode="auto">
          <a:xfrm>
            <a:off x="4368134" y="18196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20" name="TextBox 19">
            <a:extLst>
              <a:ext uri="{FF2B5EF4-FFF2-40B4-BE49-F238E27FC236}">
                <a16:creationId xmlns:a16="http://schemas.microsoft.com/office/drawing/2014/main" id="{544A7768-A2BF-45A3-BB54-1E04EB77CCFD}"/>
              </a:ext>
            </a:extLst>
          </p:cNvPr>
          <p:cNvSpPr txBox="1"/>
          <p:nvPr/>
        </p:nvSpPr>
        <p:spPr bwMode="auto">
          <a:xfrm>
            <a:off x="2618274" y="18196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21" name="Rectangle 20">
            <a:extLst>
              <a:ext uri="{FF2B5EF4-FFF2-40B4-BE49-F238E27FC236}">
                <a16:creationId xmlns:a16="http://schemas.microsoft.com/office/drawing/2014/main" id="{8F9F2915-2D05-42CB-9268-AD74BDF91F8B}"/>
              </a:ext>
            </a:extLst>
          </p:cNvPr>
          <p:cNvSpPr/>
          <p:nvPr/>
        </p:nvSpPr>
        <p:spPr bwMode="auto">
          <a:xfrm>
            <a:off x="5008792" y="1716732"/>
            <a:ext cx="147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512C480C-51FF-485A-9DA5-F062E91C352C}"/>
              </a:ext>
            </a:extLst>
          </p:cNvPr>
          <p:cNvSpPr txBox="1"/>
          <p:nvPr/>
        </p:nvSpPr>
        <p:spPr bwMode="auto">
          <a:xfrm>
            <a:off x="221951" y="3250822"/>
            <a:ext cx="1633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− 300,000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3" name="TextBox 22">
            <a:extLst>
              <a:ext uri="{FF2B5EF4-FFF2-40B4-BE49-F238E27FC236}">
                <a16:creationId xmlns:a16="http://schemas.microsoft.com/office/drawing/2014/main" id="{B6B66663-CA2E-4102-A5E4-7F72516C8131}"/>
              </a:ext>
            </a:extLst>
          </p:cNvPr>
          <p:cNvSpPr txBox="1"/>
          <p:nvPr/>
        </p:nvSpPr>
        <p:spPr bwMode="auto">
          <a:xfrm>
            <a:off x="4046997" y="3250822"/>
            <a:ext cx="1633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− 300,000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4" name="Picture 23" descr="A close up of a logo&#10;&#10;Description generated with high confidence">
            <a:extLst>
              <a:ext uri="{FF2B5EF4-FFF2-40B4-BE49-F238E27FC236}">
                <a16:creationId xmlns:a16="http://schemas.microsoft.com/office/drawing/2014/main" id="{5F216D9E-4BAE-4A57-BCFB-3296E7B42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960" y="2786219"/>
            <a:ext cx="194527" cy="1390870"/>
          </a:xfrm>
          <a:prstGeom prst="rect">
            <a:avLst/>
          </a:prstGeom>
        </p:spPr>
      </p:pic>
      <p:pic>
        <p:nvPicPr>
          <p:cNvPr id="25" name="Picture 24" descr="A close up of a logo&#10;&#10;Description generated with high confidence">
            <a:extLst>
              <a:ext uri="{FF2B5EF4-FFF2-40B4-BE49-F238E27FC236}">
                <a16:creationId xmlns:a16="http://schemas.microsoft.com/office/drawing/2014/main" id="{3C3ED25C-2242-40DB-B3F8-3E182BA70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816" y="2786219"/>
            <a:ext cx="194527" cy="1390870"/>
          </a:xfrm>
          <a:prstGeom prst="rect">
            <a:avLst/>
          </a:prstGeom>
        </p:spPr>
      </p:pic>
      <p:sp>
        <p:nvSpPr>
          <p:cNvPr id="26" name="TextBox 25">
            <a:extLst>
              <a:ext uri="{FF2B5EF4-FFF2-40B4-BE49-F238E27FC236}">
                <a16:creationId xmlns:a16="http://schemas.microsoft.com/office/drawing/2014/main" id="{30ACCE8D-23A4-4116-8A8F-58EA240486EB}"/>
              </a:ext>
            </a:extLst>
          </p:cNvPr>
          <p:cNvSpPr txBox="1"/>
          <p:nvPr/>
        </p:nvSpPr>
        <p:spPr bwMode="auto">
          <a:xfrm>
            <a:off x="7351596" y="3231350"/>
            <a:ext cx="1633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+ 300,000</a:t>
            </a:r>
            <a:endParaRPr lang="en-GB" sz="2400" dirty="0">
              <a:solidFill>
                <a:srgbClr val="959595"/>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5527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22" presetClass="entr" presetSubtype="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DCC346-7E2E-4336-BB5C-C612C6DC6383}"/>
              </a:ext>
            </a:extLst>
          </p:cNvPr>
          <p:cNvSpPr txBox="1"/>
          <p:nvPr/>
        </p:nvSpPr>
        <p:spPr bwMode="auto">
          <a:xfrm>
            <a:off x="5340615" y="1819626"/>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134</a:t>
            </a:r>
          </a:p>
        </p:txBody>
      </p:sp>
      <p:pic>
        <p:nvPicPr>
          <p:cNvPr id="6" name="Picture 5" descr="A close up of a logo&#10;&#10;Description generated with high confidence">
            <a:extLst>
              <a:ext uri="{FF2B5EF4-FFF2-40B4-BE49-F238E27FC236}">
                <a16:creationId xmlns:a16="http://schemas.microsoft.com/office/drawing/2014/main" id="{4715D185-F075-431C-9C06-BB200AE38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285" y="2008092"/>
            <a:ext cx="778109" cy="2908182"/>
          </a:xfrm>
          <a:prstGeom prst="rect">
            <a:avLst/>
          </a:prstGeom>
        </p:spPr>
      </p:pic>
      <p:grpSp>
        <p:nvGrpSpPr>
          <p:cNvPr id="25" name="Group 24">
            <a:extLst>
              <a:ext uri="{FF2B5EF4-FFF2-40B4-BE49-F238E27FC236}">
                <a16:creationId xmlns:a16="http://schemas.microsoft.com/office/drawing/2014/main" id="{EF17DCB3-87AA-4444-B743-7723D95DDE5B}"/>
              </a:ext>
            </a:extLst>
          </p:cNvPr>
          <p:cNvGrpSpPr/>
          <p:nvPr/>
        </p:nvGrpSpPr>
        <p:grpSpPr>
          <a:xfrm>
            <a:off x="1799408" y="4682016"/>
            <a:ext cx="4237913" cy="461665"/>
            <a:chOff x="1596685" y="4682016"/>
            <a:chExt cx="4237913" cy="461665"/>
          </a:xfrm>
        </p:grpSpPr>
        <p:sp>
          <p:nvSpPr>
            <p:cNvPr id="11" name="TextBox 10">
              <a:extLst>
                <a:ext uri="{FF2B5EF4-FFF2-40B4-BE49-F238E27FC236}">
                  <a16:creationId xmlns:a16="http://schemas.microsoft.com/office/drawing/2014/main" id="{1481EE5D-7852-4B29-9395-9B8327510D56}"/>
                </a:ext>
              </a:extLst>
            </p:cNvPr>
            <p:cNvSpPr txBox="1"/>
            <p:nvPr/>
          </p:nvSpPr>
          <p:spPr bwMode="auto">
            <a:xfrm>
              <a:off x="5136970" y="4682016"/>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140</a:t>
              </a:r>
            </a:p>
          </p:txBody>
        </p:sp>
        <p:sp>
          <p:nvSpPr>
            <p:cNvPr id="12" name="TextBox 11">
              <a:extLst>
                <a:ext uri="{FF2B5EF4-FFF2-40B4-BE49-F238E27FC236}">
                  <a16:creationId xmlns:a16="http://schemas.microsoft.com/office/drawing/2014/main" id="{07FD79E8-DABD-4184-B1C6-934FF4C039DA}"/>
                </a:ext>
              </a:extLst>
            </p:cNvPr>
            <p:cNvSpPr txBox="1"/>
            <p:nvPr/>
          </p:nvSpPr>
          <p:spPr bwMode="auto">
            <a:xfrm>
              <a:off x="3538919" y="468201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49</a:t>
              </a:r>
            </a:p>
          </p:txBody>
        </p:sp>
        <p:sp>
          <p:nvSpPr>
            <p:cNvPr id="13" name="TextBox 12">
              <a:extLst>
                <a:ext uri="{FF2B5EF4-FFF2-40B4-BE49-F238E27FC236}">
                  <a16:creationId xmlns:a16="http://schemas.microsoft.com/office/drawing/2014/main" id="{B22DF06D-21A6-496A-8B4D-6536A15DBF61}"/>
                </a:ext>
              </a:extLst>
            </p:cNvPr>
            <p:cNvSpPr txBox="1"/>
            <p:nvPr/>
          </p:nvSpPr>
          <p:spPr bwMode="auto">
            <a:xfrm>
              <a:off x="1596685" y="4682016"/>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189</a:t>
              </a:r>
            </a:p>
          </p:txBody>
        </p:sp>
        <p:sp>
          <p:nvSpPr>
            <p:cNvPr id="9" name="TextBox 8">
              <a:extLst>
                <a:ext uri="{FF2B5EF4-FFF2-40B4-BE49-F238E27FC236}">
                  <a16:creationId xmlns:a16="http://schemas.microsoft.com/office/drawing/2014/main" id="{95DB27E0-C0C7-4403-860D-17633FD58865}"/>
                </a:ext>
              </a:extLst>
            </p:cNvPr>
            <p:cNvSpPr txBox="1"/>
            <p:nvPr/>
          </p:nvSpPr>
          <p:spPr bwMode="auto">
            <a:xfrm>
              <a:off x="2694474" y="46820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E1D472FF-8F38-4C19-9D3B-518E662BA0BC}"/>
                </a:ext>
              </a:extLst>
            </p:cNvPr>
            <p:cNvSpPr txBox="1"/>
            <p:nvPr/>
          </p:nvSpPr>
          <p:spPr bwMode="auto">
            <a:xfrm>
              <a:off x="4448341" y="46820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grpSp>
      <p:sp>
        <p:nvSpPr>
          <p:cNvPr id="15" name="TextBox 14">
            <a:extLst>
              <a:ext uri="{FF2B5EF4-FFF2-40B4-BE49-F238E27FC236}">
                <a16:creationId xmlns:a16="http://schemas.microsoft.com/office/drawing/2014/main" id="{C6A744BF-9791-4037-B7A4-AC3F50521A38}"/>
              </a:ext>
            </a:extLst>
          </p:cNvPr>
          <p:cNvSpPr txBox="1"/>
          <p:nvPr/>
        </p:nvSpPr>
        <p:spPr bwMode="auto">
          <a:xfrm>
            <a:off x="1780173" y="1819626"/>
            <a:ext cx="713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183</a:t>
            </a:r>
          </a:p>
        </p:txBody>
      </p:sp>
      <p:sp>
        <p:nvSpPr>
          <p:cNvPr id="16" name="TextBox 15">
            <a:extLst>
              <a:ext uri="{FF2B5EF4-FFF2-40B4-BE49-F238E27FC236}">
                <a16:creationId xmlns:a16="http://schemas.microsoft.com/office/drawing/2014/main" id="{064726E0-880A-4E36-81C1-7299E0F04D91}"/>
              </a:ext>
            </a:extLst>
          </p:cNvPr>
          <p:cNvSpPr txBox="1"/>
          <p:nvPr/>
        </p:nvSpPr>
        <p:spPr bwMode="auto">
          <a:xfrm>
            <a:off x="3764086" y="1819626"/>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49</a:t>
            </a:r>
          </a:p>
        </p:txBody>
      </p:sp>
      <p:sp>
        <p:nvSpPr>
          <p:cNvPr id="17" name="TextBox 16">
            <a:extLst>
              <a:ext uri="{FF2B5EF4-FFF2-40B4-BE49-F238E27FC236}">
                <a16:creationId xmlns:a16="http://schemas.microsoft.com/office/drawing/2014/main" id="{DE5DD88B-6F0C-4290-839C-1113DB998C64}"/>
              </a:ext>
            </a:extLst>
          </p:cNvPr>
          <p:cNvSpPr txBox="1"/>
          <p:nvPr/>
        </p:nvSpPr>
        <p:spPr bwMode="auto">
          <a:xfrm>
            <a:off x="4647057" y="18196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8" name="TextBox 17">
            <a:extLst>
              <a:ext uri="{FF2B5EF4-FFF2-40B4-BE49-F238E27FC236}">
                <a16:creationId xmlns:a16="http://schemas.microsoft.com/office/drawing/2014/main" id="{CD954F26-416B-467F-97E7-B9D25B64642D}"/>
              </a:ext>
            </a:extLst>
          </p:cNvPr>
          <p:cNvSpPr txBox="1"/>
          <p:nvPr/>
        </p:nvSpPr>
        <p:spPr bwMode="auto">
          <a:xfrm>
            <a:off x="2897197" y="18196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19" name="Rectangle 18">
            <a:extLst>
              <a:ext uri="{FF2B5EF4-FFF2-40B4-BE49-F238E27FC236}">
                <a16:creationId xmlns:a16="http://schemas.microsoft.com/office/drawing/2014/main" id="{85AA8FE4-2DB6-46C3-A92C-130DAD0BC2D5}"/>
              </a:ext>
            </a:extLst>
          </p:cNvPr>
          <p:cNvSpPr/>
          <p:nvPr/>
        </p:nvSpPr>
        <p:spPr bwMode="auto">
          <a:xfrm>
            <a:off x="5287715" y="1716732"/>
            <a:ext cx="824265"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0D98F8DE-E064-4B56-ABB9-A8DA961112A2}"/>
              </a:ext>
            </a:extLst>
          </p:cNvPr>
          <p:cNvSpPr txBox="1"/>
          <p:nvPr/>
        </p:nvSpPr>
        <p:spPr bwMode="auto">
          <a:xfrm>
            <a:off x="1523589" y="3250822"/>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1" name="TextBox 20">
            <a:extLst>
              <a:ext uri="{FF2B5EF4-FFF2-40B4-BE49-F238E27FC236}">
                <a16:creationId xmlns:a16="http://schemas.microsoft.com/office/drawing/2014/main" id="{2DC0A3AB-1D30-44BE-9E6D-0B79C9002BA5}"/>
              </a:ext>
            </a:extLst>
          </p:cNvPr>
          <p:cNvSpPr txBox="1"/>
          <p:nvPr/>
        </p:nvSpPr>
        <p:spPr bwMode="auto">
          <a:xfrm>
            <a:off x="5081936" y="3250822"/>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2" name="Picture 21" descr="A close up of a logo&#10;&#10;Description generated with high confidence">
            <a:extLst>
              <a:ext uri="{FF2B5EF4-FFF2-40B4-BE49-F238E27FC236}">
                <a16:creationId xmlns:a16="http://schemas.microsoft.com/office/drawing/2014/main" id="{5EAD1ABE-D09F-48FF-9485-EA313D600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83" y="2786219"/>
            <a:ext cx="194527" cy="1390870"/>
          </a:xfrm>
          <a:prstGeom prst="rect">
            <a:avLst/>
          </a:prstGeom>
        </p:spPr>
      </p:pic>
      <p:pic>
        <p:nvPicPr>
          <p:cNvPr id="23" name="Picture 22" descr="A close up of a logo&#10;&#10;Description generated with high confidence">
            <a:extLst>
              <a:ext uri="{FF2B5EF4-FFF2-40B4-BE49-F238E27FC236}">
                <a16:creationId xmlns:a16="http://schemas.microsoft.com/office/drawing/2014/main" id="{CCC04EFE-B18E-45D8-BC8D-351E1726E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9739" y="2786219"/>
            <a:ext cx="194527" cy="1390870"/>
          </a:xfrm>
          <a:prstGeom prst="rect">
            <a:avLst/>
          </a:prstGeom>
        </p:spPr>
      </p:pic>
      <p:sp>
        <p:nvSpPr>
          <p:cNvPr id="24" name="TextBox 23">
            <a:extLst>
              <a:ext uri="{FF2B5EF4-FFF2-40B4-BE49-F238E27FC236}">
                <a16:creationId xmlns:a16="http://schemas.microsoft.com/office/drawing/2014/main" id="{E24437DA-ECBC-4AF0-8685-66B42736C7F6}"/>
              </a:ext>
            </a:extLst>
          </p:cNvPr>
          <p:cNvSpPr txBox="1"/>
          <p:nvPr/>
        </p:nvSpPr>
        <p:spPr bwMode="auto">
          <a:xfrm>
            <a:off x="6981159" y="3231350"/>
            <a:ext cx="64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1.29 Equivalence and compensation – step 4:6</a:t>
            </a:r>
          </a:p>
        </p:txBody>
      </p:sp>
    </p:spTree>
    <p:extLst>
      <p:ext uri="{BB962C8B-B14F-4D97-AF65-F5344CB8AC3E}">
        <p14:creationId xmlns:p14="http://schemas.microsoft.com/office/powerpoint/2010/main" val="15982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22" presetClass="entr" presetSubtype="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4:6</a:t>
            </a:r>
          </a:p>
        </p:txBody>
      </p:sp>
      <p:sp>
        <p:nvSpPr>
          <p:cNvPr id="3" name="TextBox 2">
            <a:extLst>
              <a:ext uri="{FF2B5EF4-FFF2-40B4-BE49-F238E27FC236}">
                <a16:creationId xmlns:a16="http://schemas.microsoft.com/office/drawing/2014/main" id="{508D8D9B-BB3B-4690-A382-B3E81323AE43}"/>
              </a:ext>
            </a:extLst>
          </p:cNvPr>
          <p:cNvSpPr txBox="1"/>
          <p:nvPr/>
        </p:nvSpPr>
        <p:spPr bwMode="auto">
          <a:xfrm>
            <a:off x="5340615" y="1819626"/>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139</a:t>
            </a:r>
          </a:p>
        </p:txBody>
      </p:sp>
      <p:pic>
        <p:nvPicPr>
          <p:cNvPr id="4" name="Picture 3" descr="A close up of a logo&#10;&#10;Description generated with high confidence">
            <a:extLst>
              <a:ext uri="{FF2B5EF4-FFF2-40B4-BE49-F238E27FC236}">
                <a16:creationId xmlns:a16="http://schemas.microsoft.com/office/drawing/2014/main" id="{4C2E3E8B-324D-4068-9C1B-CDE9F9F13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285" y="2008092"/>
            <a:ext cx="778109" cy="2908182"/>
          </a:xfrm>
          <a:prstGeom prst="rect">
            <a:avLst/>
          </a:prstGeom>
        </p:spPr>
      </p:pic>
      <p:grpSp>
        <p:nvGrpSpPr>
          <p:cNvPr id="5" name="Group 4">
            <a:extLst>
              <a:ext uri="{FF2B5EF4-FFF2-40B4-BE49-F238E27FC236}">
                <a16:creationId xmlns:a16="http://schemas.microsoft.com/office/drawing/2014/main" id="{9DCD3CFA-7A97-41D7-96FC-6FC28911DD2B}"/>
              </a:ext>
            </a:extLst>
          </p:cNvPr>
          <p:cNvGrpSpPr/>
          <p:nvPr/>
        </p:nvGrpSpPr>
        <p:grpSpPr>
          <a:xfrm>
            <a:off x="1799408" y="4682016"/>
            <a:ext cx="4237913" cy="461665"/>
            <a:chOff x="1596685" y="4682016"/>
            <a:chExt cx="4237913" cy="461665"/>
          </a:xfrm>
        </p:grpSpPr>
        <p:sp>
          <p:nvSpPr>
            <p:cNvPr id="6" name="TextBox 5">
              <a:extLst>
                <a:ext uri="{FF2B5EF4-FFF2-40B4-BE49-F238E27FC236}">
                  <a16:creationId xmlns:a16="http://schemas.microsoft.com/office/drawing/2014/main" id="{1BD84486-0C4F-4D46-91CF-99F6D8DB7C6F}"/>
                </a:ext>
              </a:extLst>
            </p:cNvPr>
            <p:cNvSpPr txBox="1"/>
            <p:nvPr/>
          </p:nvSpPr>
          <p:spPr bwMode="auto">
            <a:xfrm>
              <a:off x="5136970" y="4682016"/>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140</a:t>
              </a:r>
            </a:p>
          </p:txBody>
        </p:sp>
        <p:sp>
          <p:nvSpPr>
            <p:cNvPr id="7" name="TextBox 6">
              <a:extLst>
                <a:ext uri="{FF2B5EF4-FFF2-40B4-BE49-F238E27FC236}">
                  <a16:creationId xmlns:a16="http://schemas.microsoft.com/office/drawing/2014/main" id="{4A471A21-3068-442F-A3BD-A56FA4F64287}"/>
                </a:ext>
              </a:extLst>
            </p:cNvPr>
            <p:cNvSpPr txBox="1"/>
            <p:nvPr/>
          </p:nvSpPr>
          <p:spPr bwMode="auto">
            <a:xfrm>
              <a:off x="3538919" y="4682016"/>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46</a:t>
              </a:r>
            </a:p>
          </p:txBody>
        </p:sp>
        <p:sp>
          <p:nvSpPr>
            <p:cNvPr id="8" name="TextBox 7">
              <a:extLst>
                <a:ext uri="{FF2B5EF4-FFF2-40B4-BE49-F238E27FC236}">
                  <a16:creationId xmlns:a16="http://schemas.microsoft.com/office/drawing/2014/main" id="{5A02D7A7-AA59-4F96-A949-A0E9C70B8C7E}"/>
                </a:ext>
              </a:extLst>
            </p:cNvPr>
            <p:cNvSpPr txBox="1"/>
            <p:nvPr/>
          </p:nvSpPr>
          <p:spPr bwMode="auto">
            <a:xfrm>
              <a:off x="1596685" y="4682016"/>
              <a:ext cx="69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186</a:t>
              </a:r>
            </a:p>
          </p:txBody>
        </p:sp>
        <p:sp>
          <p:nvSpPr>
            <p:cNvPr id="9" name="TextBox 8">
              <a:extLst>
                <a:ext uri="{FF2B5EF4-FFF2-40B4-BE49-F238E27FC236}">
                  <a16:creationId xmlns:a16="http://schemas.microsoft.com/office/drawing/2014/main" id="{41E95A33-584F-4EB0-B191-EA912ABC5B49}"/>
                </a:ext>
              </a:extLst>
            </p:cNvPr>
            <p:cNvSpPr txBox="1"/>
            <p:nvPr/>
          </p:nvSpPr>
          <p:spPr bwMode="auto">
            <a:xfrm>
              <a:off x="2694474" y="46820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19222F0D-FC4A-4F3B-947E-5B0209001BD0}"/>
                </a:ext>
              </a:extLst>
            </p:cNvPr>
            <p:cNvSpPr txBox="1"/>
            <p:nvPr/>
          </p:nvSpPr>
          <p:spPr bwMode="auto">
            <a:xfrm>
              <a:off x="4448341" y="46820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grpSp>
      <p:sp>
        <p:nvSpPr>
          <p:cNvPr id="11" name="TextBox 10">
            <a:extLst>
              <a:ext uri="{FF2B5EF4-FFF2-40B4-BE49-F238E27FC236}">
                <a16:creationId xmlns:a16="http://schemas.microsoft.com/office/drawing/2014/main" id="{0C351786-0E91-4264-A908-56E0B99C27EB}"/>
              </a:ext>
            </a:extLst>
          </p:cNvPr>
          <p:cNvSpPr txBox="1"/>
          <p:nvPr/>
        </p:nvSpPr>
        <p:spPr bwMode="auto">
          <a:xfrm>
            <a:off x="1780173" y="1819626"/>
            <a:ext cx="713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185</a:t>
            </a:r>
          </a:p>
        </p:txBody>
      </p:sp>
      <p:sp>
        <p:nvSpPr>
          <p:cNvPr id="12" name="TextBox 11">
            <a:extLst>
              <a:ext uri="{FF2B5EF4-FFF2-40B4-BE49-F238E27FC236}">
                <a16:creationId xmlns:a16="http://schemas.microsoft.com/office/drawing/2014/main" id="{47F3F73B-095C-4DFF-8AF1-AE2F08EFD132}"/>
              </a:ext>
            </a:extLst>
          </p:cNvPr>
          <p:cNvSpPr txBox="1"/>
          <p:nvPr/>
        </p:nvSpPr>
        <p:spPr bwMode="auto">
          <a:xfrm>
            <a:off x="3764086" y="1819626"/>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46</a:t>
            </a:r>
          </a:p>
        </p:txBody>
      </p:sp>
      <p:sp>
        <p:nvSpPr>
          <p:cNvPr id="13" name="TextBox 12">
            <a:extLst>
              <a:ext uri="{FF2B5EF4-FFF2-40B4-BE49-F238E27FC236}">
                <a16:creationId xmlns:a16="http://schemas.microsoft.com/office/drawing/2014/main" id="{BCAC3F10-0C7C-488D-86EE-3EA42E6FD772}"/>
              </a:ext>
            </a:extLst>
          </p:cNvPr>
          <p:cNvSpPr txBox="1"/>
          <p:nvPr/>
        </p:nvSpPr>
        <p:spPr bwMode="auto">
          <a:xfrm>
            <a:off x="4647057" y="18196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EDCB7ED7-EF6C-4B5F-BD4F-F1516C6051D8}"/>
              </a:ext>
            </a:extLst>
          </p:cNvPr>
          <p:cNvSpPr txBox="1"/>
          <p:nvPr/>
        </p:nvSpPr>
        <p:spPr bwMode="auto">
          <a:xfrm>
            <a:off x="2897197" y="18196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15" name="Rectangle 14">
            <a:extLst>
              <a:ext uri="{FF2B5EF4-FFF2-40B4-BE49-F238E27FC236}">
                <a16:creationId xmlns:a16="http://schemas.microsoft.com/office/drawing/2014/main" id="{E06BC778-8A06-4EFB-831A-B54DEAD4EDE4}"/>
              </a:ext>
            </a:extLst>
          </p:cNvPr>
          <p:cNvSpPr/>
          <p:nvPr/>
        </p:nvSpPr>
        <p:spPr bwMode="auto">
          <a:xfrm>
            <a:off x="5287715" y="1716732"/>
            <a:ext cx="824265"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83C3CFF5-E8ED-4EC2-8D3B-906C4030FE3C}"/>
              </a:ext>
            </a:extLst>
          </p:cNvPr>
          <p:cNvSpPr txBox="1"/>
          <p:nvPr/>
        </p:nvSpPr>
        <p:spPr bwMode="auto">
          <a:xfrm>
            <a:off x="1573283" y="3250822"/>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6370727F-C092-4B56-9D8D-D1DD342694C7}"/>
              </a:ext>
            </a:extLst>
          </p:cNvPr>
          <p:cNvSpPr txBox="1"/>
          <p:nvPr/>
        </p:nvSpPr>
        <p:spPr bwMode="auto">
          <a:xfrm>
            <a:off x="5131629" y="3250822"/>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8" name="Picture 17" descr="A close up of a logo&#10;&#10;Description generated with high confidence">
            <a:extLst>
              <a:ext uri="{FF2B5EF4-FFF2-40B4-BE49-F238E27FC236}">
                <a16:creationId xmlns:a16="http://schemas.microsoft.com/office/drawing/2014/main" id="{42819975-7F50-40D3-AB5B-2525A805E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83" y="2786219"/>
            <a:ext cx="194527" cy="1390870"/>
          </a:xfrm>
          <a:prstGeom prst="rect">
            <a:avLst/>
          </a:prstGeom>
        </p:spPr>
      </p:pic>
      <p:pic>
        <p:nvPicPr>
          <p:cNvPr id="19" name="Picture 18" descr="A close up of a logo&#10;&#10;Description generated with high confidence">
            <a:extLst>
              <a:ext uri="{FF2B5EF4-FFF2-40B4-BE49-F238E27FC236}">
                <a16:creationId xmlns:a16="http://schemas.microsoft.com/office/drawing/2014/main" id="{45DCEFCA-CD36-4C2D-8EB4-1A75D162D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9739" y="2786219"/>
            <a:ext cx="194527" cy="1390870"/>
          </a:xfrm>
          <a:prstGeom prst="rect">
            <a:avLst/>
          </a:prstGeom>
        </p:spPr>
      </p:pic>
      <p:sp>
        <p:nvSpPr>
          <p:cNvPr id="20" name="TextBox 19">
            <a:extLst>
              <a:ext uri="{FF2B5EF4-FFF2-40B4-BE49-F238E27FC236}">
                <a16:creationId xmlns:a16="http://schemas.microsoft.com/office/drawing/2014/main" id="{D050AD36-1906-4F83-BEED-001AE686369C}"/>
              </a:ext>
            </a:extLst>
          </p:cNvPr>
          <p:cNvSpPr txBox="1"/>
          <p:nvPr/>
        </p:nvSpPr>
        <p:spPr bwMode="auto">
          <a:xfrm>
            <a:off x="6981159" y="3231350"/>
            <a:ext cx="593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a:t>
            </a:r>
            <a:endParaRPr lang="en-GB" sz="2400" dirty="0">
              <a:solidFill>
                <a:srgbClr val="959595"/>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131438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4:7</a:t>
            </a:r>
          </a:p>
        </p:txBody>
      </p:sp>
      <p:sp>
        <p:nvSpPr>
          <p:cNvPr id="5" name="TextBox 4">
            <a:extLst>
              <a:ext uri="{FF2B5EF4-FFF2-40B4-BE49-F238E27FC236}">
                <a16:creationId xmlns:a16="http://schemas.microsoft.com/office/drawing/2014/main" id="{24B25AB6-F786-4976-AAD2-D3C06F132BF0}"/>
              </a:ext>
            </a:extLst>
          </p:cNvPr>
          <p:cNvSpPr txBox="1"/>
          <p:nvPr/>
        </p:nvSpPr>
        <p:spPr bwMode="auto">
          <a:xfrm>
            <a:off x="5778844" y="1819626"/>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17.25</a:t>
            </a:r>
          </a:p>
        </p:txBody>
      </p:sp>
      <p:sp>
        <p:nvSpPr>
          <p:cNvPr id="11" name="TextBox 10">
            <a:extLst>
              <a:ext uri="{FF2B5EF4-FFF2-40B4-BE49-F238E27FC236}">
                <a16:creationId xmlns:a16="http://schemas.microsoft.com/office/drawing/2014/main" id="{4E32A99B-CF77-4D14-B921-7CABFCFE5551}"/>
              </a:ext>
            </a:extLst>
          </p:cNvPr>
          <p:cNvSpPr txBox="1"/>
          <p:nvPr/>
        </p:nvSpPr>
        <p:spPr bwMode="auto">
          <a:xfrm>
            <a:off x="5900322" y="46820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0.25</a:t>
            </a:r>
          </a:p>
        </p:txBody>
      </p:sp>
      <p:grpSp>
        <p:nvGrpSpPr>
          <p:cNvPr id="28" name="Group 27">
            <a:extLst>
              <a:ext uri="{FF2B5EF4-FFF2-40B4-BE49-F238E27FC236}">
                <a16:creationId xmlns:a16="http://schemas.microsoft.com/office/drawing/2014/main" id="{D35843D5-35BB-48FB-809F-4E0EA4311308}"/>
              </a:ext>
            </a:extLst>
          </p:cNvPr>
          <p:cNvGrpSpPr/>
          <p:nvPr/>
        </p:nvGrpSpPr>
        <p:grpSpPr>
          <a:xfrm>
            <a:off x="1657249" y="1716732"/>
            <a:ext cx="5828352" cy="3537781"/>
            <a:chOff x="1057174" y="1716732"/>
            <a:chExt cx="5828352" cy="3537781"/>
          </a:xfrm>
        </p:grpSpPr>
        <p:sp>
          <p:nvSpPr>
            <p:cNvPr id="12" name="TextBox 11">
              <a:extLst>
                <a:ext uri="{FF2B5EF4-FFF2-40B4-BE49-F238E27FC236}">
                  <a16:creationId xmlns:a16="http://schemas.microsoft.com/office/drawing/2014/main" id="{35BFA7D5-499B-4771-8D40-B8768EF811F6}"/>
                </a:ext>
              </a:extLst>
            </p:cNvPr>
            <p:cNvSpPr txBox="1"/>
            <p:nvPr/>
          </p:nvSpPr>
          <p:spPr bwMode="auto">
            <a:xfrm>
              <a:off x="3442740" y="4682016"/>
              <a:ext cx="7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0.75</a:t>
              </a:r>
            </a:p>
          </p:txBody>
        </p:sp>
        <p:sp>
          <p:nvSpPr>
            <p:cNvPr id="13" name="TextBox 12">
              <a:extLst>
                <a:ext uri="{FF2B5EF4-FFF2-40B4-BE49-F238E27FC236}">
                  <a16:creationId xmlns:a16="http://schemas.microsoft.com/office/drawing/2014/main" id="{2AE2B0FA-8042-4EAF-94A6-BEE8E224A8B2}"/>
                </a:ext>
              </a:extLst>
            </p:cNvPr>
            <p:cNvSpPr txBox="1"/>
            <p:nvPr/>
          </p:nvSpPr>
          <p:spPr bwMode="auto">
            <a:xfrm>
              <a:off x="1769810" y="468201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9" name="TextBox 8">
              <a:extLst>
                <a:ext uri="{FF2B5EF4-FFF2-40B4-BE49-F238E27FC236}">
                  <a16:creationId xmlns:a16="http://schemas.microsoft.com/office/drawing/2014/main" id="{995B2BB2-F59A-4A5C-B987-2726552FA17F}"/>
                </a:ext>
              </a:extLst>
            </p:cNvPr>
            <p:cNvSpPr txBox="1"/>
            <p:nvPr/>
          </p:nvSpPr>
          <p:spPr bwMode="auto">
            <a:xfrm>
              <a:off x="2694474" y="46820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5EFEDA0C-7678-487C-8D81-5474C7E39529}"/>
                </a:ext>
              </a:extLst>
            </p:cNvPr>
            <p:cNvSpPr txBox="1"/>
            <p:nvPr/>
          </p:nvSpPr>
          <p:spPr bwMode="auto">
            <a:xfrm>
              <a:off x="4448341" y="46820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sp>
          <p:nvSpPr>
            <p:cNvPr id="15" name="TextBox 14">
              <a:extLst>
                <a:ext uri="{FF2B5EF4-FFF2-40B4-BE49-F238E27FC236}">
                  <a16:creationId xmlns:a16="http://schemas.microsoft.com/office/drawing/2014/main" id="{79445416-4E5C-420A-A66D-878BB8070BAB}"/>
                </a:ext>
              </a:extLst>
            </p:cNvPr>
            <p:cNvSpPr txBox="1"/>
            <p:nvPr/>
          </p:nvSpPr>
          <p:spPr bwMode="auto">
            <a:xfrm>
              <a:off x="1665615" y="1819626"/>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18</a:t>
              </a:r>
            </a:p>
          </p:txBody>
        </p:sp>
        <p:sp>
          <p:nvSpPr>
            <p:cNvPr id="16" name="TextBox 15">
              <a:extLst>
                <a:ext uri="{FF2B5EF4-FFF2-40B4-BE49-F238E27FC236}">
                  <a16:creationId xmlns:a16="http://schemas.microsoft.com/office/drawing/2014/main" id="{BEC8AAF2-3B19-4435-A556-892498B736F1}"/>
                </a:ext>
              </a:extLst>
            </p:cNvPr>
            <p:cNvSpPr txBox="1"/>
            <p:nvPr/>
          </p:nvSpPr>
          <p:spPr bwMode="auto">
            <a:xfrm>
              <a:off x="3431519" y="1819626"/>
              <a:ext cx="797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0.75</a:t>
              </a:r>
            </a:p>
          </p:txBody>
        </p:sp>
        <p:sp>
          <p:nvSpPr>
            <p:cNvPr id="17" name="TextBox 16">
              <a:extLst>
                <a:ext uri="{FF2B5EF4-FFF2-40B4-BE49-F238E27FC236}">
                  <a16:creationId xmlns:a16="http://schemas.microsoft.com/office/drawing/2014/main" id="{3107CB35-3D60-4063-B436-E56B2A0EB637}"/>
                </a:ext>
              </a:extLst>
            </p:cNvPr>
            <p:cNvSpPr txBox="1"/>
            <p:nvPr/>
          </p:nvSpPr>
          <p:spPr bwMode="auto">
            <a:xfrm>
              <a:off x="4444334" y="18196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8" name="TextBox 17">
              <a:extLst>
                <a:ext uri="{FF2B5EF4-FFF2-40B4-BE49-F238E27FC236}">
                  <a16:creationId xmlns:a16="http://schemas.microsoft.com/office/drawing/2014/main" id="{8D098A78-CD1C-4CF1-B6D3-03773E156EB1}"/>
                </a:ext>
              </a:extLst>
            </p:cNvPr>
            <p:cNvSpPr txBox="1"/>
            <p:nvPr/>
          </p:nvSpPr>
          <p:spPr bwMode="auto">
            <a:xfrm>
              <a:off x="2694474" y="181962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19" name="Rectangle 18">
              <a:extLst>
                <a:ext uri="{FF2B5EF4-FFF2-40B4-BE49-F238E27FC236}">
                  <a16:creationId xmlns:a16="http://schemas.microsoft.com/office/drawing/2014/main" id="{03D59407-CB92-4EA1-ACFF-9616E9AC673D}"/>
                </a:ext>
              </a:extLst>
            </p:cNvPr>
            <p:cNvSpPr/>
            <p:nvPr/>
          </p:nvSpPr>
          <p:spPr bwMode="auto">
            <a:xfrm>
              <a:off x="5084992" y="1716732"/>
              <a:ext cx="1250604"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A7F3872E-C560-4A42-94C8-9CC5BF07E920}"/>
                </a:ext>
              </a:extLst>
            </p:cNvPr>
            <p:cNvSpPr txBox="1"/>
            <p:nvPr/>
          </p:nvSpPr>
          <p:spPr bwMode="auto">
            <a:xfrm>
              <a:off x="1057174" y="325082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+ 17</a:t>
              </a:r>
              <a:endParaRPr lang="en-GB" sz="2400" dirty="0">
                <a:latin typeface="Myriad Pro Semibold"/>
                <a:ea typeface="Myriad Pro Semibold" charset="0"/>
                <a:cs typeface="Myriad Pro Semibold" charset="0"/>
              </a:endParaRPr>
            </a:p>
          </p:txBody>
        </p:sp>
        <p:pic>
          <p:nvPicPr>
            <p:cNvPr id="22" name="Picture 21" descr="A close up of a logo&#10;&#10;Description generated with high confidence">
              <a:extLst>
                <a:ext uri="{FF2B5EF4-FFF2-40B4-BE49-F238E27FC236}">
                  <a16:creationId xmlns:a16="http://schemas.microsoft.com/office/drawing/2014/main" id="{5B614C5C-133D-4035-B87B-AD2D3ABC483A}"/>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flipV="1">
              <a:off x="5613031" y="2786219"/>
              <a:ext cx="194527" cy="1390870"/>
            </a:xfrm>
            <a:prstGeom prst="rect">
              <a:avLst/>
            </a:prstGeom>
          </p:spPr>
        </p:pic>
        <p:pic>
          <p:nvPicPr>
            <p:cNvPr id="23" name="Picture 22" descr="A close up of a logo&#10;&#10;Description generated with high confidence">
              <a:extLst>
                <a:ext uri="{FF2B5EF4-FFF2-40B4-BE49-F238E27FC236}">
                  <a16:creationId xmlns:a16="http://schemas.microsoft.com/office/drawing/2014/main" id="{DC946FE1-A20E-4C9F-A1BF-AC1A22548576}"/>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flipV="1">
              <a:off x="1837016" y="2786219"/>
              <a:ext cx="194527" cy="1390870"/>
            </a:xfrm>
            <a:prstGeom prst="rect">
              <a:avLst/>
            </a:prstGeom>
          </p:spPr>
        </p:pic>
        <p:sp>
          <p:nvSpPr>
            <p:cNvPr id="24" name="TextBox 23">
              <a:extLst>
                <a:ext uri="{FF2B5EF4-FFF2-40B4-BE49-F238E27FC236}">
                  <a16:creationId xmlns:a16="http://schemas.microsoft.com/office/drawing/2014/main" id="{46E9AAFE-7D7E-4EAC-A970-453451E2179B}"/>
                </a:ext>
              </a:extLst>
            </p:cNvPr>
            <p:cNvSpPr txBox="1"/>
            <p:nvPr/>
          </p:nvSpPr>
          <p:spPr bwMode="auto">
            <a:xfrm>
              <a:off x="5727271" y="3250822"/>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25" name="Rectangle 24">
              <a:extLst>
                <a:ext uri="{FF2B5EF4-FFF2-40B4-BE49-F238E27FC236}">
                  <a16:creationId xmlns:a16="http://schemas.microsoft.com/office/drawing/2014/main" id="{3947148C-B8CC-4AFE-BE3D-0CF7C855227B}"/>
                </a:ext>
              </a:extLst>
            </p:cNvPr>
            <p:cNvSpPr/>
            <p:nvPr/>
          </p:nvSpPr>
          <p:spPr bwMode="auto">
            <a:xfrm>
              <a:off x="6136866" y="3139654"/>
              <a:ext cx="748660"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3C5A2DBE-B2E6-4120-8303-022BFFD3C6F9}"/>
                </a:ext>
              </a:extLst>
            </p:cNvPr>
            <p:cNvSpPr/>
            <p:nvPr/>
          </p:nvSpPr>
          <p:spPr bwMode="auto">
            <a:xfrm>
              <a:off x="5302828" y="4570513"/>
              <a:ext cx="819102"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
        <p:nvSpPr>
          <p:cNvPr id="27" name="TextBox 26">
            <a:extLst>
              <a:ext uri="{FF2B5EF4-FFF2-40B4-BE49-F238E27FC236}">
                <a16:creationId xmlns:a16="http://schemas.microsoft.com/office/drawing/2014/main" id="{C2AC85F5-F68C-4D56-B476-5A56497049DA}"/>
              </a:ext>
            </a:extLst>
          </p:cNvPr>
          <p:cNvSpPr txBox="1"/>
          <p:nvPr/>
        </p:nvSpPr>
        <p:spPr bwMode="auto">
          <a:xfrm>
            <a:off x="6852225" y="325082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17</a:t>
            </a:r>
            <a:endParaRPr lang="en-GB" sz="2400" dirty="0">
              <a:solidFill>
                <a:srgbClr val="959595"/>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64513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4:8</a:t>
            </a:r>
          </a:p>
        </p:txBody>
      </p:sp>
      <p:pic>
        <p:nvPicPr>
          <p:cNvPr id="4" name="Picture 3">
            <a:extLst>
              <a:ext uri="{FF2B5EF4-FFF2-40B4-BE49-F238E27FC236}">
                <a16:creationId xmlns:a16="http://schemas.microsoft.com/office/drawing/2014/main" id="{5A740473-C5F6-40EA-B182-152060DD4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390" y="854776"/>
            <a:ext cx="3749220" cy="2226672"/>
          </a:xfrm>
          <a:prstGeom prst="rect">
            <a:avLst/>
          </a:prstGeom>
        </p:spPr>
      </p:pic>
      <p:graphicFrame>
        <p:nvGraphicFramePr>
          <p:cNvPr id="5" name="Table 4">
            <a:extLst>
              <a:ext uri="{FF2B5EF4-FFF2-40B4-BE49-F238E27FC236}">
                <a16:creationId xmlns:a16="http://schemas.microsoft.com/office/drawing/2014/main" id="{31C6D3CC-A5C8-4230-9B1B-2D58527588A7}"/>
              </a:ext>
            </a:extLst>
          </p:cNvPr>
          <p:cNvGraphicFramePr>
            <a:graphicFrameLocks noGrp="1"/>
          </p:cNvGraphicFramePr>
          <p:nvPr>
            <p:extLst>
              <p:ext uri="{D42A27DB-BD31-4B8C-83A1-F6EECF244321}">
                <p14:modId xmlns:p14="http://schemas.microsoft.com/office/powerpoint/2010/main" val="829360515"/>
              </p:ext>
            </p:extLst>
          </p:nvPr>
        </p:nvGraphicFramePr>
        <p:xfrm>
          <a:off x="300038" y="3362325"/>
          <a:ext cx="8543924" cy="2844000"/>
        </p:xfrm>
        <a:graphic>
          <a:graphicData uri="http://schemas.openxmlformats.org/drawingml/2006/table">
            <a:tbl>
              <a:tblPr firstRow="1" firstCol="1" bandRow="1">
                <a:tableStyleId>{5C22544A-7EE6-4342-B048-85BDC9FD1C3A}</a:tableStyleId>
              </a:tblPr>
              <a:tblGrid>
                <a:gridCol w="2135164">
                  <a:extLst>
                    <a:ext uri="{9D8B030D-6E8A-4147-A177-3AD203B41FA5}">
                      <a16:colId xmlns:a16="http://schemas.microsoft.com/office/drawing/2014/main" val="60936921"/>
                    </a:ext>
                  </a:extLst>
                </a:gridCol>
                <a:gridCol w="2136798">
                  <a:extLst>
                    <a:ext uri="{9D8B030D-6E8A-4147-A177-3AD203B41FA5}">
                      <a16:colId xmlns:a16="http://schemas.microsoft.com/office/drawing/2014/main" val="4182465670"/>
                    </a:ext>
                  </a:extLst>
                </a:gridCol>
                <a:gridCol w="2135164">
                  <a:extLst>
                    <a:ext uri="{9D8B030D-6E8A-4147-A177-3AD203B41FA5}">
                      <a16:colId xmlns:a16="http://schemas.microsoft.com/office/drawing/2014/main" val="2293240879"/>
                    </a:ext>
                  </a:extLst>
                </a:gridCol>
                <a:gridCol w="2136798">
                  <a:extLst>
                    <a:ext uri="{9D8B030D-6E8A-4147-A177-3AD203B41FA5}">
                      <a16:colId xmlns:a16="http://schemas.microsoft.com/office/drawing/2014/main" val="3953769147"/>
                    </a:ext>
                  </a:extLst>
                </a:gridCol>
              </a:tblGrid>
              <a:tr h="684000">
                <a:tc>
                  <a:txBody>
                    <a:bodyPr/>
                    <a:lstStyle/>
                    <a:p>
                      <a:pPr algn="ctr">
                        <a:spcBef>
                          <a:spcPts val="400"/>
                        </a:spcBef>
                        <a:spcAft>
                          <a:spcPts val="400"/>
                        </a:spcAft>
                      </a:pPr>
                      <a:r>
                        <a:rPr lang="en-GB" sz="1800" b="1" dirty="0">
                          <a:solidFill>
                            <a:schemeClr val="tx1"/>
                          </a:solidFill>
                          <a:effectLst/>
                          <a:latin typeface="Myriad Pro Semibold"/>
                        </a:rPr>
                        <a:t>Week</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800" b="1" dirty="0">
                          <a:solidFill>
                            <a:schemeClr val="tx1"/>
                          </a:solidFill>
                          <a:effectLst/>
                          <a:latin typeface="Myriad Pro Semibold"/>
                        </a:rPr>
                        <a:t>Standing reach (cm)</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800" b="1" dirty="0">
                          <a:solidFill>
                            <a:schemeClr val="tx1"/>
                          </a:solidFill>
                          <a:effectLst/>
                          <a:latin typeface="Myriad Pro Semibold"/>
                        </a:rPr>
                        <a:t>Jumping reach (cm)</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800" b="1" dirty="0">
                          <a:solidFill>
                            <a:schemeClr val="tx1"/>
                          </a:solidFill>
                          <a:effectLst/>
                          <a:latin typeface="Myriad Pro Semibold"/>
                        </a:rPr>
                        <a:t>Score</a:t>
                      </a:r>
                      <a:br>
                        <a:rPr lang="en-GB" sz="1800" b="1" dirty="0">
                          <a:solidFill>
                            <a:schemeClr val="tx1"/>
                          </a:solidFill>
                          <a:effectLst/>
                          <a:latin typeface="Myriad Pro Semibold"/>
                        </a:rPr>
                      </a:br>
                      <a:r>
                        <a:rPr lang="en-GB" sz="1800" b="1" dirty="0">
                          <a:solidFill>
                            <a:schemeClr val="tx1"/>
                          </a:solidFill>
                          <a:effectLst/>
                          <a:latin typeface="Myriad Pro Semibold"/>
                        </a:rPr>
                        <a:t>(difference in cm)</a:t>
                      </a:r>
                      <a:endParaRPr lang="en-GB" sz="18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816342683"/>
                  </a:ext>
                </a:extLst>
              </a:tr>
              <a:tr h="432000">
                <a:tc>
                  <a:txBody>
                    <a:bodyPr/>
                    <a:lstStyle/>
                    <a:p>
                      <a:pPr algn="ctr">
                        <a:spcBef>
                          <a:spcPts val="400"/>
                        </a:spcBef>
                        <a:spcAft>
                          <a:spcPts val="400"/>
                        </a:spcAft>
                      </a:pPr>
                      <a:r>
                        <a:rPr lang="en-GB" sz="1800" b="0" dirty="0">
                          <a:solidFill>
                            <a:schemeClr val="tx1"/>
                          </a:solidFill>
                          <a:effectLst/>
                          <a:latin typeface="Myriad Pro Semibold"/>
                        </a:rPr>
                        <a:t>1</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 9</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517473"/>
                  </a:ext>
                </a:extLst>
              </a:tr>
              <a:tr h="432000">
                <a:tc>
                  <a:txBody>
                    <a:bodyPr/>
                    <a:lstStyle/>
                    <a:p>
                      <a:pPr algn="ctr">
                        <a:spcBef>
                          <a:spcPts val="400"/>
                        </a:spcBef>
                        <a:spcAft>
                          <a:spcPts val="400"/>
                        </a:spcAft>
                      </a:pPr>
                      <a:r>
                        <a:rPr lang="en-GB" sz="1800" b="0" dirty="0">
                          <a:solidFill>
                            <a:schemeClr val="tx1"/>
                          </a:solidFill>
                          <a:effectLst/>
                          <a:latin typeface="Myriad Pro Semibold"/>
                        </a:rPr>
                        <a:t>2</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 8</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458643"/>
                  </a:ext>
                </a:extLst>
              </a:tr>
              <a:tr h="432000">
                <a:tc>
                  <a:txBody>
                    <a:bodyPr/>
                    <a:lstStyle/>
                    <a:p>
                      <a:pPr algn="ctr">
                        <a:spcBef>
                          <a:spcPts val="400"/>
                        </a:spcBef>
                        <a:spcAft>
                          <a:spcPts val="400"/>
                        </a:spcAft>
                      </a:pPr>
                      <a:r>
                        <a:rPr lang="en-GB" sz="1800" b="0" dirty="0">
                          <a:solidFill>
                            <a:schemeClr val="tx1"/>
                          </a:solidFill>
                          <a:effectLst/>
                          <a:latin typeface="Myriad Pro Semibold"/>
                        </a:rPr>
                        <a:t>3</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 8</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937560"/>
                  </a:ext>
                </a:extLst>
              </a:tr>
              <a:tr h="432000">
                <a:tc>
                  <a:txBody>
                    <a:bodyPr/>
                    <a:lstStyle/>
                    <a:p>
                      <a:pPr algn="ctr">
                        <a:spcBef>
                          <a:spcPts val="400"/>
                        </a:spcBef>
                        <a:spcAft>
                          <a:spcPts val="400"/>
                        </a:spcAft>
                      </a:pPr>
                      <a:r>
                        <a:rPr lang="en-GB" sz="1800" b="0" dirty="0">
                          <a:solidFill>
                            <a:schemeClr val="tx1"/>
                          </a:solidFill>
                          <a:effectLst/>
                          <a:latin typeface="Myriad Pro Semibold"/>
                        </a:rPr>
                        <a:t>4</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10</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130797"/>
                  </a:ext>
                </a:extLst>
              </a:tr>
              <a:tr h="432000">
                <a:tc>
                  <a:txBody>
                    <a:bodyPr/>
                    <a:lstStyle/>
                    <a:p>
                      <a:pPr algn="ctr">
                        <a:spcBef>
                          <a:spcPts val="400"/>
                        </a:spcBef>
                        <a:spcAft>
                          <a:spcPts val="400"/>
                        </a:spcAft>
                      </a:pPr>
                      <a:r>
                        <a:rPr lang="en-GB" sz="1800" b="0" dirty="0">
                          <a:solidFill>
                            <a:schemeClr val="tx1"/>
                          </a:solidFill>
                          <a:effectLst/>
                          <a:latin typeface="Myriad Pro Semibold"/>
                        </a:rPr>
                        <a:t>5</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143</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solidFill>
                            <a:schemeClr val="tx1"/>
                          </a:solidFill>
                          <a:effectLst/>
                          <a:latin typeface="Myriad Pro Semibold"/>
                        </a:rPr>
                        <a:t>154</a:t>
                      </a: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8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02535"/>
                  </a:ext>
                </a:extLst>
              </a:tr>
            </a:tbl>
          </a:graphicData>
        </a:graphic>
      </p:graphicFrame>
      <p:sp>
        <p:nvSpPr>
          <p:cNvPr id="9" name="TextBox 8">
            <a:extLst>
              <a:ext uri="{FF2B5EF4-FFF2-40B4-BE49-F238E27FC236}">
                <a16:creationId xmlns:a16="http://schemas.microsoft.com/office/drawing/2014/main" id="{774E2B24-111A-4E7C-B403-C66684655351}"/>
              </a:ext>
            </a:extLst>
          </p:cNvPr>
          <p:cNvSpPr txBox="1"/>
          <p:nvPr/>
        </p:nvSpPr>
        <p:spPr bwMode="auto">
          <a:xfrm>
            <a:off x="3224640" y="4079042"/>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143</a:t>
            </a:r>
          </a:p>
        </p:txBody>
      </p:sp>
      <p:sp>
        <p:nvSpPr>
          <p:cNvPr id="10" name="TextBox 9">
            <a:extLst>
              <a:ext uri="{FF2B5EF4-FFF2-40B4-BE49-F238E27FC236}">
                <a16:creationId xmlns:a16="http://schemas.microsoft.com/office/drawing/2014/main" id="{5F6193B3-3620-4A03-8D14-5129DB580377}"/>
              </a:ext>
            </a:extLst>
          </p:cNvPr>
          <p:cNvSpPr txBox="1"/>
          <p:nvPr/>
        </p:nvSpPr>
        <p:spPr bwMode="auto">
          <a:xfrm>
            <a:off x="3224640" y="4511251"/>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143</a:t>
            </a:r>
          </a:p>
        </p:txBody>
      </p:sp>
      <p:sp>
        <p:nvSpPr>
          <p:cNvPr id="11" name="TextBox 10">
            <a:extLst>
              <a:ext uri="{FF2B5EF4-FFF2-40B4-BE49-F238E27FC236}">
                <a16:creationId xmlns:a16="http://schemas.microsoft.com/office/drawing/2014/main" id="{37CCC382-0581-4B57-A058-ECCFF0A08227}"/>
              </a:ext>
            </a:extLst>
          </p:cNvPr>
          <p:cNvSpPr txBox="1"/>
          <p:nvPr/>
        </p:nvSpPr>
        <p:spPr bwMode="auto">
          <a:xfrm>
            <a:off x="3224640" y="4943196"/>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143</a:t>
            </a:r>
          </a:p>
        </p:txBody>
      </p:sp>
      <p:sp>
        <p:nvSpPr>
          <p:cNvPr id="12" name="TextBox 11">
            <a:extLst>
              <a:ext uri="{FF2B5EF4-FFF2-40B4-BE49-F238E27FC236}">
                <a16:creationId xmlns:a16="http://schemas.microsoft.com/office/drawing/2014/main" id="{F7BD876F-82E2-4B16-89CA-BD668AE67388}"/>
              </a:ext>
            </a:extLst>
          </p:cNvPr>
          <p:cNvSpPr txBox="1"/>
          <p:nvPr/>
        </p:nvSpPr>
        <p:spPr bwMode="auto">
          <a:xfrm>
            <a:off x="3224640" y="5375404"/>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143</a:t>
            </a:r>
          </a:p>
        </p:txBody>
      </p:sp>
      <p:sp>
        <p:nvSpPr>
          <p:cNvPr id="13" name="TextBox 12">
            <a:extLst>
              <a:ext uri="{FF2B5EF4-FFF2-40B4-BE49-F238E27FC236}">
                <a16:creationId xmlns:a16="http://schemas.microsoft.com/office/drawing/2014/main" id="{F53A4E97-9353-4673-8DB4-7838FFB1AD2A}"/>
              </a:ext>
            </a:extLst>
          </p:cNvPr>
          <p:cNvSpPr txBox="1"/>
          <p:nvPr/>
        </p:nvSpPr>
        <p:spPr bwMode="auto">
          <a:xfrm>
            <a:off x="5359592" y="4079042"/>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152</a:t>
            </a:r>
          </a:p>
        </p:txBody>
      </p:sp>
      <p:sp>
        <p:nvSpPr>
          <p:cNvPr id="14" name="TextBox 13">
            <a:extLst>
              <a:ext uri="{FF2B5EF4-FFF2-40B4-BE49-F238E27FC236}">
                <a16:creationId xmlns:a16="http://schemas.microsoft.com/office/drawing/2014/main" id="{42F8ACCD-3DCE-49B2-91DB-B64407F3789E}"/>
              </a:ext>
            </a:extLst>
          </p:cNvPr>
          <p:cNvSpPr txBox="1"/>
          <p:nvPr/>
        </p:nvSpPr>
        <p:spPr bwMode="auto">
          <a:xfrm>
            <a:off x="5359592" y="4511251"/>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151</a:t>
            </a:r>
          </a:p>
        </p:txBody>
      </p:sp>
      <p:sp>
        <p:nvSpPr>
          <p:cNvPr id="15" name="TextBox 14">
            <a:extLst>
              <a:ext uri="{FF2B5EF4-FFF2-40B4-BE49-F238E27FC236}">
                <a16:creationId xmlns:a16="http://schemas.microsoft.com/office/drawing/2014/main" id="{9AA363AF-F4ED-4EB1-966F-23887C133A06}"/>
              </a:ext>
            </a:extLst>
          </p:cNvPr>
          <p:cNvSpPr txBox="1"/>
          <p:nvPr/>
        </p:nvSpPr>
        <p:spPr bwMode="auto">
          <a:xfrm>
            <a:off x="5359592" y="4943196"/>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151</a:t>
            </a:r>
          </a:p>
        </p:txBody>
      </p:sp>
      <p:sp>
        <p:nvSpPr>
          <p:cNvPr id="16" name="TextBox 15">
            <a:extLst>
              <a:ext uri="{FF2B5EF4-FFF2-40B4-BE49-F238E27FC236}">
                <a16:creationId xmlns:a16="http://schemas.microsoft.com/office/drawing/2014/main" id="{2D384486-73D9-4BED-9789-460F0BBF17A8}"/>
              </a:ext>
            </a:extLst>
          </p:cNvPr>
          <p:cNvSpPr txBox="1"/>
          <p:nvPr/>
        </p:nvSpPr>
        <p:spPr bwMode="auto">
          <a:xfrm>
            <a:off x="5359592" y="5375404"/>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153</a:t>
            </a:r>
          </a:p>
        </p:txBody>
      </p:sp>
      <p:sp>
        <p:nvSpPr>
          <p:cNvPr id="17" name="TextBox 16">
            <a:extLst>
              <a:ext uri="{FF2B5EF4-FFF2-40B4-BE49-F238E27FC236}">
                <a16:creationId xmlns:a16="http://schemas.microsoft.com/office/drawing/2014/main" id="{9D8697F0-2C39-47E0-9209-8A1C126A99E0}"/>
              </a:ext>
            </a:extLst>
          </p:cNvPr>
          <p:cNvSpPr txBox="1"/>
          <p:nvPr/>
        </p:nvSpPr>
        <p:spPr bwMode="auto">
          <a:xfrm>
            <a:off x="7558088" y="5806644"/>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11</a:t>
            </a:r>
          </a:p>
        </p:txBody>
      </p:sp>
    </p:spTree>
    <p:extLst>
      <p:ext uri="{BB962C8B-B14F-4D97-AF65-F5344CB8AC3E}">
        <p14:creationId xmlns:p14="http://schemas.microsoft.com/office/powerpoint/2010/main" val="12324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5:1</a:t>
            </a:r>
          </a:p>
        </p:txBody>
      </p:sp>
      <p:sp>
        <p:nvSpPr>
          <p:cNvPr id="7" name="TextBox 6">
            <a:extLst>
              <a:ext uri="{FF2B5EF4-FFF2-40B4-BE49-F238E27FC236}">
                <a16:creationId xmlns:a16="http://schemas.microsoft.com/office/drawing/2014/main" id="{CFA5DB45-90D9-4E68-B0CA-6E55EB5DAA86}"/>
              </a:ext>
            </a:extLst>
          </p:cNvPr>
          <p:cNvSpPr txBox="1"/>
          <p:nvPr/>
        </p:nvSpPr>
        <p:spPr bwMode="auto">
          <a:xfrm>
            <a:off x="2623717" y="5585532"/>
            <a:ext cx="103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Arial" panose="020B0604020202020204" pitchFamily="34" charset="0"/>
                <a:ea typeface="Myriad Pro Semibold" charset="0"/>
                <a:cs typeface="Arial" panose="020B0604020202020204" pitchFamily="34" charset="0"/>
              </a:rPr>
              <a:t>− 4</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7789C379-2302-4D33-904A-7F9BC0C0228F}"/>
              </a:ext>
            </a:extLst>
          </p:cNvPr>
          <p:cNvSpPr txBox="1"/>
          <p:nvPr/>
        </p:nvSpPr>
        <p:spPr bwMode="auto">
          <a:xfrm>
            <a:off x="5481217" y="5585532"/>
            <a:ext cx="103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Arial" panose="020B0604020202020204" pitchFamily="34" charset="0"/>
                <a:ea typeface="Myriad Pro Semibold" charset="0"/>
                <a:cs typeface="Arial" panose="020B0604020202020204" pitchFamily="34" charset="0"/>
              </a:rPr>
              <a:t>− 5</a:t>
            </a:r>
            <a:endParaRPr lang="en-GB" sz="2400" dirty="0">
              <a:latin typeface="Myriad Pro Semibold"/>
              <a:ea typeface="Myriad Pro Semibold" charset="0"/>
              <a:cs typeface="Myriad Pro Semibold" charset="0"/>
            </a:endParaRPr>
          </a:p>
        </p:txBody>
      </p:sp>
      <p:pic>
        <p:nvPicPr>
          <p:cNvPr id="10" name="Picture 9" descr="A picture containing stationary, pencil&#10;&#10;Description generated with very high confidence">
            <a:extLst>
              <a:ext uri="{FF2B5EF4-FFF2-40B4-BE49-F238E27FC236}">
                <a16:creationId xmlns:a16="http://schemas.microsoft.com/office/drawing/2014/main" id="{F02A496A-7217-4C65-A688-932A36735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701" y="1580992"/>
            <a:ext cx="1399099" cy="3696017"/>
          </a:xfrm>
          <a:prstGeom prst="rect">
            <a:avLst/>
          </a:prstGeom>
        </p:spPr>
      </p:pic>
      <p:pic>
        <p:nvPicPr>
          <p:cNvPr id="11" name="Picture 10" descr="A picture containing stationary, pencil&#10;&#10;Description generated with very high confidence">
            <a:extLst>
              <a:ext uri="{FF2B5EF4-FFF2-40B4-BE49-F238E27FC236}">
                <a16:creationId xmlns:a16="http://schemas.microsoft.com/office/drawing/2014/main" id="{994B1C80-17CB-4A1C-AD71-C84036639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201" y="1580992"/>
            <a:ext cx="1399099" cy="3696017"/>
          </a:xfrm>
          <a:prstGeom prst="rect">
            <a:avLst/>
          </a:prstGeom>
        </p:spPr>
      </p:pic>
      <p:sp>
        <p:nvSpPr>
          <p:cNvPr id="13" name="Rectangle 12">
            <a:extLst>
              <a:ext uri="{FF2B5EF4-FFF2-40B4-BE49-F238E27FC236}">
                <a16:creationId xmlns:a16="http://schemas.microsoft.com/office/drawing/2014/main" id="{CBFF82F0-2621-48CD-9966-C0C28F294061}"/>
              </a:ext>
            </a:extLst>
          </p:cNvPr>
          <p:cNvSpPr/>
          <p:nvPr/>
        </p:nvSpPr>
        <p:spPr bwMode="auto">
          <a:xfrm>
            <a:off x="3224213" y="2338390"/>
            <a:ext cx="648000" cy="2962433"/>
          </a:xfrm>
          <a:prstGeom prst="rect">
            <a:avLst/>
          </a:prstGeom>
          <a:solidFill>
            <a:srgbClr val="FFFFFF">
              <a:alpha val="8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39F80E52-060C-450B-A147-6EC09FC16FC9}"/>
              </a:ext>
            </a:extLst>
          </p:cNvPr>
          <p:cNvSpPr/>
          <p:nvPr/>
        </p:nvSpPr>
        <p:spPr bwMode="auto">
          <a:xfrm>
            <a:off x="6052300" y="1580991"/>
            <a:ext cx="648000" cy="3696017"/>
          </a:xfrm>
          <a:prstGeom prst="rect">
            <a:avLst/>
          </a:prstGeom>
          <a:solidFill>
            <a:srgbClr val="FFFFFF">
              <a:alpha val="8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57888ACA-0EBA-448E-8E19-C08410F13BF5}"/>
              </a:ext>
            </a:extLst>
          </p:cNvPr>
          <p:cNvSpPr txBox="1"/>
          <p:nvPr/>
        </p:nvSpPr>
        <p:spPr bwMode="auto">
          <a:xfrm>
            <a:off x="4374671" y="558553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&gt;</a:t>
            </a:r>
          </a:p>
        </p:txBody>
      </p:sp>
    </p:spTree>
    <p:extLst>
      <p:ext uri="{BB962C8B-B14F-4D97-AF65-F5344CB8AC3E}">
        <p14:creationId xmlns:p14="http://schemas.microsoft.com/office/powerpoint/2010/main" val="63648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animBg="1"/>
      <p:bldP spid="14" grpId="0" animBg="1"/>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5:1</a:t>
            </a:r>
          </a:p>
        </p:txBody>
      </p:sp>
      <p:sp>
        <p:nvSpPr>
          <p:cNvPr id="5" name="TextBox 4">
            <a:extLst>
              <a:ext uri="{FF2B5EF4-FFF2-40B4-BE49-F238E27FC236}">
                <a16:creationId xmlns:a16="http://schemas.microsoft.com/office/drawing/2014/main" id="{6A5FBE70-A909-42F7-B896-7CECED1E51E6}"/>
              </a:ext>
            </a:extLst>
          </p:cNvPr>
          <p:cNvSpPr txBox="1"/>
          <p:nvPr/>
        </p:nvSpPr>
        <p:spPr bwMode="auto">
          <a:xfrm>
            <a:off x="2623717" y="5585532"/>
            <a:ext cx="103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Arial" panose="020B0604020202020204" pitchFamily="34" charset="0"/>
                <a:ea typeface="Myriad Pro Semibold" charset="0"/>
                <a:cs typeface="Arial" panose="020B0604020202020204" pitchFamily="34" charset="0"/>
              </a:rPr>
              <a:t>− 4</a:t>
            </a:r>
            <a:endParaRPr lang="en-GB" sz="2400"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B063A481-5292-4E7F-A5B8-7EC0977DFF1A}"/>
              </a:ext>
            </a:extLst>
          </p:cNvPr>
          <p:cNvSpPr txBox="1"/>
          <p:nvPr/>
        </p:nvSpPr>
        <p:spPr bwMode="auto">
          <a:xfrm>
            <a:off x="5481217" y="5585532"/>
            <a:ext cx="1039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a:t>
            </a:r>
            <a:r>
              <a:rPr lang="en-GB" sz="2400" dirty="0">
                <a:latin typeface="Arial" panose="020B0604020202020204" pitchFamily="34" charset="0"/>
                <a:ea typeface="Myriad Pro Semibold" charset="0"/>
                <a:cs typeface="Arial" panose="020B0604020202020204" pitchFamily="34" charset="0"/>
              </a:rPr>
              <a:t>− 3</a:t>
            </a:r>
            <a:endParaRPr lang="en-GB" sz="2400" dirty="0">
              <a:latin typeface="Myriad Pro Semibold"/>
              <a:ea typeface="Myriad Pro Semibold" charset="0"/>
              <a:cs typeface="Myriad Pro Semibold" charset="0"/>
            </a:endParaRPr>
          </a:p>
        </p:txBody>
      </p:sp>
      <p:pic>
        <p:nvPicPr>
          <p:cNvPr id="7" name="Picture 6" descr="A picture containing stationary, pencil&#10;&#10;Description generated with very high confidence">
            <a:extLst>
              <a:ext uri="{FF2B5EF4-FFF2-40B4-BE49-F238E27FC236}">
                <a16:creationId xmlns:a16="http://schemas.microsoft.com/office/drawing/2014/main" id="{BE3CAE9E-22A0-463B-935D-32F9FCA1D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701" y="1580992"/>
            <a:ext cx="1399099" cy="3696017"/>
          </a:xfrm>
          <a:prstGeom prst="rect">
            <a:avLst/>
          </a:prstGeom>
        </p:spPr>
      </p:pic>
      <p:pic>
        <p:nvPicPr>
          <p:cNvPr id="8" name="Picture 7" descr="A picture containing stationary, pencil&#10;&#10;Description generated with very high confidence">
            <a:extLst>
              <a:ext uri="{FF2B5EF4-FFF2-40B4-BE49-F238E27FC236}">
                <a16:creationId xmlns:a16="http://schemas.microsoft.com/office/drawing/2014/main" id="{7910D48C-BCDC-41B0-90B6-917841424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201" y="1580992"/>
            <a:ext cx="1399099" cy="3696017"/>
          </a:xfrm>
          <a:prstGeom prst="rect">
            <a:avLst/>
          </a:prstGeom>
        </p:spPr>
      </p:pic>
      <p:sp>
        <p:nvSpPr>
          <p:cNvPr id="9" name="Rectangle 8">
            <a:extLst>
              <a:ext uri="{FF2B5EF4-FFF2-40B4-BE49-F238E27FC236}">
                <a16:creationId xmlns:a16="http://schemas.microsoft.com/office/drawing/2014/main" id="{377FDE5F-F23C-4E75-BB51-2CB669C4F4DE}"/>
              </a:ext>
            </a:extLst>
          </p:cNvPr>
          <p:cNvSpPr/>
          <p:nvPr/>
        </p:nvSpPr>
        <p:spPr bwMode="auto">
          <a:xfrm>
            <a:off x="3224213" y="2338390"/>
            <a:ext cx="648000" cy="2962433"/>
          </a:xfrm>
          <a:prstGeom prst="rect">
            <a:avLst/>
          </a:prstGeom>
          <a:solidFill>
            <a:srgbClr val="FFFFFF">
              <a:alpha val="8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812E4123-C011-41D3-9B21-0BEFC5B2A9E9}"/>
              </a:ext>
            </a:extLst>
          </p:cNvPr>
          <p:cNvSpPr/>
          <p:nvPr/>
        </p:nvSpPr>
        <p:spPr bwMode="auto">
          <a:xfrm>
            <a:off x="6052300" y="3090655"/>
            <a:ext cx="648000" cy="2186353"/>
          </a:xfrm>
          <a:prstGeom prst="rect">
            <a:avLst/>
          </a:prstGeom>
          <a:solidFill>
            <a:srgbClr val="FFFFFF">
              <a:alpha val="8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7A130CED-198D-4D22-AD01-C032EC19C4B8}"/>
              </a:ext>
            </a:extLst>
          </p:cNvPr>
          <p:cNvSpPr txBox="1"/>
          <p:nvPr/>
        </p:nvSpPr>
        <p:spPr bwMode="auto">
          <a:xfrm>
            <a:off x="4374671" y="5585531"/>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&lt;</a:t>
            </a:r>
          </a:p>
        </p:txBody>
      </p:sp>
    </p:spTree>
    <p:extLst>
      <p:ext uri="{BB962C8B-B14F-4D97-AF65-F5344CB8AC3E}">
        <p14:creationId xmlns:p14="http://schemas.microsoft.com/office/powerpoint/2010/main" val="8933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sign&#10;&#10;Description generated with high confidence">
            <a:extLst>
              <a:ext uri="{FF2B5EF4-FFF2-40B4-BE49-F238E27FC236}">
                <a16:creationId xmlns:a16="http://schemas.microsoft.com/office/drawing/2014/main" id="{B26E736F-937F-4560-8E82-A6B5FF9A3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183" y="2853274"/>
            <a:ext cx="253967" cy="475511"/>
          </a:xfrm>
          <a:prstGeom prst="rect">
            <a:avLst/>
          </a:prstGeom>
        </p:spPr>
      </p:pic>
      <p:sp>
        <p:nvSpPr>
          <p:cNvPr id="7" name="TextBox 6">
            <a:extLst>
              <a:ext uri="{FF2B5EF4-FFF2-40B4-BE49-F238E27FC236}">
                <a16:creationId xmlns:a16="http://schemas.microsoft.com/office/drawing/2014/main" id="{B0955F5F-C1FB-4BC8-A073-CF8C1000B04C}"/>
              </a:ext>
            </a:extLst>
          </p:cNvPr>
          <p:cNvSpPr txBox="1"/>
          <p:nvPr/>
        </p:nvSpPr>
        <p:spPr bwMode="auto">
          <a:xfrm>
            <a:off x="6963725" y="3619254"/>
            <a:ext cx="121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14E0E"/>
                </a:solidFill>
                <a:latin typeface="Myriad Pro Semibold"/>
                <a:ea typeface="Myriad Pro Semibold" charset="0"/>
                <a:cs typeface="Myriad Pro Semibold" charset="0"/>
              </a:rPr>
              <a:t>98 </a:t>
            </a:r>
            <a:r>
              <a:rPr lang="en-GB" sz="2400" dirty="0">
                <a:solidFill>
                  <a:srgbClr val="914E0E"/>
                </a:solidFill>
                <a:latin typeface="Arial" panose="020B0604020202020204" pitchFamily="34" charset="0"/>
                <a:ea typeface="Myriad Pro Semibold" charset="0"/>
                <a:cs typeface="Arial" panose="020B0604020202020204" pitchFamily="34" charset="0"/>
              </a:rPr>
              <a:t>− 30</a:t>
            </a:r>
            <a:endParaRPr lang="en-GB" sz="2400" dirty="0">
              <a:solidFill>
                <a:srgbClr val="914E0E"/>
              </a:solidFill>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363A5FA1-3520-44A2-B4AA-740E9670CF08}"/>
              </a:ext>
            </a:extLst>
          </p:cNvPr>
          <p:cNvSpPr txBox="1"/>
          <p:nvPr/>
        </p:nvSpPr>
        <p:spPr bwMode="auto">
          <a:xfrm>
            <a:off x="8053767" y="275664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58F"/>
                </a:solidFill>
                <a:latin typeface="Myriad Pro Semibold"/>
                <a:ea typeface="Myriad Pro Semibold" charset="0"/>
                <a:cs typeface="Myriad Pro Semibold" charset="0"/>
              </a:rPr>
              <a:t>= 78</a:t>
            </a:r>
          </a:p>
        </p:txBody>
      </p:sp>
      <p:sp>
        <p:nvSpPr>
          <p:cNvPr id="9" name="TextBox 8">
            <a:extLst>
              <a:ext uri="{FF2B5EF4-FFF2-40B4-BE49-F238E27FC236}">
                <a16:creationId xmlns:a16="http://schemas.microsoft.com/office/drawing/2014/main" id="{16679F72-E00D-43D7-9E97-5EDD6040E948}"/>
              </a:ext>
            </a:extLst>
          </p:cNvPr>
          <p:cNvSpPr txBox="1"/>
          <p:nvPr/>
        </p:nvSpPr>
        <p:spPr bwMode="auto">
          <a:xfrm>
            <a:off x="6963725" y="2756647"/>
            <a:ext cx="121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4658F"/>
                </a:solidFill>
                <a:latin typeface="Myriad Pro Semibold"/>
                <a:ea typeface="Myriad Pro Semibold" charset="0"/>
                <a:cs typeface="Myriad Pro Semibold" charset="0"/>
              </a:rPr>
              <a:t>98 </a:t>
            </a:r>
            <a:r>
              <a:rPr lang="en-GB" sz="2400" dirty="0">
                <a:solidFill>
                  <a:srgbClr val="04658F"/>
                </a:solidFill>
                <a:latin typeface="Arial" panose="020B0604020202020204" pitchFamily="34" charset="0"/>
                <a:ea typeface="Myriad Pro Semibold" charset="0"/>
                <a:cs typeface="Arial" panose="020B0604020202020204" pitchFamily="34" charset="0"/>
              </a:rPr>
              <a:t>− 20</a:t>
            </a:r>
            <a:endParaRPr lang="en-GB" sz="2400" dirty="0">
              <a:solidFill>
                <a:srgbClr val="04658F"/>
              </a:solidFill>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F610FF42-88DC-4D1D-B75C-2A2312FAA547}"/>
              </a:ext>
            </a:extLst>
          </p:cNvPr>
          <p:cNvSpPr txBox="1"/>
          <p:nvPr/>
        </p:nvSpPr>
        <p:spPr bwMode="auto">
          <a:xfrm>
            <a:off x="8053767" y="361925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14E0E"/>
                </a:solidFill>
                <a:latin typeface="Myriad Pro Semibold"/>
                <a:ea typeface="Myriad Pro Semibold" charset="0"/>
                <a:cs typeface="Myriad Pro Semibold" charset="0"/>
              </a:rPr>
              <a:t>= 68</a:t>
            </a:r>
          </a:p>
        </p:txBody>
      </p:sp>
      <p:sp>
        <p:nvSpPr>
          <p:cNvPr id="2" name="Text Placeholder 1"/>
          <p:cNvSpPr>
            <a:spLocks noGrp="1"/>
          </p:cNvSpPr>
          <p:nvPr>
            <p:ph type="body" sz="quarter" idx="11"/>
          </p:nvPr>
        </p:nvSpPr>
        <p:spPr/>
        <p:txBody>
          <a:bodyPr/>
          <a:lstStyle/>
          <a:p>
            <a:r>
              <a:rPr lang="en-US" dirty="0"/>
              <a:t>1.29 Equivalence and compensation – step 5:2</a:t>
            </a:r>
          </a:p>
        </p:txBody>
      </p:sp>
      <p:pic>
        <p:nvPicPr>
          <p:cNvPr id="12" name="Picture 11">
            <a:extLst>
              <a:ext uri="{FF2B5EF4-FFF2-40B4-BE49-F238E27FC236}">
                <a16:creationId xmlns:a16="http://schemas.microsoft.com/office/drawing/2014/main" id="{1AC44652-C835-4674-BACF-F6D22041B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34" y="3318981"/>
            <a:ext cx="6727396" cy="351230"/>
          </a:xfrm>
          <a:prstGeom prst="rect">
            <a:avLst/>
          </a:prstGeom>
        </p:spPr>
      </p:pic>
      <p:pic>
        <p:nvPicPr>
          <p:cNvPr id="16" name="Picture 15">
            <a:extLst>
              <a:ext uri="{FF2B5EF4-FFF2-40B4-BE49-F238E27FC236}">
                <a16:creationId xmlns:a16="http://schemas.microsoft.com/office/drawing/2014/main" id="{E0F5EFAA-B3A8-41CB-9405-3A83C0844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944" y="2843470"/>
            <a:ext cx="253967" cy="475511"/>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3EE0E70B-5082-4EB9-AFDF-2E383E2BB6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4555" y="2465207"/>
            <a:ext cx="5117146" cy="372844"/>
          </a:xfrm>
          <a:prstGeom prst="rect">
            <a:avLst/>
          </a:prstGeom>
        </p:spPr>
      </p:pic>
      <p:pic>
        <p:nvPicPr>
          <p:cNvPr id="22" name="Picture 21">
            <a:extLst>
              <a:ext uri="{FF2B5EF4-FFF2-40B4-BE49-F238E27FC236}">
                <a16:creationId xmlns:a16="http://schemas.microsoft.com/office/drawing/2014/main" id="{1118A85C-73A6-46C2-A882-A5D8B42DEC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5841" y="3343342"/>
            <a:ext cx="253967" cy="632213"/>
          </a:xfrm>
          <a:prstGeom prst="rect">
            <a:avLst/>
          </a:prstGeom>
        </p:spPr>
      </p:pic>
      <p:pic>
        <p:nvPicPr>
          <p:cNvPr id="24" name="Picture 23">
            <a:extLst>
              <a:ext uri="{FF2B5EF4-FFF2-40B4-BE49-F238E27FC236}">
                <a16:creationId xmlns:a16="http://schemas.microsoft.com/office/drawing/2014/main" id="{6C364178-9720-461D-947B-68AC0D565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3786" y="3871856"/>
            <a:ext cx="4457915" cy="497125"/>
          </a:xfrm>
          <a:prstGeom prst="rect">
            <a:avLst/>
          </a:prstGeom>
        </p:spPr>
      </p:pic>
      <p:pic>
        <p:nvPicPr>
          <p:cNvPr id="26" name="Picture 25">
            <a:extLst>
              <a:ext uri="{FF2B5EF4-FFF2-40B4-BE49-F238E27FC236}">
                <a16:creationId xmlns:a16="http://schemas.microsoft.com/office/drawing/2014/main" id="{52CB168C-8F9E-4CA2-A341-6E128E6080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4357" y="3328261"/>
            <a:ext cx="189124" cy="340423"/>
          </a:xfrm>
          <a:prstGeom prst="rect">
            <a:avLst/>
          </a:prstGeom>
        </p:spPr>
      </p:pic>
      <p:pic>
        <p:nvPicPr>
          <p:cNvPr id="20" name="Picture 19">
            <a:extLst>
              <a:ext uri="{FF2B5EF4-FFF2-40B4-BE49-F238E27FC236}">
                <a16:creationId xmlns:a16="http://schemas.microsoft.com/office/drawing/2014/main" id="{2724681B-F62C-46BE-A3F4-25D45009B1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4166" y="3347372"/>
            <a:ext cx="253966" cy="475511"/>
          </a:xfrm>
          <a:prstGeom prst="rect">
            <a:avLst/>
          </a:prstGeom>
        </p:spPr>
      </p:pic>
      <p:sp>
        <p:nvSpPr>
          <p:cNvPr id="27" name="TextBox 26">
            <a:extLst>
              <a:ext uri="{FF2B5EF4-FFF2-40B4-BE49-F238E27FC236}">
                <a16:creationId xmlns:a16="http://schemas.microsoft.com/office/drawing/2014/main" id="{F8F78BA2-8533-453E-A19E-1BD9623B02AD}"/>
              </a:ext>
            </a:extLst>
          </p:cNvPr>
          <p:cNvSpPr txBox="1"/>
          <p:nvPr/>
        </p:nvSpPr>
        <p:spPr bwMode="auto">
          <a:xfrm>
            <a:off x="3965761" y="2144000"/>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4658F"/>
                </a:solidFill>
                <a:latin typeface="Myriad Pro Semibold"/>
                <a:ea typeface="Myriad Pro Semibold" charset="0"/>
                <a:cs typeface="Myriad Pro Semibold" charset="0"/>
              </a:rPr>
              <a:t>78</a:t>
            </a:r>
          </a:p>
        </p:txBody>
      </p:sp>
      <p:sp>
        <p:nvSpPr>
          <p:cNvPr id="28" name="TextBox 27">
            <a:extLst>
              <a:ext uri="{FF2B5EF4-FFF2-40B4-BE49-F238E27FC236}">
                <a16:creationId xmlns:a16="http://schemas.microsoft.com/office/drawing/2014/main" id="{CCC3228F-FDEE-44F5-B447-2DDA845A6561}"/>
              </a:ext>
            </a:extLst>
          </p:cNvPr>
          <p:cNvSpPr txBox="1"/>
          <p:nvPr/>
        </p:nvSpPr>
        <p:spPr bwMode="auto">
          <a:xfrm>
            <a:off x="4295376" y="4320063"/>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914E0E"/>
                </a:solidFill>
                <a:latin typeface="Myriad Pro Semibold"/>
                <a:ea typeface="Myriad Pro Semibold" charset="0"/>
                <a:cs typeface="Myriad Pro Semibold" charset="0"/>
              </a:rPr>
              <a:t>68</a:t>
            </a:r>
          </a:p>
        </p:txBody>
      </p:sp>
    </p:spTree>
    <p:extLst>
      <p:ext uri="{BB962C8B-B14F-4D97-AF65-F5344CB8AC3E}">
        <p14:creationId xmlns:p14="http://schemas.microsoft.com/office/powerpoint/2010/main" val="27021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xit" presetSubtype="0" fill="hold" nodeType="with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right)">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27" grpId="0"/>
      <p:bldP spid="2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5:2</a:t>
            </a:r>
          </a:p>
        </p:txBody>
      </p:sp>
      <p:grpSp>
        <p:nvGrpSpPr>
          <p:cNvPr id="56" name="Group 55">
            <a:extLst>
              <a:ext uri="{FF2B5EF4-FFF2-40B4-BE49-F238E27FC236}">
                <a16:creationId xmlns:a16="http://schemas.microsoft.com/office/drawing/2014/main" id="{D9D188F5-986B-4D7D-B82F-7CCE13211665}"/>
              </a:ext>
            </a:extLst>
          </p:cNvPr>
          <p:cNvGrpSpPr/>
          <p:nvPr/>
        </p:nvGrpSpPr>
        <p:grpSpPr>
          <a:xfrm>
            <a:off x="2541573" y="5357940"/>
            <a:ext cx="4097770" cy="461665"/>
            <a:chOff x="2541573" y="5357940"/>
            <a:chExt cx="4097770" cy="461665"/>
          </a:xfrm>
        </p:grpSpPr>
        <p:grpSp>
          <p:nvGrpSpPr>
            <p:cNvPr id="7" name="Group 6">
              <a:extLst>
                <a:ext uri="{FF2B5EF4-FFF2-40B4-BE49-F238E27FC236}">
                  <a16:creationId xmlns:a16="http://schemas.microsoft.com/office/drawing/2014/main" id="{E01F992A-4581-4EE5-8E93-FD778E354115}"/>
                </a:ext>
              </a:extLst>
            </p:cNvPr>
            <p:cNvGrpSpPr/>
            <p:nvPr/>
          </p:nvGrpSpPr>
          <p:grpSpPr>
            <a:xfrm>
              <a:off x="2541573" y="5357940"/>
              <a:ext cx="2391396" cy="461665"/>
              <a:chOff x="2541573" y="5763582"/>
              <a:chExt cx="2391396" cy="461665"/>
            </a:xfrm>
          </p:grpSpPr>
          <p:sp>
            <p:nvSpPr>
              <p:cNvPr id="8" name="TextBox 7">
                <a:extLst>
                  <a:ext uri="{FF2B5EF4-FFF2-40B4-BE49-F238E27FC236}">
                    <a16:creationId xmlns:a16="http://schemas.microsoft.com/office/drawing/2014/main" id="{4D87A505-1E7F-4B4D-8E74-4CFC65C344EE}"/>
                  </a:ext>
                </a:extLst>
              </p:cNvPr>
              <p:cNvSpPr txBox="1"/>
              <p:nvPr/>
            </p:nvSpPr>
            <p:spPr bwMode="auto">
              <a:xfrm>
                <a:off x="3549594" y="576358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DC28E995-B135-410F-BC3D-E401022337BE}"/>
                  </a:ext>
                </a:extLst>
              </p:cNvPr>
              <p:cNvSpPr txBox="1"/>
              <p:nvPr/>
            </p:nvSpPr>
            <p:spPr bwMode="auto">
              <a:xfrm>
                <a:off x="4414877" y="57635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10" name="TextBox 9">
                <a:extLst>
                  <a:ext uri="{FF2B5EF4-FFF2-40B4-BE49-F238E27FC236}">
                    <a16:creationId xmlns:a16="http://schemas.microsoft.com/office/drawing/2014/main" id="{69263AF2-789D-4120-A5E3-1218411E06E3}"/>
                  </a:ext>
                </a:extLst>
              </p:cNvPr>
              <p:cNvSpPr txBox="1"/>
              <p:nvPr/>
            </p:nvSpPr>
            <p:spPr bwMode="auto">
              <a:xfrm>
                <a:off x="2541573" y="57635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grpSp>
        <p:grpSp>
          <p:nvGrpSpPr>
            <p:cNvPr id="11" name="Group 10">
              <a:extLst>
                <a:ext uri="{FF2B5EF4-FFF2-40B4-BE49-F238E27FC236}">
                  <a16:creationId xmlns:a16="http://schemas.microsoft.com/office/drawing/2014/main" id="{EA7C5E39-2D63-41C7-B869-C1500443DA07}"/>
                </a:ext>
              </a:extLst>
            </p:cNvPr>
            <p:cNvGrpSpPr/>
            <p:nvPr/>
          </p:nvGrpSpPr>
          <p:grpSpPr>
            <a:xfrm>
              <a:off x="5318690" y="5357940"/>
              <a:ext cx="1320653" cy="461665"/>
              <a:chOff x="5318690" y="5763582"/>
              <a:chExt cx="1320653" cy="461665"/>
            </a:xfrm>
          </p:grpSpPr>
          <p:sp>
            <p:nvSpPr>
              <p:cNvPr id="12" name="TextBox 11">
                <a:extLst>
                  <a:ext uri="{FF2B5EF4-FFF2-40B4-BE49-F238E27FC236}">
                    <a16:creationId xmlns:a16="http://schemas.microsoft.com/office/drawing/2014/main" id="{74AAA0D7-5F63-44A6-B647-BDB5510125A3}"/>
                  </a:ext>
                </a:extLst>
              </p:cNvPr>
              <p:cNvSpPr txBox="1"/>
              <p:nvPr/>
            </p:nvSpPr>
            <p:spPr bwMode="auto">
              <a:xfrm>
                <a:off x="6121251" y="57635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68</a:t>
                </a:r>
              </a:p>
            </p:txBody>
          </p:sp>
          <p:sp>
            <p:nvSpPr>
              <p:cNvPr id="13" name="TextBox 12">
                <a:extLst>
                  <a:ext uri="{FF2B5EF4-FFF2-40B4-BE49-F238E27FC236}">
                    <a16:creationId xmlns:a16="http://schemas.microsoft.com/office/drawing/2014/main" id="{81A5F4B4-D3C2-4FE5-888A-26C9BFA6B4BC}"/>
                  </a:ext>
                </a:extLst>
              </p:cNvPr>
              <p:cNvSpPr txBox="1"/>
              <p:nvPr/>
            </p:nvSpPr>
            <p:spPr bwMode="auto">
              <a:xfrm>
                <a:off x="5318690" y="576358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grpSp>
        <p:nvGrpSpPr>
          <p:cNvPr id="55" name="Group 54">
            <a:extLst>
              <a:ext uri="{FF2B5EF4-FFF2-40B4-BE49-F238E27FC236}">
                <a16:creationId xmlns:a16="http://schemas.microsoft.com/office/drawing/2014/main" id="{0CDA2825-2D3C-41AE-A19F-55C4C46183D8}"/>
              </a:ext>
            </a:extLst>
          </p:cNvPr>
          <p:cNvGrpSpPr/>
          <p:nvPr/>
        </p:nvGrpSpPr>
        <p:grpSpPr>
          <a:xfrm>
            <a:off x="2530351" y="3429000"/>
            <a:ext cx="4108992" cy="461665"/>
            <a:chOff x="2530351" y="3429000"/>
            <a:chExt cx="4108992" cy="461665"/>
          </a:xfrm>
        </p:grpSpPr>
        <p:grpSp>
          <p:nvGrpSpPr>
            <p:cNvPr id="14" name="Group 13">
              <a:extLst>
                <a:ext uri="{FF2B5EF4-FFF2-40B4-BE49-F238E27FC236}">
                  <a16:creationId xmlns:a16="http://schemas.microsoft.com/office/drawing/2014/main" id="{DF71A2CB-13AF-4C63-9337-D4E00E7ED96A}"/>
                </a:ext>
              </a:extLst>
            </p:cNvPr>
            <p:cNvGrpSpPr/>
            <p:nvPr/>
          </p:nvGrpSpPr>
          <p:grpSpPr>
            <a:xfrm>
              <a:off x="5318690" y="3429000"/>
              <a:ext cx="1320653" cy="461665"/>
              <a:chOff x="5318690" y="3834642"/>
              <a:chExt cx="1320653" cy="461665"/>
            </a:xfrm>
          </p:grpSpPr>
          <p:sp>
            <p:nvSpPr>
              <p:cNvPr id="15" name="TextBox 14">
                <a:extLst>
                  <a:ext uri="{FF2B5EF4-FFF2-40B4-BE49-F238E27FC236}">
                    <a16:creationId xmlns:a16="http://schemas.microsoft.com/office/drawing/2014/main" id="{A9D77ECB-C3CA-450C-82D3-415135461E99}"/>
                  </a:ext>
                </a:extLst>
              </p:cNvPr>
              <p:cNvSpPr txBox="1"/>
              <p:nvPr/>
            </p:nvSpPr>
            <p:spPr bwMode="auto">
              <a:xfrm>
                <a:off x="6121251"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78</a:t>
                </a:r>
              </a:p>
            </p:txBody>
          </p:sp>
          <p:sp>
            <p:nvSpPr>
              <p:cNvPr id="16" name="TextBox 15">
                <a:extLst>
                  <a:ext uri="{FF2B5EF4-FFF2-40B4-BE49-F238E27FC236}">
                    <a16:creationId xmlns:a16="http://schemas.microsoft.com/office/drawing/2014/main" id="{0AF0B8BF-3866-4E61-AA3E-4E35A5E632FA}"/>
                  </a:ext>
                </a:extLst>
              </p:cNvPr>
              <p:cNvSpPr txBox="1"/>
              <p:nvPr/>
            </p:nvSpPr>
            <p:spPr bwMode="auto">
              <a:xfrm>
                <a:off x="5318690"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17" name="Group 16">
              <a:extLst>
                <a:ext uri="{FF2B5EF4-FFF2-40B4-BE49-F238E27FC236}">
                  <a16:creationId xmlns:a16="http://schemas.microsoft.com/office/drawing/2014/main" id="{26641F6E-9C8B-4B59-9286-906A5A404DCE}"/>
                </a:ext>
              </a:extLst>
            </p:cNvPr>
            <p:cNvGrpSpPr/>
            <p:nvPr/>
          </p:nvGrpSpPr>
          <p:grpSpPr>
            <a:xfrm>
              <a:off x="2530351" y="3429000"/>
              <a:ext cx="2413839" cy="461665"/>
              <a:chOff x="2530351" y="3834642"/>
              <a:chExt cx="2413839" cy="461665"/>
            </a:xfrm>
          </p:grpSpPr>
          <p:sp>
            <p:nvSpPr>
              <p:cNvPr id="18" name="TextBox 17">
                <a:extLst>
                  <a:ext uri="{FF2B5EF4-FFF2-40B4-BE49-F238E27FC236}">
                    <a16:creationId xmlns:a16="http://schemas.microsoft.com/office/drawing/2014/main" id="{92B43D07-7699-464D-BD85-D56B4F20BF92}"/>
                  </a:ext>
                </a:extLst>
              </p:cNvPr>
              <p:cNvSpPr txBox="1"/>
              <p:nvPr/>
            </p:nvSpPr>
            <p:spPr bwMode="auto">
              <a:xfrm>
                <a:off x="2530351"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sp>
            <p:nvSpPr>
              <p:cNvPr id="19" name="TextBox 18">
                <a:extLst>
                  <a:ext uri="{FF2B5EF4-FFF2-40B4-BE49-F238E27FC236}">
                    <a16:creationId xmlns:a16="http://schemas.microsoft.com/office/drawing/2014/main" id="{CE17B8C4-0C50-48AD-A1C6-7554461E5DDC}"/>
                  </a:ext>
                </a:extLst>
              </p:cNvPr>
              <p:cNvSpPr txBox="1"/>
              <p:nvPr/>
            </p:nvSpPr>
            <p:spPr bwMode="auto">
              <a:xfrm>
                <a:off x="4426098"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a:t>
                </a:r>
              </a:p>
            </p:txBody>
          </p:sp>
          <p:sp>
            <p:nvSpPr>
              <p:cNvPr id="20" name="TextBox 19">
                <a:extLst>
                  <a:ext uri="{FF2B5EF4-FFF2-40B4-BE49-F238E27FC236}">
                    <a16:creationId xmlns:a16="http://schemas.microsoft.com/office/drawing/2014/main" id="{F79C551A-7301-41A5-984F-921CBDE23AA5}"/>
                  </a:ext>
                </a:extLst>
              </p:cNvPr>
              <p:cNvSpPr txBox="1"/>
              <p:nvPr/>
            </p:nvSpPr>
            <p:spPr bwMode="auto">
              <a:xfrm>
                <a:off x="3549594"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grpSp>
      <p:sp>
        <p:nvSpPr>
          <p:cNvPr id="21" name="TextBox 20">
            <a:extLst>
              <a:ext uri="{FF2B5EF4-FFF2-40B4-BE49-F238E27FC236}">
                <a16:creationId xmlns:a16="http://schemas.microsoft.com/office/drawing/2014/main" id="{91B8AC16-4147-49BE-992C-1DCB1AA1CE20}"/>
              </a:ext>
            </a:extLst>
          </p:cNvPr>
          <p:cNvSpPr txBox="1"/>
          <p:nvPr/>
        </p:nvSpPr>
        <p:spPr bwMode="auto">
          <a:xfrm>
            <a:off x="3912368" y="4394763"/>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Comic Sans MS" panose="030F0702030302020204" pitchFamily="66"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2" name="TextBox 21">
            <a:extLst>
              <a:ext uri="{FF2B5EF4-FFF2-40B4-BE49-F238E27FC236}">
                <a16:creationId xmlns:a16="http://schemas.microsoft.com/office/drawing/2014/main" id="{35EABC5E-58DA-40F2-A787-52F20898D7F2}"/>
              </a:ext>
            </a:extLst>
          </p:cNvPr>
          <p:cNvSpPr txBox="1"/>
          <p:nvPr/>
        </p:nvSpPr>
        <p:spPr bwMode="auto">
          <a:xfrm>
            <a:off x="6364267" y="4394763"/>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3" name="Picture 22" descr="A close up of a logo&#10;&#10;Description generated with high confidence">
            <a:extLst>
              <a:ext uri="{FF2B5EF4-FFF2-40B4-BE49-F238E27FC236}">
                <a16:creationId xmlns:a16="http://schemas.microsoft.com/office/drawing/2014/main" id="{BBBEC8E9-361A-42C1-8D5E-C18DDEF04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3930160"/>
            <a:ext cx="194527" cy="1390870"/>
          </a:xfrm>
          <a:prstGeom prst="rect">
            <a:avLst/>
          </a:prstGeom>
        </p:spPr>
      </p:pic>
      <p:pic>
        <p:nvPicPr>
          <p:cNvPr id="24" name="Picture 23" descr="A close up of a logo&#10;&#10;Description generated with high confidence">
            <a:extLst>
              <a:ext uri="{FF2B5EF4-FFF2-40B4-BE49-F238E27FC236}">
                <a16:creationId xmlns:a16="http://schemas.microsoft.com/office/drawing/2014/main" id="{1594AB88-824F-41B7-8CA8-DD0EA87CE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17" y="3928867"/>
            <a:ext cx="194527" cy="1390870"/>
          </a:xfrm>
          <a:prstGeom prst="rect">
            <a:avLst/>
          </a:prstGeom>
        </p:spPr>
      </p:pic>
      <p:sp>
        <p:nvSpPr>
          <p:cNvPr id="27" name="Rectangle 26">
            <a:extLst>
              <a:ext uri="{FF2B5EF4-FFF2-40B4-BE49-F238E27FC236}">
                <a16:creationId xmlns:a16="http://schemas.microsoft.com/office/drawing/2014/main" id="{F3D34E24-B867-4862-B2D9-3113FE3027C9}"/>
              </a:ext>
            </a:extLst>
          </p:cNvPr>
          <p:cNvSpPr/>
          <p:nvPr/>
        </p:nvSpPr>
        <p:spPr bwMode="auto">
          <a:xfrm>
            <a:off x="1654175" y="1407140"/>
            <a:ext cx="5760000" cy="63000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F11F9B6A-8227-4D8F-8269-88D226817F17}"/>
              </a:ext>
            </a:extLst>
          </p:cNvPr>
          <p:cNvSpPr/>
          <p:nvPr/>
        </p:nvSpPr>
        <p:spPr bwMode="auto">
          <a:xfrm>
            <a:off x="2827775" y="2038186"/>
            <a:ext cx="4586400" cy="630000"/>
          </a:xfrm>
          <a:prstGeom prst="rect">
            <a:avLst/>
          </a:prstGeom>
          <a:solidFill>
            <a:srgbClr val="80C8DA"/>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79F17C14-5F7F-433D-8A47-2C783E904D47}"/>
              </a:ext>
            </a:extLst>
          </p:cNvPr>
          <p:cNvSpPr/>
          <p:nvPr/>
        </p:nvSpPr>
        <p:spPr bwMode="auto">
          <a:xfrm>
            <a:off x="1654175" y="2038186"/>
            <a:ext cx="1173600" cy="630000"/>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6B81004D-E75E-42FF-90E8-9F5D5660B2E8}"/>
              </a:ext>
            </a:extLst>
          </p:cNvPr>
          <p:cNvSpPr/>
          <p:nvPr/>
        </p:nvSpPr>
        <p:spPr bwMode="auto">
          <a:xfrm>
            <a:off x="1654175" y="2038186"/>
            <a:ext cx="5760000" cy="630000"/>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35" name="Straight Connector 34">
            <a:extLst>
              <a:ext uri="{FF2B5EF4-FFF2-40B4-BE49-F238E27FC236}">
                <a16:creationId xmlns:a16="http://schemas.microsoft.com/office/drawing/2014/main" id="{1E453C27-939F-439E-891A-77D697AF6E31}"/>
              </a:ext>
            </a:extLst>
          </p:cNvPr>
          <p:cNvCxnSpPr/>
          <p:nvPr/>
        </p:nvCxnSpPr>
        <p:spPr bwMode="auto">
          <a:xfrm>
            <a:off x="2821540" y="2038186"/>
            <a:ext cx="0" cy="63000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38">
            <a:extLst>
              <a:ext uri="{FF2B5EF4-FFF2-40B4-BE49-F238E27FC236}">
                <a16:creationId xmlns:a16="http://schemas.microsoft.com/office/drawing/2014/main" id="{1A566753-FD5C-4A1A-8731-223D7CA8AF1D}"/>
              </a:ext>
            </a:extLst>
          </p:cNvPr>
          <p:cNvSpPr/>
          <p:nvPr/>
        </p:nvSpPr>
        <p:spPr bwMode="auto">
          <a:xfrm>
            <a:off x="274194" y="2037139"/>
            <a:ext cx="1364211" cy="6304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id="{2BB4819C-723D-4FBA-BBDB-7286777E6BA1}"/>
              </a:ext>
            </a:extLst>
          </p:cNvPr>
          <p:cNvSpPr txBox="1"/>
          <p:nvPr/>
        </p:nvSpPr>
        <p:spPr bwMode="auto">
          <a:xfrm>
            <a:off x="4402246" y="148988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sp>
        <p:nvSpPr>
          <p:cNvPr id="45" name="TextBox 44">
            <a:extLst>
              <a:ext uri="{FF2B5EF4-FFF2-40B4-BE49-F238E27FC236}">
                <a16:creationId xmlns:a16="http://schemas.microsoft.com/office/drawing/2014/main" id="{4D3729BA-D96D-4A3F-BED7-4015D949C99E}"/>
              </a:ext>
            </a:extLst>
          </p:cNvPr>
          <p:cNvSpPr txBox="1"/>
          <p:nvPr/>
        </p:nvSpPr>
        <p:spPr bwMode="auto">
          <a:xfrm>
            <a:off x="4861929" y="21223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78</a:t>
            </a:r>
          </a:p>
        </p:txBody>
      </p:sp>
      <p:sp>
        <p:nvSpPr>
          <p:cNvPr id="46" name="TextBox 45">
            <a:extLst>
              <a:ext uri="{FF2B5EF4-FFF2-40B4-BE49-F238E27FC236}">
                <a16:creationId xmlns:a16="http://schemas.microsoft.com/office/drawing/2014/main" id="{6AF07A92-84ED-4550-AE84-A715649406E4}"/>
              </a:ext>
            </a:extLst>
          </p:cNvPr>
          <p:cNvSpPr txBox="1"/>
          <p:nvPr/>
        </p:nvSpPr>
        <p:spPr bwMode="auto">
          <a:xfrm>
            <a:off x="1981929" y="21223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a:t>
            </a:r>
          </a:p>
        </p:txBody>
      </p:sp>
      <p:sp>
        <p:nvSpPr>
          <p:cNvPr id="47" name="TextBox 46">
            <a:extLst>
              <a:ext uri="{FF2B5EF4-FFF2-40B4-BE49-F238E27FC236}">
                <a16:creationId xmlns:a16="http://schemas.microsoft.com/office/drawing/2014/main" id="{81BFDD52-FC7D-4C21-B5D8-57A597957D4C}"/>
              </a:ext>
            </a:extLst>
          </p:cNvPr>
          <p:cNvSpPr txBox="1"/>
          <p:nvPr/>
        </p:nvSpPr>
        <p:spPr bwMode="auto">
          <a:xfrm>
            <a:off x="2395202" y="212234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a:t>
            </a:r>
          </a:p>
        </p:txBody>
      </p:sp>
      <p:sp>
        <p:nvSpPr>
          <p:cNvPr id="48" name="TextBox 47">
            <a:extLst>
              <a:ext uri="{FF2B5EF4-FFF2-40B4-BE49-F238E27FC236}">
                <a16:creationId xmlns:a16="http://schemas.microsoft.com/office/drawing/2014/main" id="{F4C4E0EA-4EE7-4151-B355-FE31FF81B43C}"/>
              </a:ext>
            </a:extLst>
          </p:cNvPr>
          <p:cNvSpPr txBox="1"/>
          <p:nvPr/>
        </p:nvSpPr>
        <p:spPr bwMode="auto">
          <a:xfrm>
            <a:off x="5274252" y="2122345"/>
            <a:ext cx="782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a:ea typeface="Myriad Pro Semibold" charset="0"/>
                <a:cs typeface="Myriad Pro Semibold" charset="0"/>
              </a:rPr>
              <a:t> 10</a:t>
            </a:r>
          </a:p>
        </p:txBody>
      </p:sp>
      <p:sp>
        <p:nvSpPr>
          <p:cNvPr id="49" name="TextBox 48">
            <a:extLst>
              <a:ext uri="{FF2B5EF4-FFF2-40B4-BE49-F238E27FC236}">
                <a16:creationId xmlns:a16="http://schemas.microsoft.com/office/drawing/2014/main" id="{005EAC7C-9757-4241-833A-BA00694F5AEA}"/>
              </a:ext>
            </a:extLst>
          </p:cNvPr>
          <p:cNvSpPr txBox="1"/>
          <p:nvPr/>
        </p:nvSpPr>
        <p:spPr bwMode="auto">
          <a:xfrm>
            <a:off x="2275277" y="21223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sp>
        <p:nvSpPr>
          <p:cNvPr id="50" name="TextBox 49">
            <a:extLst>
              <a:ext uri="{FF2B5EF4-FFF2-40B4-BE49-F238E27FC236}">
                <a16:creationId xmlns:a16="http://schemas.microsoft.com/office/drawing/2014/main" id="{D3448B0E-84F8-4AB7-B6D0-994BDCFDFD84}"/>
              </a:ext>
            </a:extLst>
          </p:cNvPr>
          <p:cNvSpPr txBox="1"/>
          <p:nvPr/>
        </p:nvSpPr>
        <p:spPr bwMode="auto">
          <a:xfrm>
            <a:off x="5155277" y="212234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68</a:t>
            </a:r>
          </a:p>
        </p:txBody>
      </p:sp>
    </p:spTree>
    <p:extLst>
      <p:ext uri="{BB962C8B-B14F-4D97-AF65-F5344CB8AC3E}">
        <p14:creationId xmlns:p14="http://schemas.microsoft.com/office/powerpoint/2010/main" val="423971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stCondLst>
                                    <p:cond delay="0"/>
                                  </p:stCondLst>
                                  <p:childTnLst>
                                    <p:animMotion origin="layout" path="M 3.05556E-6 4.44444E-6 L 0.06527 4.44444E-6 " pathEditMode="relative" rAng="0" ptsTypes="AA">
                                      <p:cBhvr>
                                        <p:cTn id="6" dur="2000" fill="hold"/>
                                        <p:tgtEl>
                                          <p:spTgt spid="35"/>
                                        </p:tgtEl>
                                        <p:attrNameLst>
                                          <p:attrName>ppt_x</p:attrName>
                                          <p:attrName>ppt_y</p:attrName>
                                        </p:attrNameLst>
                                      </p:cBhvr>
                                      <p:rCtr x="3264" y="0"/>
                                    </p:animMotion>
                                  </p:childTnLst>
                                </p:cTn>
                              </p:par>
                              <p:par>
                                <p:cTn id="7" presetID="6" presetClass="emph" presetSubtype="0" accel="50000" fill="hold" grpId="0" nodeType="withEffect">
                                  <p:stCondLst>
                                    <p:cond delay="0"/>
                                  </p:stCondLst>
                                  <p:childTnLst>
                                    <p:animScale>
                                      <p:cBhvr>
                                        <p:cTn id="8" dur="2000" fill="hold"/>
                                        <p:tgtEl>
                                          <p:spTgt spid="32"/>
                                        </p:tgtEl>
                                      </p:cBhvr>
                                      <p:by x="200000" y="100000"/>
                                    </p:animScale>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22" presetClass="entr" presetSubtype="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7"/>
                                        </p:tgtEl>
                                      </p:cBhvr>
                                    </p:animEffect>
                                    <p:set>
                                      <p:cBhvr>
                                        <p:cTn id="34" dur="1" fill="hold">
                                          <p:stCondLst>
                                            <p:cond delay="499"/>
                                          </p:stCondLst>
                                        </p:cTn>
                                        <p:tgtEl>
                                          <p:spTgt spid="4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2" grpId="0" animBg="1"/>
      <p:bldP spid="45" grpId="0"/>
      <p:bldP spid="46" grpId="0"/>
      <p:bldP spid="47" grpId="0"/>
      <p:bldP spid="47" grpId="1"/>
      <p:bldP spid="48" grpId="0"/>
      <p:bldP spid="48" grpId="1"/>
      <p:bldP spid="49" grpId="0"/>
      <p:bldP spid="5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object&#10;&#10;Description generated with high confidence">
            <a:extLst>
              <a:ext uri="{FF2B5EF4-FFF2-40B4-BE49-F238E27FC236}">
                <a16:creationId xmlns:a16="http://schemas.microsoft.com/office/drawing/2014/main" id="{ABFCDF12-51E3-4AC4-B594-0E61D79A4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679" y="3351287"/>
            <a:ext cx="291521" cy="340109"/>
          </a:xfrm>
          <a:prstGeom prst="rect">
            <a:avLst/>
          </a:prstGeom>
        </p:spPr>
      </p:pic>
      <p:pic>
        <p:nvPicPr>
          <p:cNvPr id="30" name="Picture 29">
            <a:extLst>
              <a:ext uri="{FF2B5EF4-FFF2-40B4-BE49-F238E27FC236}">
                <a16:creationId xmlns:a16="http://schemas.microsoft.com/office/drawing/2014/main" id="{630083D7-DF1B-4408-B92D-5DE02C7B2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171" y="3356038"/>
            <a:ext cx="383297" cy="480471"/>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5:3</a:t>
            </a:r>
          </a:p>
        </p:txBody>
      </p:sp>
      <p:sp>
        <p:nvSpPr>
          <p:cNvPr id="6" name="TextBox 5">
            <a:extLst>
              <a:ext uri="{FF2B5EF4-FFF2-40B4-BE49-F238E27FC236}">
                <a16:creationId xmlns:a16="http://schemas.microsoft.com/office/drawing/2014/main" id="{CFA65A05-B33E-462D-891F-9110612534EE}"/>
              </a:ext>
            </a:extLst>
          </p:cNvPr>
          <p:cNvSpPr txBox="1"/>
          <p:nvPr/>
        </p:nvSpPr>
        <p:spPr bwMode="auto">
          <a:xfrm>
            <a:off x="6966129" y="3619254"/>
            <a:ext cx="1205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914E0E"/>
                </a:solidFill>
                <a:latin typeface="Myriad Pro Semibold"/>
                <a:ea typeface="Myriad Pro Semibold" charset="0"/>
                <a:cs typeface="Myriad Pro Semibold" charset="0"/>
              </a:rPr>
              <a:t>350 </a:t>
            </a:r>
            <a:r>
              <a:rPr lang="en-GB" sz="1800" dirty="0">
                <a:solidFill>
                  <a:srgbClr val="914E0E"/>
                </a:solidFill>
                <a:latin typeface="Arial" panose="020B0604020202020204" pitchFamily="34" charset="0"/>
                <a:ea typeface="Myriad Pro Semibold" charset="0"/>
                <a:cs typeface="Arial" panose="020B0604020202020204" pitchFamily="34" charset="0"/>
              </a:rPr>
              <a:t>− 130</a:t>
            </a:r>
            <a:endParaRPr lang="en-GB" sz="1800" dirty="0">
              <a:solidFill>
                <a:srgbClr val="914E0E"/>
              </a:solidFill>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4BCA10F6-7487-4A09-A6A2-BFB93DDB68B2}"/>
              </a:ext>
            </a:extLst>
          </p:cNvPr>
          <p:cNvSpPr txBox="1"/>
          <p:nvPr/>
        </p:nvSpPr>
        <p:spPr bwMode="auto">
          <a:xfrm>
            <a:off x="8069797" y="2756647"/>
            <a:ext cx="78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4658F"/>
                </a:solidFill>
                <a:latin typeface="Myriad Pro Semibold"/>
                <a:ea typeface="Myriad Pro Semibold" charset="0"/>
                <a:cs typeface="Myriad Pro Semibold" charset="0"/>
              </a:rPr>
              <a:t>= 200</a:t>
            </a:r>
          </a:p>
        </p:txBody>
      </p:sp>
      <p:sp>
        <p:nvSpPr>
          <p:cNvPr id="8" name="TextBox 7">
            <a:extLst>
              <a:ext uri="{FF2B5EF4-FFF2-40B4-BE49-F238E27FC236}">
                <a16:creationId xmlns:a16="http://schemas.microsoft.com/office/drawing/2014/main" id="{ACEBB9AC-B18D-4FC8-8EFD-89FAC5DE61CF}"/>
              </a:ext>
            </a:extLst>
          </p:cNvPr>
          <p:cNvSpPr txBox="1"/>
          <p:nvPr/>
        </p:nvSpPr>
        <p:spPr bwMode="auto">
          <a:xfrm>
            <a:off x="6966129" y="2756647"/>
            <a:ext cx="1205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4658F"/>
                </a:solidFill>
                <a:latin typeface="Myriad Pro Semibold"/>
                <a:ea typeface="Myriad Pro Semibold" charset="0"/>
                <a:cs typeface="Myriad Pro Semibold" charset="0"/>
              </a:rPr>
              <a:t>350 </a:t>
            </a:r>
            <a:r>
              <a:rPr lang="en-GB" sz="1800" dirty="0">
                <a:solidFill>
                  <a:srgbClr val="04658F"/>
                </a:solidFill>
                <a:latin typeface="Arial" panose="020B0604020202020204" pitchFamily="34" charset="0"/>
                <a:ea typeface="Myriad Pro Semibold" charset="0"/>
                <a:cs typeface="Arial" panose="020B0604020202020204" pitchFamily="34" charset="0"/>
              </a:rPr>
              <a:t>− 150</a:t>
            </a:r>
            <a:endParaRPr lang="en-GB" sz="1800" dirty="0">
              <a:solidFill>
                <a:srgbClr val="04658F"/>
              </a:solidFill>
              <a:latin typeface="Myriad Pro Semibold"/>
              <a:ea typeface="Myriad Pro Semibold" charset="0"/>
              <a:cs typeface="Myriad Pro Semibold" charset="0"/>
            </a:endParaRPr>
          </a:p>
        </p:txBody>
      </p:sp>
      <p:sp>
        <p:nvSpPr>
          <p:cNvPr id="9" name="TextBox 8">
            <a:extLst>
              <a:ext uri="{FF2B5EF4-FFF2-40B4-BE49-F238E27FC236}">
                <a16:creationId xmlns:a16="http://schemas.microsoft.com/office/drawing/2014/main" id="{2855EA9D-63BD-48D2-A1B2-9952BBC7BBD5}"/>
              </a:ext>
            </a:extLst>
          </p:cNvPr>
          <p:cNvSpPr txBox="1"/>
          <p:nvPr/>
        </p:nvSpPr>
        <p:spPr bwMode="auto">
          <a:xfrm>
            <a:off x="8069797" y="3619254"/>
            <a:ext cx="78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914E0E"/>
                </a:solidFill>
                <a:latin typeface="Myriad Pro Semibold"/>
                <a:ea typeface="Myriad Pro Semibold" charset="0"/>
                <a:cs typeface="Myriad Pro Semibold" charset="0"/>
              </a:rPr>
              <a:t>= 220</a:t>
            </a:r>
          </a:p>
        </p:txBody>
      </p:sp>
      <p:sp>
        <p:nvSpPr>
          <p:cNvPr id="17" name="TextBox 16">
            <a:extLst>
              <a:ext uri="{FF2B5EF4-FFF2-40B4-BE49-F238E27FC236}">
                <a16:creationId xmlns:a16="http://schemas.microsoft.com/office/drawing/2014/main" id="{279221A0-7F19-411F-A1B8-0BFC1A00B63F}"/>
              </a:ext>
            </a:extLst>
          </p:cNvPr>
          <p:cNvSpPr txBox="1"/>
          <p:nvPr/>
        </p:nvSpPr>
        <p:spPr bwMode="auto">
          <a:xfrm>
            <a:off x="3931300" y="2072722"/>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04658F"/>
                </a:solidFill>
                <a:latin typeface="Myriad Pro Semibold"/>
                <a:ea typeface="Myriad Pro Semibold" charset="0"/>
                <a:cs typeface="Myriad Pro Semibold" charset="0"/>
              </a:rPr>
              <a:t>200</a:t>
            </a:r>
          </a:p>
        </p:txBody>
      </p:sp>
      <p:sp>
        <p:nvSpPr>
          <p:cNvPr id="18" name="TextBox 17">
            <a:extLst>
              <a:ext uri="{FF2B5EF4-FFF2-40B4-BE49-F238E27FC236}">
                <a16:creationId xmlns:a16="http://schemas.microsoft.com/office/drawing/2014/main" id="{A3827922-8A0B-435E-9E6D-A3EECE882C6C}"/>
              </a:ext>
            </a:extLst>
          </p:cNvPr>
          <p:cNvSpPr txBox="1"/>
          <p:nvPr/>
        </p:nvSpPr>
        <p:spPr bwMode="auto">
          <a:xfrm>
            <a:off x="3780138" y="4402170"/>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914E0E"/>
                </a:solidFill>
                <a:latin typeface="Myriad Pro Semibold"/>
                <a:ea typeface="Myriad Pro Semibold" charset="0"/>
                <a:cs typeface="Myriad Pro Semibold" charset="0"/>
              </a:rPr>
              <a:t>220</a:t>
            </a:r>
          </a:p>
        </p:txBody>
      </p:sp>
      <p:pic>
        <p:nvPicPr>
          <p:cNvPr id="20" name="Picture 19">
            <a:extLst>
              <a:ext uri="{FF2B5EF4-FFF2-40B4-BE49-F238E27FC236}">
                <a16:creationId xmlns:a16="http://schemas.microsoft.com/office/drawing/2014/main" id="{5E80904A-8026-41AA-A11B-A4EA72A78C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35" y="3328261"/>
            <a:ext cx="6391877" cy="350905"/>
          </a:xfrm>
          <a:prstGeom prst="rect">
            <a:avLst/>
          </a:prstGeom>
        </p:spPr>
      </p:pic>
      <p:pic>
        <p:nvPicPr>
          <p:cNvPr id="22" name="Picture 21" descr="A close up of a sign&#10;&#10;Description generated with very high confidence">
            <a:extLst>
              <a:ext uri="{FF2B5EF4-FFF2-40B4-BE49-F238E27FC236}">
                <a16:creationId xmlns:a16="http://schemas.microsoft.com/office/drawing/2014/main" id="{0C4A21DE-1A6A-4833-941D-34BA2C9A14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5282" y="2846720"/>
            <a:ext cx="383297" cy="480471"/>
          </a:xfrm>
          <a:prstGeom prst="rect">
            <a:avLst/>
          </a:prstGeom>
        </p:spPr>
      </p:pic>
      <p:pic>
        <p:nvPicPr>
          <p:cNvPr id="24" name="Picture 23" descr="A close up of a sign&#10;&#10;Description generated with very high confidence">
            <a:extLst>
              <a:ext uri="{FF2B5EF4-FFF2-40B4-BE49-F238E27FC236}">
                <a16:creationId xmlns:a16="http://schemas.microsoft.com/office/drawing/2014/main" id="{8543147C-B4F9-46C3-A5D7-4753B1529B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5171" y="2855172"/>
            <a:ext cx="383297" cy="480471"/>
          </a:xfrm>
          <a:prstGeom prst="rect">
            <a:avLst/>
          </a:prstGeom>
        </p:spPr>
      </p:pic>
      <p:pic>
        <p:nvPicPr>
          <p:cNvPr id="26" name="Picture 25">
            <a:extLst>
              <a:ext uri="{FF2B5EF4-FFF2-40B4-BE49-F238E27FC236}">
                <a16:creationId xmlns:a16="http://schemas.microsoft.com/office/drawing/2014/main" id="{396266EC-85AF-47B8-BEE4-E89DB761D1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6405" y="2460332"/>
            <a:ext cx="3109558" cy="372499"/>
          </a:xfrm>
          <a:prstGeom prst="rect">
            <a:avLst/>
          </a:prstGeom>
        </p:spPr>
      </p:pic>
      <p:pic>
        <p:nvPicPr>
          <p:cNvPr id="28" name="Picture 27" descr="A picture containing clipart&#10;&#10;Description generated with high confidence">
            <a:extLst>
              <a:ext uri="{FF2B5EF4-FFF2-40B4-BE49-F238E27FC236}">
                <a16:creationId xmlns:a16="http://schemas.microsoft.com/office/drawing/2014/main" id="{94C13F57-2DDB-4C0B-B690-3363249A78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9825" y="3353382"/>
            <a:ext cx="383297" cy="631630"/>
          </a:xfrm>
          <a:prstGeom prst="rect">
            <a:avLst/>
          </a:prstGeom>
        </p:spPr>
      </p:pic>
      <p:pic>
        <p:nvPicPr>
          <p:cNvPr id="32" name="Picture 31">
            <a:extLst>
              <a:ext uri="{FF2B5EF4-FFF2-40B4-BE49-F238E27FC236}">
                <a16:creationId xmlns:a16="http://schemas.microsoft.com/office/drawing/2014/main" id="{CC8B9F49-9764-4D0B-A3F5-F9B761BE17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4082" y="3868307"/>
            <a:ext cx="3411881" cy="502065"/>
          </a:xfrm>
          <a:prstGeom prst="rect">
            <a:avLst/>
          </a:prstGeom>
        </p:spPr>
      </p:pic>
    </p:spTree>
    <p:extLst>
      <p:ext uri="{BB962C8B-B14F-4D97-AF65-F5344CB8AC3E}">
        <p14:creationId xmlns:p14="http://schemas.microsoft.com/office/powerpoint/2010/main" val="384498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xit" presetSubtype="0" fill="hold" nodeType="with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right)">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64E639F-5AC9-4E63-B070-BF88B647C8AC}"/>
              </a:ext>
            </a:extLst>
          </p:cNvPr>
          <p:cNvSpPr txBox="1"/>
          <p:nvPr/>
        </p:nvSpPr>
        <p:spPr bwMode="auto">
          <a:xfrm>
            <a:off x="6712197" y="2828204"/>
            <a:ext cx="1365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   97,650</a:t>
            </a:r>
          </a:p>
        </p:txBody>
      </p:sp>
      <p:sp>
        <p:nvSpPr>
          <p:cNvPr id="2" name="Text Placeholder 1"/>
          <p:cNvSpPr>
            <a:spLocks noGrp="1"/>
          </p:cNvSpPr>
          <p:nvPr>
            <p:ph type="body" sz="quarter" idx="11"/>
          </p:nvPr>
        </p:nvSpPr>
        <p:spPr/>
        <p:txBody>
          <a:bodyPr/>
          <a:lstStyle/>
          <a:p>
            <a:r>
              <a:rPr lang="en-US" dirty="0"/>
              <a:t>1.29 Equivalence and compensation – step 1:2</a:t>
            </a:r>
          </a:p>
        </p:txBody>
      </p:sp>
      <p:sp>
        <p:nvSpPr>
          <p:cNvPr id="3" name="TextBox 2">
            <a:extLst>
              <a:ext uri="{FF2B5EF4-FFF2-40B4-BE49-F238E27FC236}">
                <a16:creationId xmlns:a16="http://schemas.microsoft.com/office/drawing/2014/main" id="{99CC1ACB-2109-4E8B-8157-CF434C05E426}"/>
              </a:ext>
            </a:extLst>
          </p:cNvPr>
          <p:cNvSpPr txBox="1"/>
          <p:nvPr/>
        </p:nvSpPr>
        <p:spPr bwMode="auto">
          <a:xfrm>
            <a:off x="1070460" y="2833481"/>
            <a:ext cx="2354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7,656   +   89,994</a:t>
            </a:r>
          </a:p>
        </p:txBody>
      </p:sp>
      <p:sp>
        <p:nvSpPr>
          <p:cNvPr id="4" name="TextBox 3">
            <a:extLst>
              <a:ext uri="{FF2B5EF4-FFF2-40B4-BE49-F238E27FC236}">
                <a16:creationId xmlns:a16="http://schemas.microsoft.com/office/drawing/2014/main" id="{C7ECA33B-FAD5-4534-84E8-9CB23005F6AB}"/>
              </a:ext>
            </a:extLst>
          </p:cNvPr>
          <p:cNvSpPr txBox="1"/>
          <p:nvPr/>
        </p:nvSpPr>
        <p:spPr bwMode="auto">
          <a:xfrm>
            <a:off x="859489" y="3501008"/>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7,650</a:t>
            </a:r>
          </a:p>
        </p:txBody>
      </p:sp>
      <p:sp>
        <p:nvSpPr>
          <p:cNvPr id="5" name="TextBox 4">
            <a:extLst>
              <a:ext uri="{FF2B5EF4-FFF2-40B4-BE49-F238E27FC236}">
                <a16:creationId xmlns:a16="http://schemas.microsoft.com/office/drawing/2014/main" id="{338BEE72-E978-42A6-B748-80F2098CB7DE}"/>
              </a:ext>
            </a:extLst>
          </p:cNvPr>
          <p:cNvSpPr txBox="1"/>
          <p:nvPr/>
        </p:nvSpPr>
        <p:spPr bwMode="auto">
          <a:xfrm>
            <a:off x="1700664" y="350766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cxnSp>
        <p:nvCxnSpPr>
          <p:cNvPr id="6" name="Straight Arrow Connector 5">
            <a:extLst>
              <a:ext uri="{FF2B5EF4-FFF2-40B4-BE49-F238E27FC236}">
                <a16:creationId xmlns:a16="http://schemas.microsoft.com/office/drawing/2014/main" id="{4065A8B4-7B7E-411E-996B-A65EEBE43CBF}"/>
              </a:ext>
            </a:extLst>
          </p:cNvPr>
          <p:cNvCxnSpPr>
            <a:cxnSpLocks/>
          </p:cNvCxnSpPr>
          <p:nvPr/>
        </p:nvCxnSpPr>
        <p:spPr bwMode="auto">
          <a:xfrm flipH="1">
            <a:off x="1365591" y="328986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BDB7D8D1-A39C-4075-B5DF-31F42E44B443}"/>
              </a:ext>
            </a:extLst>
          </p:cNvPr>
          <p:cNvCxnSpPr>
            <a:cxnSpLocks/>
          </p:cNvCxnSpPr>
          <p:nvPr/>
        </p:nvCxnSpPr>
        <p:spPr bwMode="auto">
          <a:xfrm>
            <a:off x="1680230" y="328986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Rounded Corners 7">
            <a:extLst>
              <a:ext uri="{FF2B5EF4-FFF2-40B4-BE49-F238E27FC236}">
                <a16:creationId xmlns:a16="http://schemas.microsoft.com/office/drawing/2014/main" id="{57E4C08E-5E5D-4013-9EF9-68225F2C9F37}"/>
              </a:ext>
            </a:extLst>
          </p:cNvPr>
          <p:cNvSpPr/>
          <p:nvPr/>
        </p:nvSpPr>
        <p:spPr bwMode="auto">
          <a:xfrm rot="18349033" flipH="1">
            <a:off x="1647923" y="2753233"/>
            <a:ext cx="1891867" cy="1257799"/>
          </a:xfrm>
          <a:prstGeom prst="roundRect">
            <a:avLst>
              <a:gd name="adj" fmla="val 42025"/>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AA2A5E71-ACB4-44C6-AF3B-23143597E05C}"/>
              </a:ext>
            </a:extLst>
          </p:cNvPr>
          <p:cNvSpPr txBox="1"/>
          <p:nvPr/>
        </p:nvSpPr>
        <p:spPr bwMode="auto">
          <a:xfrm>
            <a:off x="3665878" y="2833481"/>
            <a:ext cx="2819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   7,650   +   90,000</a:t>
            </a:r>
          </a:p>
        </p:txBody>
      </p:sp>
    </p:spTree>
    <p:extLst>
      <p:ext uri="{BB962C8B-B14F-4D97-AF65-F5344CB8AC3E}">
        <p14:creationId xmlns:p14="http://schemas.microsoft.com/office/powerpoint/2010/main" val="2117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8" grpId="0" animBg="1"/>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90807AB-8774-4CA4-9C19-F1B293A7733F}"/>
              </a:ext>
            </a:extLst>
          </p:cNvPr>
          <p:cNvSpPr/>
          <p:nvPr/>
        </p:nvSpPr>
        <p:spPr bwMode="auto">
          <a:xfrm>
            <a:off x="1658670" y="2038186"/>
            <a:ext cx="2469600" cy="630000"/>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US" dirty="0"/>
              <a:t>1.29 Equivalence and compensation – step 5:3</a:t>
            </a:r>
          </a:p>
        </p:txBody>
      </p:sp>
      <p:sp>
        <p:nvSpPr>
          <p:cNvPr id="39" name="Rectangle 38">
            <a:extLst>
              <a:ext uri="{FF2B5EF4-FFF2-40B4-BE49-F238E27FC236}">
                <a16:creationId xmlns:a16="http://schemas.microsoft.com/office/drawing/2014/main" id="{26EEBE32-CA6D-443F-A689-00151CAFCC23}"/>
              </a:ext>
            </a:extLst>
          </p:cNvPr>
          <p:cNvSpPr/>
          <p:nvPr/>
        </p:nvSpPr>
        <p:spPr bwMode="auto">
          <a:xfrm>
            <a:off x="4123775" y="2038186"/>
            <a:ext cx="3290400" cy="630000"/>
          </a:xfrm>
          <a:prstGeom prst="rect">
            <a:avLst/>
          </a:prstGeom>
          <a:solidFill>
            <a:srgbClr val="80C8DA"/>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nvGrpSpPr>
          <p:cNvPr id="7" name="Group 6">
            <a:extLst>
              <a:ext uri="{FF2B5EF4-FFF2-40B4-BE49-F238E27FC236}">
                <a16:creationId xmlns:a16="http://schemas.microsoft.com/office/drawing/2014/main" id="{418C35B5-9062-468C-A956-5855C1712855}"/>
              </a:ext>
            </a:extLst>
          </p:cNvPr>
          <p:cNvGrpSpPr/>
          <p:nvPr/>
        </p:nvGrpSpPr>
        <p:grpSpPr>
          <a:xfrm>
            <a:off x="2458218" y="5357940"/>
            <a:ext cx="4264481" cy="461665"/>
            <a:chOff x="2458218" y="5357940"/>
            <a:chExt cx="4264481" cy="461665"/>
          </a:xfrm>
        </p:grpSpPr>
        <p:grpSp>
          <p:nvGrpSpPr>
            <p:cNvPr id="8" name="Group 7">
              <a:extLst>
                <a:ext uri="{FF2B5EF4-FFF2-40B4-BE49-F238E27FC236}">
                  <a16:creationId xmlns:a16="http://schemas.microsoft.com/office/drawing/2014/main" id="{796931C3-3F4A-4591-A89E-182AFD43FE9C}"/>
                </a:ext>
              </a:extLst>
            </p:cNvPr>
            <p:cNvGrpSpPr/>
            <p:nvPr/>
          </p:nvGrpSpPr>
          <p:grpSpPr>
            <a:xfrm>
              <a:off x="2458218" y="5357940"/>
              <a:ext cx="2558107" cy="461665"/>
              <a:chOff x="2458218" y="5763582"/>
              <a:chExt cx="2558107" cy="461665"/>
            </a:xfrm>
          </p:grpSpPr>
          <p:sp>
            <p:nvSpPr>
              <p:cNvPr id="12" name="TextBox 11">
                <a:extLst>
                  <a:ext uri="{FF2B5EF4-FFF2-40B4-BE49-F238E27FC236}">
                    <a16:creationId xmlns:a16="http://schemas.microsoft.com/office/drawing/2014/main" id="{1B3E0E32-D1B0-4DAE-B166-5890F2D3A3A2}"/>
                  </a:ext>
                </a:extLst>
              </p:cNvPr>
              <p:cNvSpPr txBox="1"/>
              <p:nvPr/>
            </p:nvSpPr>
            <p:spPr bwMode="auto">
              <a:xfrm>
                <a:off x="3549594" y="576358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3" name="TextBox 12">
                <a:extLst>
                  <a:ext uri="{FF2B5EF4-FFF2-40B4-BE49-F238E27FC236}">
                    <a16:creationId xmlns:a16="http://schemas.microsoft.com/office/drawing/2014/main" id="{5514CD5E-C012-4853-AE04-C1E5B230D8B9}"/>
                  </a:ext>
                </a:extLst>
              </p:cNvPr>
              <p:cNvSpPr txBox="1"/>
              <p:nvPr/>
            </p:nvSpPr>
            <p:spPr bwMode="auto">
              <a:xfrm>
                <a:off x="4331522" y="576358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130</a:t>
                </a:r>
              </a:p>
            </p:txBody>
          </p:sp>
          <p:sp>
            <p:nvSpPr>
              <p:cNvPr id="14" name="TextBox 13">
                <a:extLst>
                  <a:ext uri="{FF2B5EF4-FFF2-40B4-BE49-F238E27FC236}">
                    <a16:creationId xmlns:a16="http://schemas.microsoft.com/office/drawing/2014/main" id="{2BD2E54A-0ED0-43DA-B29B-7E6BFB69A33F}"/>
                  </a:ext>
                </a:extLst>
              </p:cNvPr>
              <p:cNvSpPr txBox="1"/>
              <p:nvPr/>
            </p:nvSpPr>
            <p:spPr bwMode="auto">
              <a:xfrm>
                <a:off x="2458218" y="576358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350</a:t>
                </a:r>
              </a:p>
            </p:txBody>
          </p:sp>
        </p:grpSp>
        <p:grpSp>
          <p:nvGrpSpPr>
            <p:cNvPr id="9" name="Group 8">
              <a:extLst>
                <a:ext uri="{FF2B5EF4-FFF2-40B4-BE49-F238E27FC236}">
                  <a16:creationId xmlns:a16="http://schemas.microsoft.com/office/drawing/2014/main" id="{4C6CA636-7351-4CA5-89FD-69C5DB840AEA}"/>
                </a:ext>
              </a:extLst>
            </p:cNvPr>
            <p:cNvGrpSpPr/>
            <p:nvPr/>
          </p:nvGrpSpPr>
          <p:grpSpPr>
            <a:xfrm>
              <a:off x="5318690" y="5357940"/>
              <a:ext cx="1404009" cy="461665"/>
              <a:chOff x="5318690" y="5763582"/>
              <a:chExt cx="1404009" cy="461665"/>
            </a:xfrm>
          </p:grpSpPr>
          <p:sp>
            <p:nvSpPr>
              <p:cNvPr id="10" name="TextBox 9">
                <a:extLst>
                  <a:ext uri="{FF2B5EF4-FFF2-40B4-BE49-F238E27FC236}">
                    <a16:creationId xmlns:a16="http://schemas.microsoft.com/office/drawing/2014/main" id="{414C52F5-9C56-43D8-AD94-AE09CD93200B}"/>
                  </a:ext>
                </a:extLst>
              </p:cNvPr>
              <p:cNvSpPr txBox="1"/>
              <p:nvPr/>
            </p:nvSpPr>
            <p:spPr bwMode="auto">
              <a:xfrm>
                <a:off x="6037896" y="576358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220</a:t>
                </a:r>
              </a:p>
            </p:txBody>
          </p:sp>
          <p:sp>
            <p:nvSpPr>
              <p:cNvPr id="11" name="TextBox 10">
                <a:extLst>
                  <a:ext uri="{FF2B5EF4-FFF2-40B4-BE49-F238E27FC236}">
                    <a16:creationId xmlns:a16="http://schemas.microsoft.com/office/drawing/2014/main" id="{9163D606-FB95-429E-BEE1-E79967020AF9}"/>
                  </a:ext>
                </a:extLst>
              </p:cNvPr>
              <p:cNvSpPr txBox="1"/>
              <p:nvPr/>
            </p:nvSpPr>
            <p:spPr bwMode="auto">
              <a:xfrm>
                <a:off x="5318690" y="576358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grpSp>
        <p:nvGrpSpPr>
          <p:cNvPr id="15" name="Group 14">
            <a:extLst>
              <a:ext uri="{FF2B5EF4-FFF2-40B4-BE49-F238E27FC236}">
                <a16:creationId xmlns:a16="http://schemas.microsoft.com/office/drawing/2014/main" id="{3F0909F0-48A1-429A-8528-CD93740F3A6F}"/>
              </a:ext>
            </a:extLst>
          </p:cNvPr>
          <p:cNvGrpSpPr/>
          <p:nvPr/>
        </p:nvGrpSpPr>
        <p:grpSpPr>
          <a:xfrm>
            <a:off x="2446996" y="3429000"/>
            <a:ext cx="4275703" cy="461665"/>
            <a:chOff x="2446996" y="3429000"/>
            <a:chExt cx="4275703" cy="461665"/>
          </a:xfrm>
        </p:grpSpPr>
        <p:grpSp>
          <p:nvGrpSpPr>
            <p:cNvPr id="16" name="Group 15">
              <a:extLst>
                <a:ext uri="{FF2B5EF4-FFF2-40B4-BE49-F238E27FC236}">
                  <a16:creationId xmlns:a16="http://schemas.microsoft.com/office/drawing/2014/main" id="{80C308E1-97BF-4C60-948E-EE43D6A4DE3B}"/>
                </a:ext>
              </a:extLst>
            </p:cNvPr>
            <p:cNvGrpSpPr/>
            <p:nvPr/>
          </p:nvGrpSpPr>
          <p:grpSpPr>
            <a:xfrm>
              <a:off x="5318690" y="3429000"/>
              <a:ext cx="1404009" cy="461665"/>
              <a:chOff x="5318690" y="3834642"/>
              <a:chExt cx="1404009" cy="461665"/>
            </a:xfrm>
          </p:grpSpPr>
          <p:sp>
            <p:nvSpPr>
              <p:cNvPr id="21" name="TextBox 20">
                <a:extLst>
                  <a:ext uri="{FF2B5EF4-FFF2-40B4-BE49-F238E27FC236}">
                    <a16:creationId xmlns:a16="http://schemas.microsoft.com/office/drawing/2014/main" id="{3DB8D099-EB94-435E-8F34-146CB661E3C8}"/>
                  </a:ext>
                </a:extLst>
              </p:cNvPr>
              <p:cNvSpPr txBox="1"/>
              <p:nvPr/>
            </p:nvSpPr>
            <p:spPr bwMode="auto">
              <a:xfrm>
                <a:off x="6037896" y="383464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200</a:t>
                </a:r>
              </a:p>
            </p:txBody>
          </p:sp>
          <p:sp>
            <p:nvSpPr>
              <p:cNvPr id="22" name="TextBox 21">
                <a:extLst>
                  <a:ext uri="{FF2B5EF4-FFF2-40B4-BE49-F238E27FC236}">
                    <a16:creationId xmlns:a16="http://schemas.microsoft.com/office/drawing/2014/main" id="{7BC862C1-97AD-409C-9222-BD432F043027}"/>
                  </a:ext>
                </a:extLst>
              </p:cNvPr>
              <p:cNvSpPr txBox="1"/>
              <p:nvPr/>
            </p:nvSpPr>
            <p:spPr bwMode="auto">
              <a:xfrm>
                <a:off x="5318690"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17" name="Group 16">
              <a:extLst>
                <a:ext uri="{FF2B5EF4-FFF2-40B4-BE49-F238E27FC236}">
                  <a16:creationId xmlns:a16="http://schemas.microsoft.com/office/drawing/2014/main" id="{CEA5620C-34AC-4EEA-9727-AFC47F1EEE61}"/>
                </a:ext>
              </a:extLst>
            </p:cNvPr>
            <p:cNvGrpSpPr/>
            <p:nvPr/>
          </p:nvGrpSpPr>
          <p:grpSpPr>
            <a:xfrm>
              <a:off x="2446996" y="3429000"/>
              <a:ext cx="2580550" cy="461665"/>
              <a:chOff x="2446996" y="3834642"/>
              <a:chExt cx="2580550" cy="461665"/>
            </a:xfrm>
          </p:grpSpPr>
          <p:sp>
            <p:nvSpPr>
              <p:cNvPr id="18" name="TextBox 17">
                <a:extLst>
                  <a:ext uri="{FF2B5EF4-FFF2-40B4-BE49-F238E27FC236}">
                    <a16:creationId xmlns:a16="http://schemas.microsoft.com/office/drawing/2014/main" id="{A4466449-A4C5-4461-A9F9-56ACEF09A8EA}"/>
                  </a:ext>
                </a:extLst>
              </p:cNvPr>
              <p:cNvSpPr txBox="1"/>
              <p:nvPr/>
            </p:nvSpPr>
            <p:spPr bwMode="auto">
              <a:xfrm>
                <a:off x="2446996" y="383464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350</a:t>
                </a:r>
              </a:p>
            </p:txBody>
          </p:sp>
          <p:sp>
            <p:nvSpPr>
              <p:cNvPr id="19" name="TextBox 18">
                <a:extLst>
                  <a:ext uri="{FF2B5EF4-FFF2-40B4-BE49-F238E27FC236}">
                    <a16:creationId xmlns:a16="http://schemas.microsoft.com/office/drawing/2014/main" id="{F574EDAE-5FF9-474A-8C78-25C5F442163E}"/>
                  </a:ext>
                </a:extLst>
              </p:cNvPr>
              <p:cNvSpPr txBox="1"/>
              <p:nvPr/>
            </p:nvSpPr>
            <p:spPr bwMode="auto">
              <a:xfrm>
                <a:off x="4342743" y="3834642"/>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150</a:t>
                </a:r>
              </a:p>
            </p:txBody>
          </p:sp>
          <p:sp>
            <p:nvSpPr>
              <p:cNvPr id="20" name="TextBox 19">
                <a:extLst>
                  <a:ext uri="{FF2B5EF4-FFF2-40B4-BE49-F238E27FC236}">
                    <a16:creationId xmlns:a16="http://schemas.microsoft.com/office/drawing/2014/main" id="{81A1022E-7DFB-4B9F-B404-70EB30CB99AE}"/>
                  </a:ext>
                </a:extLst>
              </p:cNvPr>
              <p:cNvSpPr txBox="1"/>
              <p:nvPr/>
            </p:nvSpPr>
            <p:spPr bwMode="auto">
              <a:xfrm>
                <a:off x="3549594"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grpSp>
      <p:sp>
        <p:nvSpPr>
          <p:cNvPr id="23" name="TextBox 22">
            <a:extLst>
              <a:ext uri="{FF2B5EF4-FFF2-40B4-BE49-F238E27FC236}">
                <a16:creationId xmlns:a16="http://schemas.microsoft.com/office/drawing/2014/main" id="{1E113C93-19AD-4DDA-8C91-3E9D2EDC8039}"/>
              </a:ext>
            </a:extLst>
          </p:cNvPr>
          <p:cNvSpPr txBox="1"/>
          <p:nvPr/>
        </p:nvSpPr>
        <p:spPr bwMode="auto">
          <a:xfrm>
            <a:off x="3855648" y="4394763"/>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Arial" panose="020B0604020202020204" pitchFamily="34" charset="0"/>
                <a:ea typeface="Myriad Pro Semibold" charset="0"/>
                <a:cs typeface="Arial" panose="020B0604020202020204" pitchFamily="34" charset="0"/>
              </a:rPr>
              <a:t>− </a:t>
            </a:r>
            <a:r>
              <a:rPr lang="en-GB" sz="2400" dirty="0">
                <a:solidFill>
                  <a:srgbClr val="959595"/>
                </a:solidFill>
                <a:latin typeface="Comic Sans MS" panose="030F0702030302020204" pitchFamily="66" charset="0"/>
                <a:ea typeface="Myriad Pro Semibold" charset="0"/>
                <a:cs typeface="Arial" panose="020B0604020202020204" pitchFamily="34" charset="0"/>
              </a:rPr>
              <a:t>20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4" name="TextBox 23">
            <a:extLst>
              <a:ext uri="{FF2B5EF4-FFF2-40B4-BE49-F238E27FC236}">
                <a16:creationId xmlns:a16="http://schemas.microsoft.com/office/drawing/2014/main" id="{9364D7D8-95FC-4604-8280-4E17D8DA03FF}"/>
              </a:ext>
            </a:extLst>
          </p:cNvPr>
          <p:cNvSpPr txBox="1"/>
          <p:nvPr/>
        </p:nvSpPr>
        <p:spPr bwMode="auto">
          <a:xfrm>
            <a:off x="6374500" y="4394763"/>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Comic Sans MS" panose="030F0702030302020204" pitchFamily="66"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20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5" name="Picture 24" descr="A close up of a logo&#10;&#10;Description generated with high confidence">
            <a:extLst>
              <a:ext uri="{FF2B5EF4-FFF2-40B4-BE49-F238E27FC236}">
                <a16:creationId xmlns:a16="http://schemas.microsoft.com/office/drawing/2014/main" id="{962A344A-19E9-4AC2-88BE-97067A53C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351" y="3930160"/>
            <a:ext cx="194527" cy="1390870"/>
          </a:xfrm>
          <a:prstGeom prst="rect">
            <a:avLst/>
          </a:prstGeom>
        </p:spPr>
      </p:pic>
      <p:pic>
        <p:nvPicPr>
          <p:cNvPr id="26" name="Picture 25" descr="A close up of a logo&#10;&#10;Description generated with high confidence">
            <a:extLst>
              <a:ext uri="{FF2B5EF4-FFF2-40B4-BE49-F238E27FC236}">
                <a16:creationId xmlns:a16="http://schemas.microsoft.com/office/drawing/2014/main" id="{EC2EED67-6638-46ED-929B-38A0F95B0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17" y="3928867"/>
            <a:ext cx="194527" cy="1390870"/>
          </a:xfrm>
          <a:prstGeom prst="rect">
            <a:avLst/>
          </a:prstGeom>
        </p:spPr>
      </p:pic>
      <p:sp>
        <p:nvSpPr>
          <p:cNvPr id="27" name="Rectangle 26">
            <a:extLst>
              <a:ext uri="{FF2B5EF4-FFF2-40B4-BE49-F238E27FC236}">
                <a16:creationId xmlns:a16="http://schemas.microsoft.com/office/drawing/2014/main" id="{CEC30F87-1982-4E88-8A9A-B92BC0B62188}"/>
              </a:ext>
            </a:extLst>
          </p:cNvPr>
          <p:cNvSpPr/>
          <p:nvPr/>
        </p:nvSpPr>
        <p:spPr bwMode="auto">
          <a:xfrm>
            <a:off x="1654175" y="1407140"/>
            <a:ext cx="5760000" cy="63000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7089F483-4144-4949-AE86-A77C3C6D855F}"/>
              </a:ext>
            </a:extLst>
          </p:cNvPr>
          <p:cNvSpPr/>
          <p:nvPr/>
        </p:nvSpPr>
        <p:spPr bwMode="auto">
          <a:xfrm>
            <a:off x="1654175" y="2038186"/>
            <a:ext cx="5760000" cy="630000"/>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2" name="TextBox 31">
            <a:extLst>
              <a:ext uri="{FF2B5EF4-FFF2-40B4-BE49-F238E27FC236}">
                <a16:creationId xmlns:a16="http://schemas.microsoft.com/office/drawing/2014/main" id="{2AFA5DE6-2CA1-482B-952B-312B87C564A4}"/>
              </a:ext>
            </a:extLst>
          </p:cNvPr>
          <p:cNvSpPr txBox="1"/>
          <p:nvPr/>
        </p:nvSpPr>
        <p:spPr bwMode="auto">
          <a:xfrm>
            <a:off x="4318891" y="148988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350</a:t>
            </a:r>
          </a:p>
        </p:txBody>
      </p:sp>
      <p:sp>
        <p:nvSpPr>
          <p:cNvPr id="33" name="TextBox 32">
            <a:extLst>
              <a:ext uri="{FF2B5EF4-FFF2-40B4-BE49-F238E27FC236}">
                <a16:creationId xmlns:a16="http://schemas.microsoft.com/office/drawing/2014/main" id="{71E51799-6EB2-4CD7-9266-13FC9FF1BA73}"/>
              </a:ext>
            </a:extLst>
          </p:cNvPr>
          <p:cNvSpPr txBox="1"/>
          <p:nvPr/>
        </p:nvSpPr>
        <p:spPr bwMode="auto">
          <a:xfrm>
            <a:off x="5069905" y="212234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200</a:t>
            </a:r>
          </a:p>
        </p:txBody>
      </p:sp>
      <p:sp>
        <p:nvSpPr>
          <p:cNvPr id="34" name="TextBox 33">
            <a:extLst>
              <a:ext uri="{FF2B5EF4-FFF2-40B4-BE49-F238E27FC236}">
                <a16:creationId xmlns:a16="http://schemas.microsoft.com/office/drawing/2014/main" id="{F4ED747F-EB1E-4A3A-8539-5B92809C74FC}"/>
              </a:ext>
            </a:extLst>
          </p:cNvPr>
          <p:cNvSpPr txBox="1"/>
          <p:nvPr/>
        </p:nvSpPr>
        <p:spPr bwMode="auto">
          <a:xfrm>
            <a:off x="2150988" y="212234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150</a:t>
            </a:r>
          </a:p>
        </p:txBody>
      </p:sp>
      <p:sp>
        <p:nvSpPr>
          <p:cNvPr id="35" name="TextBox 34">
            <a:extLst>
              <a:ext uri="{FF2B5EF4-FFF2-40B4-BE49-F238E27FC236}">
                <a16:creationId xmlns:a16="http://schemas.microsoft.com/office/drawing/2014/main" id="{DB185FD3-7500-4772-80A1-09C121E26299}"/>
              </a:ext>
            </a:extLst>
          </p:cNvPr>
          <p:cNvSpPr txBox="1"/>
          <p:nvPr/>
        </p:nvSpPr>
        <p:spPr bwMode="auto">
          <a:xfrm>
            <a:off x="2764031" y="2122345"/>
            <a:ext cx="867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 </a:t>
            </a:r>
            <a:r>
              <a:rPr lang="en-GB" sz="2400" dirty="0">
                <a:latin typeface="Myriad Pro Semibold"/>
                <a:ea typeface="Myriad Pro Semibold" charset="0"/>
                <a:cs typeface="Myriad Pro Semibold" charset="0"/>
              </a:rPr>
              <a:t> 20</a:t>
            </a:r>
          </a:p>
        </p:txBody>
      </p:sp>
      <p:sp>
        <p:nvSpPr>
          <p:cNvPr id="36" name="TextBox 35">
            <a:extLst>
              <a:ext uri="{FF2B5EF4-FFF2-40B4-BE49-F238E27FC236}">
                <a16:creationId xmlns:a16="http://schemas.microsoft.com/office/drawing/2014/main" id="{6582DADD-1D01-4E4F-ADF3-A47944731D26}"/>
              </a:ext>
            </a:extLst>
          </p:cNvPr>
          <p:cNvSpPr txBox="1"/>
          <p:nvPr/>
        </p:nvSpPr>
        <p:spPr bwMode="auto">
          <a:xfrm>
            <a:off x="5655002" y="212234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+ 20</a:t>
            </a:r>
            <a:endParaRPr lang="en-GB" sz="2400" dirty="0">
              <a:latin typeface="Myriad Pro Semibold"/>
              <a:ea typeface="Myriad Pro Semibold" charset="0"/>
              <a:cs typeface="Myriad Pro Semibold" charset="0"/>
            </a:endParaRPr>
          </a:p>
        </p:txBody>
      </p:sp>
      <p:sp>
        <p:nvSpPr>
          <p:cNvPr id="37" name="TextBox 36">
            <a:extLst>
              <a:ext uri="{FF2B5EF4-FFF2-40B4-BE49-F238E27FC236}">
                <a16:creationId xmlns:a16="http://schemas.microsoft.com/office/drawing/2014/main" id="{223EABC6-09B2-46AB-96DD-9756CEA29DB3}"/>
              </a:ext>
            </a:extLst>
          </p:cNvPr>
          <p:cNvSpPr txBox="1"/>
          <p:nvPr/>
        </p:nvSpPr>
        <p:spPr bwMode="auto">
          <a:xfrm>
            <a:off x="2392221" y="212234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130</a:t>
            </a:r>
          </a:p>
        </p:txBody>
      </p:sp>
      <p:sp>
        <p:nvSpPr>
          <p:cNvPr id="38" name="TextBox 37">
            <a:extLst>
              <a:ext uri="{FF2B5EF4-FFF2-40B4-BE49-F238E27FC236}">
                <a16:creationId xmlns:a16="http://schemas.microsoft.com/office/drawing/2014/main" id="{E6645234-83D2-41F3-851E-1070B48A79EC}"/>
              </a:ext>
            </a:extLst>
          </p:cNvPr>
          <p:cNvSpPr txBox="1"/>
          <p:nvPr/>
        </p:nvSpPr>
        <p:spPr bwMode="auto">
          <a:xfrm>
            <a:off x="5269974" y="2122345"/>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220</a:t>
            </a:r>
          </a:p>
        </p:txBody>
      </p:sp>
      <p:sp>
        <p:nvSpPr>
          <p:cNvPr id="41" name="Rectangle 40">
            <a:extLst>
              <a:ext uri="{FF2B5EF4-FFF2-40B4-BE49-F238E27FC236}">
                <a16:creationId xmlns:a16="http://schemas.microsoft.com/office/drawing/2014/main" id="{CF6A89A7-100C-4A87-9EAF-B369DB49B328}"/>
              </a:ext>
            </a:extLst>
          </p:cNvPr>
          <p:cNvSpPr/>
          <p:nvPr/>
        </p:nvSpPr>
        <p:spPr bwMode="auto">
          <a:xfrm>
            <a:off x="7432822" y="2037139"/>
            <a:ext cx="1364211" cy="630475"/>
          </a:xfrm>
          <a:prstGeom prst="rect">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42" name="Straight Connector 41">
            <a:extLst>
              <a:ext uri="{FF2B5EF4-FFF2-40B4-BE49-F238E27FC236}">
                <a16:creationId xmlns:a16="http://schemas.microsoft.com/office/drawing/2014/main" id="{2AC4691F-0485-438B-AF85-BC64D5B521E0}"/>
              </a:ext>
            </a:extLst>
          </p:cNvPr>
          <p:cNvCxnSpPr/>
          <p:nvPr/>
        </p:nvCxnSpPr>
        <p:spPr bwMode="auto">
          <a:xfrm>
            <a:off x="4123775" y="2038186"/>
            <a:ext cx="0" cy="63000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79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fill="hold" nodeType="clickEffect">
                                  <p:stCondLst>
                                    <p:cond delay="0"/>
                                  </p:stCondLst>
                                  <p:childTnLst>
                                    <p:animMotion origin="layout" path="M -1.66667E-6 4.44444E-6 L -0.03437 4.44444E-6 " pathEditMode="relative" rAng="0" ptsTypes="AA">
                                      <p:cBhvr>
                                        <p:cTn id="6" dur="2000" fill="hold"/>
                                        <p:tgtEl>
                                          <p:spTgt spid="42"/>
                                        </p:tgtEl>
                                        <p:attrNameLst>
                                          <p:attrName>ppt_x</p:attrName>
                                          <p:attrName>ppt_y</p:attrName>
                                        </p:attrNameLst>
                                      </p:cBhvr>
                                      <p:rCtr x="-1719" y="0"/>
                                    </p:animMotion>
                                  </p:childTnLst>
                                </p:cTn>
                              </p:par>
                              <p:par>
                                <p:cTn id="7" presetID="6" presetClass="emph" presetSubtype="0" accel="50000" fill="hold" grpId="0" nodeType="withEffect">
                                  <p:stCondLst>
                                    <p:cond delay="0"/>
                                  </p:stCondLst>
                                  <p:childTnLst>
                                    <p:animScale>
                                      <p:cBhvr>
                                        <p:cTn id="8" dur="2000" fill="hold"/>
                                        <p:tgtEl>
                                          <p:spTgt spid="39"/>
                                        </p:tgtEl>
                                      </p:cBhvr>
                                      <p:by x="120000" y="100000"/>
                                    </p:animScale>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3" grpId="0"/>
      <p:bldP spid="24" grpId="0"/>
      <p:bldP spid="33" grpId="0"/>
      <p:bldP spid="34" grpId="0"/>
      <p:bldP spid="35" grpId="0"/>
      <p:bldP spid="35" grpId="1"/>
      <p:bldP spid="36" grpId="0"/>
      <p:bldP spid="36" grpId="1"/>
      <p:bldP spid="37" grpId="0"/>
      <p:bldP spid="3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5:4</a:t>
            </a:r>
          </a:p>
        </p:txBody>
      </p:sp>
      <p:grpSp>
        <p:nvGrpSpPr>
          <p:cNvPr id="7" name="Group 6">
            <a:extLst>
              <a:ext uri="{FF2B5EF4-FFF2-40B4-BE49-F238E27FC236}">
                <a16:creationId xmlns:a16="http://schemas.microsoft.com/office/drawing/2014/main" id="{355AF266-FB78-49A2-9A83-186A27F782EB}"/>
              </a:ext>
            </a:extLst>
          </p:cNvPr>
          <p:cNvGrpSpPr/>
          <p:nvPr/>
        </p:nvGrpSpPr>
        <p:grpSpPr>
          <a:xfrm>
            <a:off x="468151" y="1918583"/>
            <a:ext cx="3314700" cy="2997200"/>
            <a:chOff x="2932080" y="1086813"/>
            <a:chExt cx="3314700" cy="2997200"/>
          </a:xfrm>
        </p:grpSpPr>
        <p:sp>
          <p:nvSpPr>
            <p:cNvPr id="8" name="Oval 7">
              <a:extLst>
                <a:ext uri="{FF2B5EF4-FFF2-40B4-BE49-F238E27FC236}">
                  <a16:creationId xmlns:a16="http://schemas.microsoft.com/office/drawing/2014/main" id="{36EB1CE2-8A32-4B11-B43B-270F3E8588E5}"/>
                </a:ext>
              </a:extLst>
            </p:cNvPr>
            <p:cNvSpPr/>
            <p:nvPr/>
          </p:nvSpPr>
          <p:spPr bwMode="auto">
            <a:xfrm>
              <a:off x="3965542" y="1086813"/>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9" name="Oval 8">
              <a:extLst>
                <a:ext uri="{FF2B5EF4-FFF2-40B4-BE49-F238E27FC236}">
                  <a16:creationId xmlns:a16="http://schemas.microsoft.com/office/drawing/2014/main" id="{163E030F-177F-4C2A-98A5-BC9A8A9324C7}"/>
                </a:ext>
              </a:extLst>
            </p:cNvPr>
            <p:cNvSpPr/>
            <p:nvPr/>
          </p:nvSpPr>
          <p:spPr bwMode="auto">
            <a:xfrm>
              <a:off x="2932080"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Oval 9">
              <a:extLst>
                <a:ext uri="{FF2B5EF4-FFF2-40B4-BE49-F238E27FC236}">
                  <a16:creationId xmlns:a16="http://schemas.microsoft.com/office/drawing/2014/main" id="{2DB35733-8069-4B93-AD36-F082401765F2}"/>
                </a:ext>
              </a:extLst>
            </p:cNvPr>
            <p:cNvSpPr/>
            <p:nvPr/>
          </p:nvSpPr>
          <p:spPr bwMode="auto">
            <a:xfrm>
              <a:off x="4999005"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11" name="Straight Connector 10">
              <a:extLst>
                <a:ext uri="{FF2B5EF4-FFF2-40B4-BE49-F238E27FC236}">
                  <a16:creationId xmlns:a16="http://schemas.microsoft.com/office/drawing/2014/main" id="{6983278B-DBC6-48A2-B08A-F9E73FC27A65}"/>
                </a:ext>
              </a:extLst>
            </p:cNvPr>
            <p:cNvCxnSpPr>
              <a:stCxn id="8" idx="3"/>
            </p:cNvCxnSpPr>
            <p:nvPr/>
          </p:nvCxnSpPr>
          <p:spPr bwMode="auto">
            <a:xfrm flipH="1">
              <a:off x="3684562"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4B252039-302D-4C18-8B21-E2BF19F5CF5F}"/>
                </a:ext>
              </a:extLst>
            </p:cNvPr>
            <p:cNvCxnSpPr/>
            <p:nvPr/>
          </p:nvCxnSpPr>
          <p:spPr bwMode="auto">
            <a:xfrm>
              <a:off x="5030585"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772641D2-A0AB-4FD5-97D9-42C00E05DB4D}"/>
              </a:ext>
            </a:extLst>
          </p:cNvPr>
          <p:cNvSpPr txBox="1"/>
          <p:nvPr/>
        </p:nvSpPr>
        <p:spPr bwMode="auto">
          <a:xfrm>
            <a:off x="2593434" y="407121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40</a:t>
            </a:r>
          </a:p>
        </p:txBody>
      </p:sp>
      <p:sp>
        <p:nvSpPr>
          <p:cNvPr id="15" name="TextBox 14">
            <a:extLst>
              <a:ext uri="{FF2B5EF4-FFF2-40B4-BE49-F238E27FC236}">
                <a16:creationId xmlns:a16="http://schemas.microsoft.com/office/drawing/2014/main" id="{CA632265-2689-4C12-A308-9009C7E8D7F7}"/>
              </a:ext>
            </a:extLst>
          </p:cNvPr>
          <p:cNvSpPr txBox="1"/>
          <p:nvPr/>
        </p:nvSpPr>
        <p:spPr bwMode="auto">
          <a:xfrm>
            <a:off x="2996010" y="4071211"/>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F32EA26C-A8A9-4E9D-ACB8-9ED3FDFFF564}"/>
              </a:ext>
            </a:extLst>
          </p:cNvPr>
          <p:cNvSpPr txBox="1"/>
          <p:nvPr/>
        </p:nvSpPr>
        <p:spPr bwMode="auto">
          <a:xfrm>
            <a:off x="516440" y="407121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p>
        </p:txBody>
      </p:sp>
      <p:sp>
        <p:nvSpPr>
          <p:cNvPr id="24" name="TextBox 23">
            <a:extLst>
              <a:ext uri="{FF2B5EF4-FFF2-40B4-BE49-F238E27FC236}">
                <a16:creationId xmlns:a16="http://schemas.microsoft.com/office/drawing/2014/main" id="{1FC774D5-597B-47EA-A8E7-C185EDE49F88}"/>
              </a:ext>
            </a:extLst>
          </p:cNvPr>
          <p:cNvSpPr txBox="1"/>
          <p:nvPr/>
        </p:nvSpPr>
        <p:spPr bwMode="auto">
          <a:xfrm>
            <a:off x="920695" y="4071211"/>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7" name="TextBox 26">
            <a:extLst>
              <a:ext uri="{FF2B5EF4-FFF2-40B4-BE49-F238E27FC236}">
                <a16:creationId xmlns:a16="http://schemas.microsoft.com/office/drawing/2014/main" id="{A6D8F01D-D6D9-4EFF-BA0F-B570A94FFD98}"/>
              </a:ext>
            </a:extLst>
          </p:cNvPr>
          <p:cNvSpPr txBox="1"/>
          <p:nvPr/>
        </p:nvSpPr>
        <p:spPr bwMode="auto">
          <a:xfrm>
            <a:off x="1866453" y="23443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85</a:t>
            </a:r>
          </a:p>
        </p:txBody>
      </p:sp>
      <p:sp>
        <p:nvSpPr>
          <p:cNvPr id="28" name="TextBox 27">
            <a:extLst>
              <a:ext uri="{FF2B5EF4-FFF2-40B4-BE49-F238E27FC236}">
                <a16:creationId xmlns:a16="http://schemas.microsoft.com/office/drawing/2014/main" id="{43A9B570-EB2E-44D1-A8BA-C548F896D4CE}"/>
              </a:ext>
            </a:extLst>
          </p:cNvPr>
          <p:cNvSpPr txBox="1"/>
          <p:nvPr/>
        </p:nvSpPr>
        <p:spPr bwMode="auto">
          <a:xfrm>
            <a:off x="2918875" y="407121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30</a:t>
            </a:r>
          </a:p>
        </p:txBody>
      </p:sp>
      <p:grpSp>
        <p:nvGrpSpPr>
          <p:cNvPr id="38" name="Group 37">
            <a:extLst>
              <a:ext uri="{FF2B5EF4-FFF2-40B4-BE49-F238E27FC236}">
                <a16:creationId xmlns:a16="http://schemas.microsoft.com/office/drawing/2014/main" id="{4997B2EC-C506-44F7-A5C4-6A52C09F24A1}"/>
              </a:ext>
            </a:extLst>
          </p:cNvPr>
          <p:cNvGrpSpPr/>
          <p:nvPr/>
        </p:nvGrpSpPr>
        <p:grpSpPr>
          <a:xfrm>
            <a:off x="4240913" y="2147914"/>
            <a:ext cx="4108992" cy="461665"/>
            <a:chOff x="2530351" y="3429000"/>
            <a:chExt cx="4108992" cy="461665"/>
          </a:xfrm>
        </p:grpSpPr>
        <p:grpSp>
          <p:nvGrpSpPr>
            <p:cNvPr id="39" name="Group 38">
              <a:extLst>
                <a:ext uri="{FF2B5EF4-FFF2-40B4-BE49-F238E27FC236}">
                  <a16:creationId xmlns:a16="http://schemas.microsoft.com/office/drawing/2014/main" id="{BC0A0D71-BB6C-4865-8F0A-1F38D2DC3116}"/>
                </a:ext>
              </a:extLst>
            </p:cNvPr>
            <p:cNvGrpSpPr/>
            <p:nvPr/>
          </p:nvGrpSpPr>
          <p:grpSpPr>
            <a:xfrm>
              <a:off x="5318690" y="3429000"/>
              <a:ext cx="1320653" cy="461665"/>
              <a:chOff x="5318690" y="3834642"/>
              <a:chExt cx="1320653" cy="461665"/>
            </a:xfrm>
          </p:grpSpPr>
          <p:sp>
            <p:nvSpPr>
              <p:cNvPr id="44" name="TextBox 43">
                <a:extLst>
                  <a:ext uri="{FF2B5EF4-FFF2-40B4-BE49-F238E27FC236}">
                    <a16:creationId xmlns:a16="http://schemas.microsoft.com/office/drawing/2014/main" id="{0AFCDC16-74D1-47A2-B762-78E06D9BDB7C}"/>
                  </a:ext>
                </a:extLst>
              </p:cNvPr>
              <p:cNvSpPr txBox="1"/>
              <p:nvPr/>
            </p:nvSpPr>
            <p:spPr bwMode="auto">
              <a:xfrm>
                <a:off x="6121251"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40</a:t>
                </a:r>
              </a:p>
            </p:txBody>
          </p:sp>
          <p:sp>
            <p:nvSpPr>
              <p:cNvPr id="45" name="TextBox 44">
                <a:extLst>
                  <a:ext uri="{FF2B5EF4-FFF2-40B4-BE49-F238E27FC236}">
                    <a16:creationId xmlns:a16="http://schemas.microsoft.com/office/drawing/2014/main" id="{31275AF9-66BC-4F50-B5E5-3D01899DA11E}"/>
                  </a:ext>
                </a:extLst>
              </p:cNvPr>
              <p:cNvSpPr txBox="1"/>
              <p:nvPr/>
            </p:nvSpPr>
            <p:spPr bwMode="auto">
              <a:xfrm>
                <a:off x="5318690"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40" name="Group 39">
              <a:extLst>
                <a:ext uri="{FF2B5EF4-FFF2-40B4-BE49-F238E27FC236}">
                  <a16:creationId xmlns:a16="http://schemas.microsoft.com/office/drawing/2014/main" id="{F825881A-A061-4BEB-B07A-0C58357457B1}"/>
                </a:ext>
              </a:extLst>
            </p:cNvPr>
            <p:cNvGrpSpPr/>
            <p:nvPr/>
          </p:nvGrpSpPr>
          <p:grpSpPr>
            <a:xfrm>
              <a:off x="2530351" y="3429000"/>
              <a:ext cx="2413839" cy="461665"/>
              <a:chOff x="2530351" y="3834642"/>
              <a:chExt cx="2413839" cy="461665"/>
            </a:xfrm>
          </p:grpSpPr>
          <p:sp>
            <p:nvSpPr>
              <p:cNvPr id="41" name="TextBox 40">
                <a:extLst>
                  <a:ext uri="{FF2B5EF4-FFF2-40B4-BE49-F238E27FC236}">
                    <a16:creationId xmlns:a16="http://schemas.microsoft.com/office/drawing/2014/main" id="{1D512188-699D-44C9-88BC-51631932E7DD}"/>
                  </a:ext>
                </a:extLst>
              </p:cNvPr>
              <p:cNvSpPr txBox="1"/>
              <p:nvPr/>
            </p:nvSpPr>
            <p:spPr bwMode="auto">
              <a:xfrm>
                <a:off x="2530351"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85</a:t>
                </a:r>
              </a:p>
            </p:txBody>
          </p:sp>
          <p:sp>
            <p:nvSpPr>
              <p:cNvPr id="42" name="TextBox 41">
                <a:extLst>
                  <a:ext uri="{FF2B5EF4-FFF2-40B4-BE49-F238E27FC236}">
                    <a16:creationId xmlns:a16="http://schemas.microsoft.com/office/drawing/2014/main" id="{E0C6E76A-C82A-4F04-9675-ECA752EB635A}"/>
                  </a:ext>
                </a:extLst>
              </p:cNvPr>
              <p:cNvSpPr txBox="1"/>
              <p:nvPr/>
            </p:nvSpPr>
            <p:spPr bwMode="auto">
              <a:xfrm>
                <a:off x="4426098"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45</a:t>
                </a:r>
              </a:p>
            </p:txBody>
          </p:sp>
          <p:sp>
            <p:nvSpPr>
              <p:cNvPr id="43" name="TextBox 42">
                <a:extLst>
                  <a:ext uri="{FF2B5EF4-FFF2-40B4-BE49-F238E27FC236}">
                    <a16:creationId xmlns:a16="http://schemas.microsoft.com/office/drawing/2014/main" id="{D822DA9C-A4B3-4AB7-AB5A-3CB3C1130888}"/>
                  </a:ext>
                </a:extLst>
              </p:cNvPr>
              <p:cNvSpPr txBox="1"/>
              <p:nvPr/>
            </p:nvSpPr>
            <p:spPr bwMode="auto">
              <a:xfrm>
                <a:off x="3549594"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grpSp>
      <p:sp>
        <p:nvSpPr>
          <p:cNvPr id="46" name="TextBox 45">
            <a:extLst>
              <a:ext uri="{FF2B5EF4-FFF2-40B4-BE49-F238E27FC236}">
                <a16:creationId xmlns:a16="http://schemas.microsoft.com/office/drawing/2014/main" id="{72EFC598-3903-4AA2-B055-D24F9D617023}"/>
              </a:ext>
            </a:extLst>
          </p:cNvPr>
          <p:cNvSpPr txBox="1"/>
          <p:nvPr/>
        </p:nvSpPr>
        <p:spPr bwMode="auto">
          <a:xfrm>
            <a:off x="6379410" y="3417184"/>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47" name="TextBox 46">
            <a:extLst>
              <a:ext uri="{FF2B5EF4-FFF2-40B4-BE49-F238E27FC236}">
                <a16:creationId xmlns:a16="http://schemas.microsoft.com/office/drawing/2014/main" id="{336E21DD-9937-4D2A-9502-0834B0A635BE}"/>
              </a:ext>
            </a:extLst>
          </p:cNvPr>
          <p:cNvSpPr txBox="1"/>
          <p:nvPr/>
        </p:nvSpPr>
        <p:spPr bwMode="auto">
          <a:xfrm>
            <a:off x="8083794" y="3417184"/>
            <a:ext cx="780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10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48" name="Picture 47" descr="A close up of a logo&#10;&#10;Description generated with high confidence">
            <a:extLst>
              <a:ext uri="{FF2B5EF4-FFF2-40B4-BE49-F238E27FC236}">
                <a16:creationId xmlns:a16="http://schemas.microsoft.com/office/drawing/2014/main" id="{BEEF5649-E248-4BA6-8DC1-4652CA97F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913" y="2952581"/>
            <a:ext cx="194527" cy="1390870"/>
          </a:xfrm>
          <a:prstGeom prst="rect">
            <a:avLst/>
          </a:prstGeom>
        </p:spPr>
      </p:pic>
      <p:pic>
        <p:nvPicPr>
          <p:cNvPr id="49" name="Picture 48" descr="A close up of a logo&#10;&#10;Description generated with high confidence">
            <a:extLst>
              <a:ext uri="{FF2B5EF4-FFF2-40B4-BE49-F238E27FC236}">
                <a16:creationId xmlns:a16="http://schemas.microsoft.com/office/drawing/2014/main" id="{EEF1122F-7AAB-42A9-A7C4-112647CB5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179" y="2952581"/>
            <a:ext cx="194527" cy="1390870"/>
          </a:xfrm>
          <a:prstGeom prst="rect">
            <a:avLst/>
          </a:prstGeom>
        </p:spPr>
      </p:pic>
      <p:pic>
        <p:nvPicPr>
          <p:cNvPr id="50" name="Picture 49" descr="A close up of a logo&#10;&#10;Description generated with high confidence">
            <a:extLst>
              <a:ext uri="{FF2B5EF4-FFF2-40B4-BE49-F238E27FC236}">
                <a16:creationId xmlns:a16="http://schemas.microsoft.com/office/drawing/2014/main" id="{AB92376E-E58B-4513-81AA-BF87BA104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95" y="2952581"/>
            <a:ext cx="194527" cy="1390870"/>
          </a:xfrm>
          <a:prstGeom prst="rect">
            <a:avLst/>
          </a:prstGeom>
        </p:spPr>
      </p:pic>
      <p:sp>
        <p:nvSpPr>
          <p:cNvPr id="77" name="TextBox 76">
            <a:extLst>
              <a:ext uri="{FF2B5EF4-FFF2-40B4-BE49-F238E27FC236}">
                <a16:creationId xmlns:a16="http://schemas.microsoft.com/office/drawing/2014/main" id="{BB71B911-7D61-436B-BADA-98EFBA060923}"/>
              </a:ext>
            </a:extLst>
          </p:cNvPr>
          <p:cNvSpPr txBox="1"/>
          <p:nvPr/>
        </p:nvSpPr>
        <p:spPr bwMode="auto">
          <a:xfrm>
            <a:off x="4045140" y="4686452"/>
            <a:ext cx="896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same</a:t>
            </a:r>
          </a:p>
        </p:txBody>
      </p:sp>
      <p:sp>
        <p:nvSpPr>
          <p:cNvPr id="73" name="TextBox 72">
            <a:extLst>
              <a:ext uri="{FF2B5EF4-FFF2-40B4-BE49-F238E27FC236}">
                <a16:creationId xmlns:a16="http://schemas.microsoft.com/office/drawing/2014/main" id="{D684C0EC-E92D-47B0-AD0A-00D3A63DEC17}"/>
              </a:ext>
            </a:extLst>
          </p:cNvPr>
          <p:cNvSpPr txBox="1"/>
          <p:nvPr/>
        </p:nvSpPr>
        <p:spPr bwMode="auto">
          <a:xfrm>
            <a:off x="7793132" y="4686452"/>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30</a:t>
            </a:r>
          </a:p>
        </p:txBody>
      </p:sp>
    </p:spTree>
    <p:extLst>
      <p:ext uri="{BB962C8B-B14F-4D97-AF65-F5344CB8AC3E}">
        <p14:creationId xmlns:p14="http://schemas.microsoft.com/office/powerpoint/2010/main" val="67557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5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22" presetClass="entr" presetSubtype="1"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5" grpId="1"/>
      <p:bldP spid="24" grpId="0"/>
      <p:bldP spid="28" grpId="0"/>
      <p:bldP spid="46" grpId="0"/>
      <p:bldP spid="47" grpId="0"/>
      <p:bldP spid="77" grpId="0"/>
      <p:bldP spid="7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5:4</a:t>
            </a:r>
          </a:p>
        </p:txBody>
      </p:sp>
      <p:grpSp>
        <p:nvGrpSpPr>
          <p:cNvPr id="7" name="Group 6">
            <a:extLst>
              <a:ext uri="{FF2B5EF4-FFF2-40B4-BE49-F238E27FC236}">
                <a16:creationId xmlns:a16="http://schemas.microsoft.com/office/drawing/2014/main" id="{DFE1EAF8-3898-4A9B-A9D0-3309AC30EE9A}"/>
              </a:ext>
            </a:extLst>
          </p:cNvPr>
          <p:cNvGrpSpPr/>
          <p:nvPr/>
        </p:nvGrpSpPr>
        <p:grpSpPr>
          <a:xfrm>
            <a:off x="468151" y="1918583"/>
            <a:ext cx="3314700" cy="2997200"/>
            <a:chOff x="2932080" y="1086813"/>
            <a:chExt cx="3314700" cy="2997200"/>
          </a:xfrm>
        </p:grpSpPr>
        <p:sp>
          <p:nvSpPr>
            <p:cNvPr id="8" name="Oval 7">
              <a:extLst>
                <a:ext uri="{FF2B5EF4-FFF2-40B4-BE49-F238E27FC236}">
                  <a16:creationId xmlns:a16="http://schemas.microsoft.com/office/drawing/2014/main" id="{EFEC2D18-23DF-4F70-AB03-C258D2584E87}"/>
                </a:ext>
              </a:extLst>
            </p:cNvPr>
            <p:cNvSpPr/>
            <p:nvPr/>
          </p:nvSpPr>
          <p:spPr bwMode="auto">
            <a:xfrm>
              <a:off x="3965542" y="1086813"/>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9" name="Oval 8">
              <a:extLst>
                <a:ext uri="{FF2B5EF4-FFF2-40B4-BE49-F238E27FC236}">
                  <a16:creationId xmlns:a16="http://schemas.microsoft.com/office/drawing/2014/main" id="{62C3FD51-4FFB-4B05-9BEE-91752D4C71F3}"/>
                </a:ext>
              </a:extLst>
            </p:cNvPr>
            <p:cNvSpPr/>
            <p:nvPr/>
          </p:nvSpPr>
          <p:spPr bwMode="auto">
            <a:xfrm>
              <a:off x="2932080"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Oval 9">
              <a:extLst>
                <a:ext uri="{FF2B5EF4-FFF2-40B4-BE49-F238E27FC236}">
                  <a16:creationId xmlns:a16="http://schemas.microsoft.com/office/drawing/2014/main" id="{42C16E52-1AFE-4C18-998C-3EF6BA45D616}"/>
                </a:ext>
              </a:extLst>
            </p:cNvPr>
            <p:cNvSpPr/>
            <p:nvPr/>
          </p:nvSpPr>
          <p:spPr bwMode="auto">
            <a:xfrm>
              <a:off x="4999005" y="2836238"/>
              <a:ext cx="1247775" cy="124777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11" name="Straight Connector 10">
              <a:extLst>
                <a:ext uri="{FF2B5EF4-FFF2-40B4-BE49-F238E27FC236}">
                  <a16:creationId xmlns:a16="http://schemas.microsoft.com/office/drawing/2014/main" id="{83A0DDF5-9579-455D-99F7-87391BD6E000}"/>
                </a:ext>
              </a:extLst>
            </p:cNvPr>
            <p:cNvCxnSpPr>
              <a:stCxn id="8" idx="3"/>
            </p:cNvCxnSpPr>
            <p:nvPr/>
          </p:nvCxnSpPr>
          <p:spPr bwMode="auto">
            <a:xfrm flipH="1">
              <a:off x="3684562"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32E22B02-06FA-46B7-8150-9CEB1800705C}"/>
                </a:ext>
              </a:extLst>
            </p:cNvPr>
            <p:cNvCxnSpPr/>
            <p:nvPr/>
          </p:nvCxnSpPr>
          <p:spPr bwMode="auto">
            <a:xfrm>
              <a:off x="5030585" y="2151856"/>
              <a:ext cx="463712" cy="68438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1A018F97-1504-4170-A03B-0870D4B3894D}"/>
              </a:ext>
            </a:extLst>
          </p:cNvPr>
          <p:cNvSpPr txBox="1"/>
          <p:nvPr/>
        </p:nvSpPr>
        <p:spPr bwMode="auto">
          <a:xfrm>
            <a:off x="2477612" y="4071211"/>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£1.50</a:t>
            </a:r>
          </a:p>
        </p:txBody>
      </p:sp>
      <p:sp>
        <p:nvSpPr>
          <p:cNvPr id="14" name="TextBox 13">
            <a:extLst>
              <a:ext uri="{FF2B5EF4-FFF2-40B4-BE49-F238E27FC236}">
                <a16:creationId xmlns:a16="http://schemas.microsoft.com/office/drawing/2014/main" id="{C731C8B9-16E4-45AB-A396-BE9D723352CC}"/>
              </a:ext>
            </a:extLst>
          </p:cNvPr>
          <p:cNvSpPr txBox="1"/>
          <p:nvPr/>
        </p:nvSpPr>
        <p:spPr bwMode="auto">
          <a:xfrm>
            <a:off x="3045357" y="4071211"/>
            <a:ext cx="805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959595"/>
                </a:solidFill>
                <a:latin typeface="Comic Sans MS" panose="030F0702030302020204" pitchFamily="66" charset="0"/>
                <a:ea typeface="Myriad Pro Semibold" charset="0"/>
                <a:cs typeface="Arial" panose="020B0604020202020204" pitchFamily="34" charset="0"/>
              </a:rPr>
              <a:t>+</a:t>
            </a:r>
            <a:r>
              <a:rPr lang="en-GB" sz="1400" dirty="0">
                <a:solidFill>
                  <a:srgbClr val="959595"/>
                </a:solidFill>
                <a:latin typeface="Comic Sans MS" panose="030F0702030302020204" pitchFamily="66" charset="0"/>
                <a:ea typeface="Myriad Pro Semibold" charset="0"/>
                <a:cs typeface="Arial" panose="020B0604020202020204" pitchFamily="34" charset="0"/>
              </a:rPr>
              <a:t> </a:t>
            </a:r>
            <a:r>
              <a:rPr lang="en-GB" sz="1800" dirty="0">
                <a:solidFill>
                  <a:srgbClr val="959595"/>
                </a:solidFill>
                <a:latin typeface="Comic Sans MS" panose="030F0702030302020204" pitchFamily="66" charset="0"/>
                <a:ea typeface="Myriad Pro Semibold" charset="0"/>
                <a:cs typeface="Arial" panose="020B0604020202020204" pitchFamily="34" charset="0"/>
              </a:rPr>
              <a:t>50</a:t>
            </a:r>
            <a:r>
              <a:rPr lang="en-GB" sz="900" dirty="0">
                <a:solidFill>
                  <a:srgbClr val="959595"/>
                </a:solidFill>
                <a:latin typeface="Comic Sans MS" panose="030F0702030302020204" pitchFamily="66" charset="0"/>
                <a:ea typeface="Myriad Pro Semibold" charset="0"/>
                <a:cs typeface="Arial" panose="020B0604020202020204" pitchFamily="34" charset="0"/>
              </a:rPr>
              <a:t> </a:t>
            </a:r>
            <a:r>
              <a:rPr lang="en-GB" sz="1800" dirty="0">
                <a:solidFill>
                  <a:srgbClr val="959595"/>
                </a:solidFill>
                <a:latin typeface="Comic Sans MS" panose="030F0702030302020204" pitchFamily="66" charset="0"/>
                <a:ea typeface="Myriad Pro Semibold" charset="0"/>
                <a:cs typeface="Arial" panose="020B0604020202020204" pitchFamily="34" charset="0"/>
              </a:rPr>
              <a:t>p</a:t>
            </a:r>
            <a:endParaRPr lang="en-GB" sz="1800" dirty="0">
              <a:solidFill>
                <a:srgbClr val="959595"/>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FF1DB5C4-A5E6-4025-AE3A-069C7FDC768D}"/>
              </a:ext>
            </a:extLst>
          </p:cNvPr>
          <p:cNvSpPr txBox="1"/>
          <p:nvPr/>
        </p:nvSpPr>
        <p:spPr bwMode="auto">
          <a:xfrm>
            <a:off x="400618" y="4071211"/>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£3.50</a:t>
            </a:r>
          </a:p>
        </p:txBody>
      </p:sp>
      <p:sp>
        <p:nvSpPr>
          <p:cNvPr id="16" name="TextBox 15">
            <a:extLst>
              <a:ext uri="{FF2B5EF4-FFF2-40B4-BE49-F238E27FC236}">
                <a16:creationId xmlns:a16="http://schemas.microsoft.com/office/drawing/2014/main" id="{D9288D99-61D0-4A45-928F-E3427D7DBE95}"/>
              </a:ext>
            </a:extLst>
          </p:cNvPr>
          <p:cNvSpPr txBox="1"/>
          <p:nvPr/>
        </p:nvSpPr>
        <p:spPr bwMode="auto">
          <a:xfrm>
            <a:off x="975380" y="4071211"/>
            <a:ext cx="805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959595"/>
                </a:solidFill>
                <a:latin typeface="Comic Sans MS" panose="030F0702030302020204" pitchFamily="66" charset="0"/>
                <a:ea typeface="Myriad Pro Semibold" charset="0"/>
                <a:cs typeface="Arial" panose="020B0604020202020204" pitchFamily="34" charset="0"/>
              </a:rPr>
              <a:t>−</a:t>
            </a:r>
            <a:r>
              <a:rPr lang="en-GB" sz="1600" dirty="0">
                <a:solidFill>
                  <a:srgbClr val="959595"/>
                </a:solidFill>
                <a:latin typeface="Comic Sans MS" panose="030F0702030302020204" pitchFamily="66" charset="0"/>
                <a:ea typeface="Myriad Pro Semibold" charset="0"/>
                <a:cs typeface="Arial" panose="020B0604020202020204" pitchFamily="34" charset="0"/>
              </a:rPr>
              <a:t> </a:t>
            </a:r>
            <a:r>
              <a:rPr lang="en-GB" sz="1800" dirty="0">
                <a:solidFill>
                  <a:srgbClr val="959595"/>
                </a:solidFill>
                <a:latin typeface="Comic Sans MS" panose="030F0702030302020204" pitchFamily="66" charset="0"/>
                <a:ea typeface="Myriad Pro Semibold" charset="0"/>
                <a:cs typeface="Arial" panose="020B0604020202020204" pitchFamily="34" charset="0"/>
              </a:rPr>
              <a:t>50</a:t>
            </a:r>
            <a:r>
              <a:rPr lang="en-GB" sz="900" dirty="0">
                <a:solidFill>
                  <a:srgbClr val="959595"/>
                </a:solidFill>
                <a:latin typeface="Comic Sans MS" panose="030F0702030302020204" pitchFamily="66" charset="0"/>
                <a:ea typeface="Myriad Pro Semibold" charset="0"/>
                <a:cs typeface="Arial" panose="020B0604020202020204" pitchFamily="34" charset="0"/>
              </a:rPr>
              <a:t> </a:t>
            </a:r>
            <a:r>
              <a:rPr lang="en-GB" sz="1800" dirty="0">
                <a:solidFill>
                  <a:srgbClr val="959595"/>
                </a:solidFill>
                <a:latin typeface="Comic Sans MS" panose="030F0702030302020204" pitchFamily="66" charset="0"/>
                <a:ea typeface="Myriad Pro Semibold" charset="0"/>
                <a:cs typeface="Arial" panose="020B0604020202020204" pitchFamily="34" charset="0"/>
              </a:rPr>
              <a:t>p</a:t>
            </a:r>
            <a:endParaRPr lang="en-GB" sz="1800" dirty="0">
              <a:solidFill>
                <a:srgbClr val="959595"/>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CDEA7ED9-0469-48B4-9CA0-DCB4C42DD404}"/>
              </a:ext>
            </a:extLst>
          </p:cNvPr>
          <p:cNvSpPr txBox="1"/>
          <p:nvPr/>
        </p:nvSpPr>
        <p:spPr bwMode="auto">
          <a:xfrm>
            <a:off x="1908132" y="2344340"/>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£5</a:t>
            </a:r>
          </a:p>
        </p:txBody>
      </p:sp>
      <p:sp>
        <p:nvSpPr>
          <p:cNvPr id="18" name="TextBox 17">
            <a:extLst>
              <a:ext uri="{FF2B5EF4-FFF2-40B4-BE49-F238E27FC236}">
                <a16:creationId xmlns:a16="http://schemas.microsoft.com/office/drawing/2014/main" id="{3D0723B3-81C2-45ED-9ED1-D6BE1B1F3A98}"/>
              </a:ext>
            </a:extLst>
          </p:cNvPr>
          <p:cNvSpPr txBox="1"/>
          <p:nvPr/>
        </p:nvSpPr>
        <p:spPr bwMode="auto">
          <a:xfrm>
            <a:off x="2952934" y="4071211"/>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a:ea typeface="Myriad Pro Semibold" charset="0"/>
                <a:cs typeface="Myriad Pro Semibold" charset="0"/>
              </a:rPr>
              <a:t>£2</a:t>
            </a:r>
          </a:p>
        </p:txBody>
      </p:sp>
      <p:grpSp>
        <p:nvGrpSpPr>
          <p:cNvPr id="21" name="Group 20">
            <a:extLst>
              <a:ext uri="{FF2B5EF4-FFF2-40B4-BE49-F238E27FC236}">
                <a16:creationId xmlns:a16="http://schemas.microsoft.com/office/drawing/2014/main" id="{2151ABD2-B8E0-4DEB-93BC-15C7A1AA654E}"/>
              </a:ext>
            </a:extLst>
          </p:cNvPr>
          <p:cNvGrpSpPr/>
          <p:nvPr/>
        </p:nvGrpSpPr>
        <p:grpSpPr>
          <a:xfrm>
            <a:off x="4240913" y="2147914"/>
            <a:ext cx="4309367" cy="461665"/>
            <a:chOff x="2530351" y="3429000"/>
            <a:chExt cx="4309367" cy="461665"/>
          </a:xfrm>
        </p:grpSpPr>
        <p:grpSp>
          <p:nvGrpSpPr>
            <p:cNvPr id="22" name="Group 21">
              <a:extLst>
                <a:ext uri="{FF2B5EF4-FFF2-40B4-BE49-F238E27FC236}">
                  <a16:creationId xmlns:a16="http://schemas.microsoft.com/office/drawing/2014/main" id="{495EB619-9683-45BC-9D78-5C3C8AF69825}"/>
                </a:ext>
              </a:extLst>
            </p:cNvPr>
            <p:cNvGrpSpPr/>
            <p:nvPr/>
          </p:nvGrpSpPr>
          <p:grpSpPr>
            <a:xfrm>
              <a:off x="5318690" y="3429000"/>
              <a:ext cx="1521028" cy="461665"/>
              <a:chOff x="5318690" y="3834642"/>
              <a:chExt cx="1521028" cy="461665"/>
            </a:xfrm>
          </p:grpSpPr>
          <p:sp>
            <p:nvSpPr>
              <p:cNvPr id="27" name="TextBox 26">
                <a:extLst>
                  <a:ext uri="{FF2B5EF4-FFF2-40B4-BE49-F238E27FC236}">
                    <a16:creationId xmlns:a16="http://schemas.microsoft.com/office/drawing/2014/main" id="{A988ADB2-5ACA-4034-953A-CE6B7FBC7AB4}"/>
                  </a:ext>
                </a:extLst>
              </p:cNvPr>
              <p:cNvSpPr txBox="1"/>
              <p:nvPr/>
            </p:nvSpPr>
            <p:spPr bwMode="auto">
              <a:xfrm>
                <a:off x="5920877" y="383464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£1.50</a:t>
                </a:r>
              </a:p>
            </p:txBody>
          </p:sp>
          <p:sp>
            <p:nvSpPr>
              <p:cNvPr id="28" name="TextBox 27">
                <a:extLst>
                  <a:ext uri="{FF2B5EF4-FFF2-40B4-BE49-F238E27FC236}">
                    <a16:creationId xmlns:a16="http://schemas.microsoft.com/office/drawing/2014/main" id="{BFB38B3E-B2EC-47B8-A3FA-0DFBDF72640A}"/>
                  </a:ext>
                </a:extLst>
              </p:cNvPr>
              <p:cNvSpPr txBox="1"/>
              <p:nvPr/>
            </p:nvSpPr>
            <p:spPr bwMode="auto">
              <a:xfrm>
                <a:off x="5318690"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grpSp>
        <p:grpSp>
          <p:nvGrpSpPr>
            <p:cNvPr id="23" name="Group 22">
              <a:extLst>
                <a:ext uri="{FF2B5EF4-FFF2-40B4-BE49-F238E27FC236}">
                  <a16:creationId xmlns:a16="http://schemas.microsoft.com/office/drawing/2014/main" id="{E9F6624C-7BDD-4B6C-A296-4E6B6365029F}"/>
                </a:ext>
              </a:extLst>
            </p:cNvPr>
            <p:cNvGrpSpPr/>
            <p:nvPr/>
          </p:nvGrpSpPr>
          <p:grpSpPr>
            <a:xfrm>
              <a:off x="2530351" y="3429000"/>
              <a:ext cx="2614214" cy="461665"/>
              <a:chOff x="2530351" y="3834642"/>
              <a:chExt cx="2614214" cy="461665"/>
            </a:xfrm>
          </p:grpSpPr>
          <p:sp>
            <p:nvSpPr>
              <p:cNvPr id="24" name="TextBox 23">
                <a:extLst>
                  <a:ext uri="{FF2B5EF4-FFF2-40B4-BE49-F238E27FC236}">
                    <a16:creationId xmlns:a16="http://schemas.microsoft.com/office/drawing/2014/main" id="{AC106DA0-E791-4428-9D6B-8760D7E5A08D}"/>
                  </a:ext>
                </a:extLst>
              </p:cNvPr>
              <p:cNvSpPr txBox="1"/>
              <p:nvPr/>
            </p:nvSpPr>
            <p:spPr bwMode="auto">
              <a:xfrm>
                <a:off x="2530351" y="383464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25" name="TextBox 24">
                <a:extLst>
                  <a:ext uri="{FF2B5EF4-FFF2-40B4-BE49-F238E27FC236}">
                    <a16:creationId xmlns:a16="http://schemas.microsoft.com/office/drawing/2014/main" id="{5778A73C-E86B-4E14-8469-4CA818DA22A8}"/>
                  </a:ext>
                </a:extLst>
              </p:cNvPr>
              <p:cNvSpPr txBox="1"/>
              <p:nvPr/>
            </p:nvSpPr>
            <p:spPr bwMode="auto">
              <a:xfrm>
                <a:off x="4225724" y="383464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£3.50</a:t>
                </a:r>
              </a:p>
            </p:txBody>
          </p:sp>
          <p:sp>
            <p:nvSpPr>
              <p:cNvPr id="26" name="TextBox 25">
                <a:extLst>
                  <a:ext uri="{FF2B5EF4-FFF2-40B4-BE49-F238E27FC236}">
                    <a16:creationId xmlns:a16="http://schemas.microsoft.com/office/drawing/2014/main" id="{1F11F549-04F9-4176-8754-38B6148606C8}"/>
                  </a:ext>
                </a:extLst>
              </p:cNvPr>
              <p:cNvSpPr txBox="1"/>
              <p:nvPr/>
            </p:nvSpPr>
            <p:spPr bwMode="auto">
              <a:xfrm>
                <a:off x="3549594" y="383464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grpSp>
      </p:grpSp>
      <p:sp>
        <p:nvSpPr>
          <p:cNvPr id="29" name="TextBox 28">
            <a:extLst>
              <a:ext uri="{FF2B5EF4-FFF2-40B4-BE49-F238E27FC236}">
                <a16:creationId xmlns:a16="http://schemas.microsoft.com/office/drawing/2014/main" id="{96BD26FE-0FCA-4BC9-9F25-71ADC9837CBB}"/>
              </a:ext>
            </a:extLst>
          </p:cNvPr>
          <p:cNvSpPr txBox="1"/>
          <p:nvPr/>
        </p:nvSpPr>
        <p:spPr bwMode="auto">
          <a:xfrm>
            <a:off x="6379512" y="3417184"/>
            <a:ext cx="1042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Arial" panose="020B0604020202020204" pitchFamily="34" charset="0"/>
                <a:ea typeface="Myriad Pro Semibold" charset="0"/>
                <a:cs typeface="Arial" panose="020B0604020202020204" pitchFamily="34" charset="0"/>
              </a:rPr>
              <a:t>−</a:t>
            </a:r>
            <a:r>
              <a:rPr lang="en-GB" sz="2400" dirty="0">
                <a:solidFill>
                  <a:srgbClr val="959595"/>
                </a:solidFill>
                <a:latin typeface="Comic Sans MS" panose="030F0702030302020204" pitchFamily="66" charset="0"/>
                <a:ea typeface="Myriad Pro Semibold" charset="0"/>
                <a:cs typeface="Arial" panose="020B0604020202020204" pitchFamily="34" charset="0"/>
              </a:rPr>
              <a:t> 50</a:t>
            </a:r>
            <a:r>
              <a:rPr lang="en-GB" sz="1200" dirty="0">
                <a:solidFill>
                  <a:srgbClr val="959595"/>
                </a:solidFill>
                <a:latin typeface="Comic Sans MS" panose="030F0702030302020204" pitchFamily="66" charset="0"/>
                <a:ea typeface="Myriad Pro Semibold" charset="0"/>
                <a:cs typeface="Arial" panose="020B0604020202020204" pitchFamily="34" charset="0"/>
              </a:rPr>
              <a:t> </a:t>
            </a:r>
            <a:r>
              <a:rPr lang="en-GB" sz="2400" dirty="0">
                <a:solidFill>
                  <a:srgbClr val="959595"/>
                </a:solidFill>
                <a:latin typeface="Comic Sans MS" panose="030F0702030302020204" pitchFamily="66" charset="0"/>
                <a:ea typeface="Myriad Pro Semibold" charset="0"/>
                <a:cs typeface="Arial" panose="020B0604020202020204" pitchFamily="34" charset="0"/>
              </a:rPr>
              <a:t>p</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30" name="TextBox 29">
            <a:extLst>
              <a:ext uri="{FF2B5EF4-FFF2-40B4-BE49-F238E27FC236}">
                <a16:creationId xmlns:a16="http://schemas.microsoft.com/office/drawing/2014/main" id="{1935E7E0-3B68-4655-BADC-69CCD9B33F78}"/>
              </a:ext>
            </a:extLst>
          </p:cNvPr>
          <p:cNvSpPr txBox="1"/>
          <p:nvPr/>
        </p:nvSpPr>
        <p:spPr bwMode="auto">
          <a:xfrm>
            <a:off x="8076758" y="3417184"/>
            <a:ext cx="1010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+ 50</a:t>
            </a:r>
            <a:r>
              <a:rPr lang="en-GB" sz="1200" dirty="0">
                <a:solidFill>
                  <a:srgbClr val="959595"/>
                </a:solidFill>
                <a:latin typeface="Comic Sans MS" panose="030F0702030302020204" pitchFamily="66" charset="0"/>
                <a:ea typeface="Myriad Pro Semibold" charset="0"/>
                <a:cs typeface="Arial" panose="020B0604020202020204" pitchFamily="34" charset="0"/>
              </a:rPr>
              <a:t> </a:t>
            </a:r>
            <a:r>
              <a:rPr lang="en-GB" sz="2400" dirty="0">
                <a:solidFill>
                  <a:srgbClr val="959595"/>
                </a:solidFill>
                <a:latin typeface="Comic Sans MS" panose="030F0702030302020204" pitchFamily="66" charset="0"/>
                <a:ea typeface="Myriad Pro Semibold" charset="0"/>
                <a:cs typeface="Arial" panose="020B0604020202020204" pitchFamily="34" charset="0"/>
              </a:rPr>
              <a:t>p</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31" name="Picture 30" descr="A close up of a logo&#10;&#10;Description generated with high confidence">
            <a:extLst>
              <a:ext uri="{FF2B5EF4-FFF2-40B4-BE49-F238E27FC236}">
                <a16:creationId xmlns:a16="http://schemas.microsoft.com/office/drawing/2014/main" id="{4960AE0F-51CB-478F-AEE4-54EC859F3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913" y="2952581"/>
            <a:ext cx="194527" cy="1390870"/>
          </a:xfrm>
          <a:prstGeom prst="rect">
            <a:avLst/>
          </a:prstGeom>
        </p:spPr>
      </p:pic>
      <p:pic>
        <p:nvPicPr>
          <p:cNvPr id="32" name="Picture 31" descr="A close up of a logo&#10;&#10;Description generated with high confidence">
            <a:extLst>
              <a:ext uri="{FF2B5EF4-FFF2-40B4-BE49-F238E27FC236}">
                <a16:creationId xmlns:a16="http://schemas.microsoft.com/office/drawing/2014/main" id="{1532902E-9BDA-48F0-A828-F94AAC385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179" y="2952581"/>
            <a:ext cx="194527" cy="1390870"/>
          </a:xfrm>
          <a:prstGeom prst="rect">
            <a:avLst/>
          </a:prstGeom>
        </p:spPr>
      </p:pic>
      <p:pic>
        <p:nvPicPr>
          <p:cNvPr id="33" name="Picture 32" descr="A close up of a logo&#10;&#10;Description generated with high confidence">
            <a:extLst>
              <a:ext uri="{FF2B5EF4-FFF2-40B4-BE49-F238E27FC236}">
                <a16:creationId xmlns:a16="http://schemas.microsoft.com/office/drawing/2014/main" id="{FE101D8D-DD7D-4590-8A2E-34EAD8627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95" y="2952581"/>
            <a:ext cx="194527" cy="1390870"/>
          </a:xfrm>
          <a:prstGeom prst="rect">
            <a:avLst/>
          </a:prstGeom>
        </p:spPr>
      </p:pic>
      <p:sp>
        <p:nvSpPr>
          <p:cNvPr id="41" name="TextBox 40">
            <a:extLst>
              <a:ext uri="{FF2B5EF4-FFF2-40B4-BE49-F238E27FC236}">
                <a16:creationId xmlns:a16="http://schemas.microsoft.com/office/drawing/2014/main" id="{7F13AB39-FD66-4AEA-AF21-E61373F8C125}"/>
              </a:ext>
            </a:extLst>
          </p:cNvPr>
          <p:cNvSpPr txBox="1"/>
          <p:nvPr/>
        </p:nvSpPr>
        <p:spPr bwMode="auto">
          <a:xfrm>
            <a:off x="4044338" y="4686452"/>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same</a:t>
            </a:r>
            <a:endParaRPr lang="en-GB" sz="2400" dirty="0">
              <a:latin typeface="Myriad Pro Semibold"/>
              <a:ea typeface="Myriad Pro Semibold" charset="0"/>
              <a:cs typeface="Myriad Pro Semibold" charset="0"/>
            </a:endParaRPr>
          </a:p>
        </p:txBody>
      </p:sp>
      <p:sp>
        <p:nvSpPr>
          <p:cNvPr id="37" name="TextBox 36">
            <a:extLst>
              <a:ext uri="{FF2B5EF4-FFF2-40B4-BE49-F238E27FC236}">
                <a16:creationId xmlns:a16="http://schemas.microsoft.com/office/drawing/2014/main" id="{E812DBFB-7C5E-4FE5-B783-60DDF228BF9C}"/>
              </a:ext>
            </a:extLst>
          </p:cNvPr>
          <p:cNvSpPr txBox="1"/>
          <p:nvPr/>
        </p:nvSpPr>
        <p:spPr bwMode="auto">
          <a:xfrm>
            <a:off x="7765080" y="4686452"/>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£2</a:t>
            </a:r>
          </a:p>
        </p:txBody>
      </p:sp>
    </p:spTree>
    <p:extLst>
      <p:ext uri="{BB962C8B-B14F-4D97-AF65-F5344CB8AC3E}">
        <p14:creationId xmlns:p14="http://schemas.microsoft.com/office/powerpoint/2010/main" val="39510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22" presetClass="entr" presetSubtype="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6" grpId="0"/>
      <p:bldP spid="18" grpId="0"/>
      <p:bldP spid="29" grpId="0"/>
      <p:bldP spid="30" grpId="0"/>
      <p:bldP spid="41" grpId="0"/>
      <p:bldP spid="3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DF88723-3044-47C0-B1BB-97FF5312926D}"/>
              </a:ext>
            </a:extLst>
          </p:cNvPr>
          <p:cNvSpPr txBox="1"/>
          <p:nvPr/>
        </p:nvSpPr>
        <p:spPr bwMode="auto">
          <a:xfrm>
            <a:off x="1539221" y="1048661"/>
            <a:ext cx="1326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375,861</a:t>
            </a:r>
          </a:p>
        </p:txBody>
      </p:sp>
      <p:sp>
        <p:nvSpPr>
          <p:cNvPr id="2" name="Text Placeholder 1"/>
          <p:cNvSpPr>
            <a:spLocks noGrp="1"/>
          </p:cNvSpPr>
          <p:nvPr>
            <p:ph type="body" sz="quarter" idx="11"/>
          </p:nvPr>
        </p:nvSpPr>
        <p:spPr/>
        <p:txBody>
          <a:bodyPr/>
          <a:lstStyle/>
          <a:p>
            <a:r>
              <a:rPr lang="en-US" dirty="0"/>
              <a:t>1.29 Equivalence and compensation – step 5:6</a:t>
            </a:r>
          </a:p>
        </p:txBody>
      </p:sp>
      <p:sp>
        <p:nvSpPr>
          <p:cNvPr id="6" name="TextBox 5">
            <a:extLst>
              <a:ext uri="{FF2B5EF4-FFF2-40B4-BE49-F238E27FC236}">
                <a16:creationId xmlns:a16="http://schemas.microsoft.com/office/drawing/2014/main" id="{E192B44B-DFEC-437C-814E-89A7C4FE23BD}"/>
              </a:ext>
            </a:extLst>
          </p:cNvPr>
          <p:cNvSpPr txBox="1"/>
          <p:nvPr/>
        </p:nvSpPr>
        <p:spPr bwMode="auto">
          <a:xfrm>
            <a:off x="5433143" y="3288580"/>
            <a:ext cx="1295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175,861</a:t>
            </a:r>
          </a:p>
        </p:txBody>
      </p:sp>
      <p:sp>
        <p:nvSpPr>
          <p:cNvPr id="7" name="TextBox 6">
            <a:extLst>
              <a:ext uri="{FF2B5EF4-FFF2-40B4-BE49-F238E27FC236}">
                <a16:creationId xmlns:a16="http://schemas.microsoft.com/office/drawing/2014/main" id="{714567FB-211B-41E0-84EB-EDD3436D91DE}"/>
              </a:ext>
            </a:extLst>
          </p:cNvPr>
          <p:cNvSpPr txBox="1"/>
          <p:nvPr/>
        </p:nvSpPr>
        <p:spPr bwMode="auto">
          <a:xfrm>
            <a:off x="3460614" y="3288580"/>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200,000</a:t>
            </a:r>
          </a:p>
        </p:txBody>
      </p:sp>
      <p:sp>
        <p:nvSpPr>
          <p:cNvPr id="8" name="TextBox 7">
            <a:extLst>
              <a:ext uri="{FF2B5EF4-FFF2-40B4-BE49-F238E27FC236}">
                <a16:creationId xmlns:a16="http://schemas.microsoft.com/office/drawing/2014/main" id="{91951C87-A6DF-4F06-A2BB-5F304EDBAA17}"/>
              </a:ext>
            </a:extLst>
          </p:cNvPr>
          <p:cNvSpPr txBox="1"/>
          <p:nvPr/>
        </p:nvSpPr>
        <p:spPr bwMode="auto">
          <a:xfrm>
            <a:off x="1587308" y="3288580"/>
            <a:ext cx="1252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375,861</a:t>
            </a:r>
          </a:p>
        </p:txBody>
      </p:sp>
      <p:sp>
        <p:nvSpPr>
          <p:cNvPr id="9" name="TextBox 8">
            <a:extLst>
              <a:ext uri="{FF2B5EF4-FFF2-40B4-BE49-F238E27FC236}">
                <a16:creationId xmlns:a16="http://schemas.microsoft.com/office/drawing/2014/main" id="{E03D46BE-F246-4F29-9FE4-257D47CBFE05}"/>
              </a:ext>
            </a:extLst>
          </p:cNvPr>
          <p:cNvSpPr txBox="1"/>
          <p:nvPr/>
        </p:nvSpPr>
        <p:spPr bwMode="auto">
          <a:xfrm>
            <a:off x="2962416" y="3288580"/>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0" name="TextBox 9">
            <a:extLst>
              <a:ext uri="{FF2B5EF4-FFF2-40B4-BE49-F238E27FC236}">
                <a16:creationId xmlns:a16="http://schemas.microsoft.com/office/drawing/2014/main" id="{AADED689-E7A6-4EBA-8801-7EFD5D4E3322}"/>
              </a:ext>
            </a:extLst>
          </p:cNvPr>
          <p:cNvSpPr txBox="1"/>
          <p:nvPr/>
        </p:nvSpPr>
        <p:spPr bwMode="auto">
          <a:xfrm>
            <a:off x="4716283" y="32885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0000"/>
                </a:solidFill>
                <a:latin typeface="Myriad Pro Semibold"/>
                <a:ea typeface="Myriad Pro Semibold" charset="0"/>
                <a:cs typeface="Myriad Pro Semibold" charset="0"/>
              </a:rPr>
              <a:t>=</a:t>
            </a:r>
            <a:endParaRPr lang="en-GB" sz="2400" dirty="0">
              <a:latin typeface="Myriad Pro Semibold"/>
              <a:ea typeface="Myriad Pro Semibold" charset="0"/>
              <a:cs typeface="Myriad Pro Semibold" charset="0"/>
            </a:endParaRPr>
          </a:p>
        </p:txBody>
      </p:sp>
      <p:sp>
        <p:nvSpPr>
          <p:cNvPr id="11" name="TextBox 10">
            <a:extLst>
              <a:ext uri="{FF2B5EF4-FFF2-40B4-BE49-F238E27FC236}">
                <a16:creationId xmlns:a16="http://schemas.microsoft.com/office/drawing/2014/main" id="{45BE1DE0-E136-469C-BBB1-ADE02D1B2BD0}"/>
              </a:ext>
            </a:extLst>
          </p:cNvPr>
          <p:cNvSpPr txBox="1"/>
          <p:nvPr/>
        </p:nvSpPr>
        <p:spPr bwMode="auto">
          <a:xfrm>
            <a:off x="5512090" y="1048661"/>
            <a:ext cx="125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75,861</a:t>
            </a:r>
          </a:p>
        </p:txBody>
      </p:sp>
      <p:sp>
        <p:nvSpPr>
          <p:cNvPr id="13" name="TextBox 12">
            <a:extLst>
              <a:ext uri="{FF2B5EF4-FFF2-40B4-BE49-F238E27FC236}">
                <a16:creationId xmlns:a16="http://schemas.microsoft.com/office/drawing/2014/main" id="{FA097300-89C6-479B-B672-22FE8920AF05}"/>
              </a:ext>
            </a:extLst>
          </p:cNvPr>
          <p:cNvSpPr txBox="1"/>
          <p:nvPr/>
        </p:nvSpPr>
        <p:spPr bwMode="auto">
          <a:xfrm>
            <a:off x="3434967" y="1048661"/>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300,000</a:t>
            </a:r>
          </a:p>
        </p:txBody>
      </p:sp>
      <p:sp>
        <p:nvSpPr>
          <p:cNvPr id="14" name="TextBox 13">
            <a:extLst>
              <a:ext uri="{FF2B5EF4-FFF2-40B4-BE49-F238E27FC236}">
                <a16:creationId xmlns:a16="http://schemas.microsoft.com/office/drawing/2014/main" id="{79869940-D13D-43D6-88F5-74A3596C1B51}"/>
              </a:ext>
            </a:extLst>
          </p:cNvPr>
          <p:cNvSpPr txBox="1"/>
          <p:nvPr/>
        </p:nvSpPr>
        <p:spPr bwMode="auto">
          <a:xfrm>
            <a:off x="4712276" y="1048661"/>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56EB070F-4226-4432-893B-974C9E7EF593}"/>
              </a:ext>
            </a:extLst>
          </p:cNvPr>
          <p:cNvSpPr txBox="1"/>
          <p:nvPr/>
        </p:nvSpPr>
        <p:spPr bwMode="auto">
          <a:xfrm>
            <a:off x="2962416" y="1048661"/>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16" name="Rectangle 15">
            <a:extLst>
              <a:ext uri="{FF2B5EF4-FFF2-40B4-BE49-F238E27FC236}">
                <a16:creationId xmlns:a16="http://schemas.microsoft.com/office/drawing/2014/main" id="{FB8E0BE3-CE3C-42B9-A2D1-DE335FEBA423}"/>
              </a:ext>
            </a:extLst>
          </p:cNvPr>
          <p:cNvSpPr/>
          <p:nvPr/>
        </p:nvSpPr>
        <p:spPr bwMode="auto">
          <a:xfrm>
            <a:off x="5352934" y="945767"/>
            <a:ext cx="147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72634BAA-608C-4D6C-910F-6C382D167B83}"/>
              </a:ext>
            </a:extLst>
          </p:cNvPr>
          <p:cNvSpPr txBox="1"/>
          <p:nvPr/>
        </p:nvSpPr>
        <p:spPr bwMode="auto">
          <a:xfrm>
            <a:off x="2543198" y="2168621"/>
            <a:ext cx="1584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+ 100,000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205E722D-8F92-45EA-8AA6-C177AE9BFFFF}"/>
              </a:ext>
            </a:extLst>
          </p:cNvPr>
          <p:cNvSpPr txBox="1"/>
          <p:nvPr/>
        </p:nvSpPr>
        <p:spPr bwMode="auto">
          <a:xfrm>
            <a:off x="6024664" y="2168621"/>
            <a:ext cx="1584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− 100,000</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19" name="Picture 18" descr="A close up of a logo&#10;&#10;Description generated with high confidence">
            <a:extLst>
              <a:ext uri="{FF2B5EF4-FFF2-40B4-BE49-F238E27FC236}">
                <a16:creationId xmlns:a16="http://schemas.microsoft.com/office/drawing/2014/main" id="{C5BC88A9-57C0-49CB-A597-8D1F94AE1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102" y="3943937"/>
            <a:ext cx="194527" cy="1390870"/>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7898210F-C875-403C-A709-CDE8FBFAB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370" y="3943937"/>
            <a:ext cx="194527" cy="1390870"/>
          </a:xfrm>
          <a:prstGeom prst="rect">
            <a:avLst/>
          </a:prstGeom>
        </p:spPr>
      </p:pic>
      <p:sp>
        <p:nvSpPr>
          <p:cNvPr id="21" name="TextBox 20">
            <a:extLst>
              <a:ext uri="{FF2B5EF4-FFF2-40B4-BE49-F238E27FC236}">
                <a16:creationId xmlns:a16="http://schemas.microsoft.com/office/drawing/2014/main" id="{C4C134FB-AD64-49FC-9D9F-C628753128BD}"/>
              </a:ext>
            </a:extLst>
          </p:cNvPr>
          <p:cNvSpPr txBox="1"/>
          <p:nvPr/>
        </p:nvSpPr>
        <p:spPr bwMode="auto">
          <a:xfrm>
            <a:off x="5405834" y="5528499"/>
            <a:ext cx="1443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275,861</a:t>
            </a:r>
          </a:p>
        </p:txBody>
      </p:sp>
      <p:sp>
        <p:nvSpPr>
          <p:cNvPr id="22" name="TextBox 21">
            <a:extLst>
              <a:ext uri="{FF2B5EF4-FFF2-40B4-BE49-F238E27FC236}">
                <a16:creationId xmlns:a16="http://schemas.microsoft.com/office/drawing/2014/main" id="{A5512276-8B90-48F3-97A0-25056541E424}"/>
              </a:ext>
            </a:extLst>
          </p:cNvPr>
          <p:cNvSpPr txBox="1"/>
          <p:nvPr/>
        </p:nvSpPr>
        <p:spPr bwMode="auto">
          <a:xfrm>
            <a:off x="1539221" y="5528499"/>
            <a:ext cx="1326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375,861</a:t>
            </a:r>
          </a:p>
        </p:txBody>
      </p:sp>
      <p:sp>
        <p:nvSpPr>
          <p:cNvPr id="23" name="TextBox 22">
            <a:extLst>
              <a:ext uri="{FF2B5EF4-FFF2-40B4-BE49-F238E27FC236}">
                <a16:creationId xmlns:a16="http://schemas.microsoft.com/office/drawing/2014/main" id="{C2708A1A-6CEA-4B09-8DE1-ED828F968D75}"/>
              </a:ext>
            </a:extLst>
          </p:cNvPr>
          <p:cNvSpPr txBox="1"/>
          <p:nvPr/>
        </p:nvSpPr>
        <p:spPr bwMode="auto">
          <a:xfrm>
            <a:off x="3434967" y="5528499"/>
            <a:ext cx="1326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100,000</a:t>
            </a:r>
          </a:p>
        </p:txBody>
      </p:sp>
      <p:sp>
        <p:nvSpPr>
          <p:cNvPr id="24" name="TextBox 23">
            <a:extLst>
              <a:ext uri="{FF2B5EF4-FFF2-40B4-BE49-F238E27FC236}">
                <a16:creationId xmlns:a16="http://schemas.microsoft.com/office/drawing/2014/main" id="{C5A1606A-B1CA-488F-A416-7664573EE7B8}"/>
              </a:ext>
            </a:extLst>
          </p:cNvPr>
          <p:cNvSpPr txBox="1"/>
          <p:nvPr/>
        </p:nvSpPr>
        <p:spPr bwMode="auto">
          <a:xfrm>
            <a:off x="4712276" y="5528499"/>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25" name="TextBox 24">
            <a:extLst>
              <a:ext uri="{FF2B5EF4-FFF2-40B4-BE49-F238E27FC236}">
                <a16:creationId xmlns:a16="http://schemas.microsoft.com/office/drawing/2014/main" id="{83DA3EF0-EEF5-41C1-8B57-7BDBA86446AA}"/>
              </a:ext>
            </a:extLst>
          </p:cNvPr>
          <p:cNvSpPr txBox="1"/>
          <p:nvPr/>
        </p:nvSpPr>
        <p:spPr bwMode="auto">
          <a:xfrm>
            <a:off x="2962416" y="5528499"/>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Arial" panose="020B0604020202020204" pitchFamily="34" charset="0"/>
                <a:ea typeface="Myriad Pro Semibold" charset="0"/>
                <a:cs typeface="Arial" panose="020B0604020202020204" pitchFamily="34" charset="0"/>
              </a:rPr>
              <a:t>−</a:t>
            </a:r>
            <a:endParaRPr lang="en-GB" sz="2400" b="1" dirty="0">
              <a:latin typeface="Myriad Pro Semibold"/>
              <a:ea typeface="Myriad Pro Semibold" charset="0"/>
              <a:cs typeface="Myriad Pro Semibold" charset="0"/>
            </a:endParaRPr>
          </a:p>
        </p:txBody>
      </p:sp>
      <p:sp>
        <p:nvSpPr>
          <p:cNvPr id="26" name="Rectangle 25">
            <a:extLst>
              <a:ext uri="{FF2B5EF4-FFF2-40B4-BE49-F238E27FC236}">
                <a16:creationId xmlns:a16="http://schemas.microsoft.com/office/drawing/2014/main" id="{5F0FF59B-1413-46AE-B993-244CE02D4B13}"/>
              </a:ext>
            </a:extLst>
          </p:cNvPr>
          <p:cNvSpPr/>
          <p:nvPr/>
        </p:nvSpPr>
        <p:spPr bwMode="auto">
          <a:xfrm>
            <a:off x="5352934" y="5425605"/>
            <a:ext cx="147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F4F90F33-880B-4D09-9397-5732A3778608}"/>
              </a:ext>
            </a:extLst>
          </p:cNvPr>
          <p:cNvSpPr/>
          <p:nvPr/>
        </p:nvSpPr>
        <p:spPr bwMode="auto">
          <a:xfrm>
            <a:off x="5342916" y="3177412"/>
            <a:ext cx="1476000"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9" name="Picture 28" descr="A close up of a logo&#10;&#10;Description generated with high confidence">
            <a:extLst>
              <a:ext uri="{FF2B5EF4-FFF2-40B4-BE49-F238E27FC236}">
                <a16:creationId xmlns:a16="http://schemas.microsoft.com/office/drawing/2014/main" id="{4D249DBE-EC46-4047-84BB-A802D16FC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915691" y="1704018"/>
            <a:ext cx="194527" cy="1390870"/>
          </a:xfrm>
          <a:prstGeom prst="rect">
            <a:avLst/>
          </a:prstGeom>
        </p:spPr>
      </p:pic>
      <p:pic>
        <p:nvPicPr>
          <p:cNvPr id="30" name="Picture 29" descr="A close up of a logo&#10;&#10;Description generated with high confidence">
            <a:extLst>
              <a:ext uri="{FF2B5EF4-FFF2-40B4-BE49-F238E27FC236}">
                <a16:creationId xmlns:a16="http://schemas.microsoft.com/office/drawing/2014/main" id="{ED7465A0-E2BB-47B3-AE28-DB0FA9BBB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017959" y="1704018"/>
            <a:ext cx="194527" cy="1390870"/>
          </a:xfrm>
          <a:prstGeom prst="rect">
            <a:avLst/>
          </a:prstGeom>
        </p:spPr>
      </p:pic>
      <p:sp>
        <p:nvSpPr>
          <p:cNvPr id="31" name="TextBox 30">
            <a:extLst>
              <a:ext uri="{FF2B5EF4-FFF2-40B4-BE49-F238E27FC236}">
                <a16:creationId xmlns:a16="http://schemas.microsoft.com/office/drawing/2014/main" id="{23F3B108-8353-42B6-BEC1-DDE3B02C8C8A}"/>
              </a:ext>
            </a:extLst>
          </p:cNvPr>
          <p:cNvSpPr txBox="1"/>
          <p:nvPr/>
        </p:nvSpPr>
        <p:spPr bwMode="auto">
          <a:xfrm>
            <a:off x="2543199" y="4408540"/>
            <a:ext cx="1584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− 100,000</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32" name="TextBox 31">
            <a:extLst>
              <a:ext uri="{FF2B5EF4-FFF2-40B4-BE49-F238E27FC236}">
                <a16:creationId xmlns:a16="http://schemas.microsoft.com/office/drawing/2014/main" id="{117D58AA-9496-449D-80E6-5013BE5899E0}"/>
              </a:ext>
            </a:extLst>
          </p:cNvPr>
          <p:cNvSpPr txBox="1"/>
          <p:nvPr/>
        </p:nvSpPr>
        <p:spPr bwMode="auto">
          <a:xfrm>
            <a:off x="6024664" y="4408540"/>
            <a:ext cx="1584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+ 100,000</a:t>
            </a:r>
            <a:endParaRPr lang="en-GB" sz="2400" dirty="0">
              <a:solidFill>
                <a:srgbClr val="959595"/>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30126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1" grpId="0"/>
      <p:bldP spid="31" grpId="0"/>
      <p:bldP spid="3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6:2</a:t>
            </a:r>
          </a:p>
        </p:txBody>
      </p:sp>
      <p:sp>
        <p:nvSpPr>
          <p:cNvPr id="5" name="TextBox 4">
            <a:extLst>
              <a:ext uri="{FF2B5EF4-FFF2-40B4-BE49-F238E27FC236}">
                <a16:creationId xmlns:a16="http://schemas.microsoft.com/office/drawing/2014/main" id="{FA857115-8A78-491A-BBE9-D485F0A99791}"/>
              </a:ext>
            </a:extLst>
          </p:cNvPr>
          <p:cNvSpPr txBox="1"/>
          <p:nvPr/>
        </p:nvSpPr>
        <p:spPr bwMode="auto">
          <a:xfrm>
            <a:off x="6290661" y="2188403"/>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7" name="TextBox 6">
            <a:extLst>
              <a:ext uri="{FF2B5EF4-FFF2-40B4-BE49-F238E27FC236}">
                <a16:creationId xmlns:a16="http://schemas.microsoft.com/office/drawing/2014/main" id="{78730B55-FF90-464C-8F3F-B1D721774949}"/>
              </a:ext>
            </a:extLst>
          </p:cNvPr>
          <p:cNvSpPr txBox="1"/>
          <p:nvPr/>
        </p:nvSpPr>
        <p:spPr bwMode="auto">
          <a:xfrm>
            <a:off x="2210556" y="2191347"/>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34 + 46</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AEFBC289-53AA-4BB2-857A-6D08CA3022C0}"/>
              </a:ext>
            </a:extLst>
          </p:cNvPr>
          <p:cNvSpPr txBox="1"/>
          <p:nvPr/>
        </p:nvSpPr>
        <p:spPr bwMode="auto">
          <a:xfrm>
            <a:off x="5415334" y="218840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72 +</a:t>
            </a:r>
            <a:endParaRPr lang="en-GB" sz="2400" dirty="0">
              <a:latin typeface="Myriad Pro Semibold"/>
              <a:ea typeface="Myriad Pro Semibold" charset="0"/>
              <a:cs typeface="Myriad Pro Semibold" charset="0"/>
            </a:endParaRPr>
          </a:p>
        </p:txBody>
      </p:sp>
      <p:sp>
        <p:nvSpPr>
          <p:cNvPr id="9" name="Rectangle 8">
            <a:extLst>
              <a:ext uri="{FF2B5EF4-FFF2-40B4-BE49-F238E27FC236}">
                <a16:creationId xmlns:a16="http://schemas.microsoft.com/office/drawing/2014/main" id="{C482C947-4E22-4C28-AF0A-71F2F25AE8E4}"/>
              </a:ext>
            </a:extLst>
          </p:cNvPr>
          <p:cNvSpPr/>
          <p:nvPr/>
        </p:nvSpPr>
        <p:spPr bwMode="auto">
          <a:xfrm>
            <a:off x="6209205" y="2151669"/>
            <a:ext cx="535133"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D2237EAF-610B-4F87-9681-AC614AD0BC1C}"/>
              </a:ext>
            </a:extLst>
          </p:cNvPr>
          <p:cNvSpPr txBox="1"/>
          <p:nvPr/>
        </p:nvSpPr>
        <p:spPr bwMode="auto">
          <a:xfrm>
            <a:off x="4288520" y="219134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a:t>
            </a:r>
            <a:endParaRPr lang="en-GB" sz="2400" dirty="0">
              <a:latin typeface="Myriad Pro Semibold"/>
              <a:ea typeface="Myriad Pro Semibold" charset="0"/>
              <a:cs typeface="Myriad Pro Semibold" charset="0"/>
            </a:endParaRPr>
          </a:p>
        </p:txBody>
      </p:sp>
      <p:sp>
        <p:nvSpPr>
          <p:cNvPr id="14" name="TextBox 13">
            <a:extLst>
              <a:ext uri="{FF2B5EF4-FFF2-40B4-BE49-F238E27FC236}">
                <a16:creationId xmlns:a16="http://schemas.microsoft.com/office/drawing/2014/main" id="{9509B22D-348B-44C8-80BE-8092C924E0E0}"/>
              </a:ext>
            </a:extLst>
          </p:cNvPr>
          <p:cNvSpPr txBox="1"/>
          <p:nvPr/>
        </p:nvSpPr>
        <p:spPr bwMode="auto">
          <a:xfrm>
            <a:off x="2567224" y="219134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80</a:t>
            </a:r>
            <a:endParaRPr lang="en-GB" sz="2400" dirty="0">
              <a:latin typeface="Myriad Pro Semibold"/>
              <a:ea typeface="Myriad Pro Semibold" charset="0"/>
              <a:cs typeface="Myriad Pro Semibold" charset="0"/>
            </a:endParaRPr>
          </a:p>
        </p:txBody>
      </p:sp>
      <p:pic>
        <p:nvPicPr>
          <p:cNvPr id="20" name="Picture 19">
            <a:extLst>
              <a:ext uri="{FF2B5EF4-FFF2-40B4-BE49-F238E27FC236}">
                <a16:creationId xmlns:a16="http://schemas.microsoft.com/office/drawing/2014/main" id="{1D5F4106-E73C-4D68-A715-9632BE883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972" y="2849849"/>
            <a:ext cx="6150053" cy="1758227"/>
          </a:xfrm>
          <a:prstGeom prst="rect">
            <a:avLst/>
          </a:prstGeom>
        </p:spPr>
      </p:pic>
    </p:spTree>
    <p:extLst>
      <p:ext uri="{BB962C8B-B14F-4D97-AF65-F5344CB8AC3E}">
        <p14:creationId xmlns:p14="http://schemas.microsoft.com/office/powerpoint/2010/main" val="21023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CF5B57D-89A0-423A-BEF5-B2CE9F551B0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96974" y="2043079"/>
            <a:ext cx="6150053" cy="1758227"/>
          </a:xfrm>
          <a:prstGeom prst="rect">
            <a:avLst/>
          </a:prstGeom>
        </p:spPr>
      </p:pic>
      <p:pic>
        <p:nvPicPr>
          <p:cNvPr id="12" name="Picture 11">
            <a:extLst>
              <a:ext uri="{FF2B5EF4-FFF2-40B4-BE49-F238E27FC236}">
                <a16:creationId xmlns:a16="http://schemas.microsoft.com/office/drawing/2014/main" id="{33D03CB9-B07D-4BCD-BC37-46222AF75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973" y="2052042"/>
            <a:ext cx="6150053" cy="1758227"/>
          </a:xfrm>
          <a:prstGeom prst="rect">
            <a:avLst/>
          </a:prstGeom>
        </p:spPr>
      </p:pic>
      <p:sp>
        <p:nvSpPr>
          <p:cNvPr id="2" name="Text Placeholder 1"/>
          <p:cNvSpPr>
            <a:spLocks noGrp="1"/>
          </p:cNvSpPr>
          <p:nvPr>
            <p:ph type="body" sz="quarter" idx="11"/>
          </p:nvPr>
        </p:nvSpPr>
        <p:spPr/>
        <p:txBody>
          <a:bodyPr/>
          <a:lstStyle/>
          <a:p>
            <a:r>
              <a:rPr lang="en-US" dirty="0"/>
              <a:t>1.29 Equivalence and compensation – step 6:4</a:t>
            </a:r>
          </a:p>
        </p:txBody>
      </p:sp>
      <p:sp>
        <p:nvSpPr>
          <p:cNvPr id="6" name="TextBox 5">
            <a:extLst>
              <a:ext uri="{FF2B5EF4-FFF2-40B4-BE49-F238E27FC236}">
                <a16:creationId xmlns:a16="http://schemas.microsoft.com/office/drawing/2014/main" id="{EA0155CA-F85E-43AC-A147-563551FDF63F}"/>
              </a:ext>
            </a:extLst>
          </p:cNvPr>
          <p:cNvSpPr txBox="1"/>
          <p:nvPr/>
        </p:nvSpPr>
        <p:spPr bwMode="auto">
          <a:xfrm>
            <a:off x="5402494" y="1390596"/>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538</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7" name="TextBox 6">
            <a:extLst>
              <a:ext uri="{FF2B5EF4-FFF2-40B4-BE49-F238E27FC236}">
                <a16:creationId xmlns:a16="http://schemas.microsoft.com/office/drawing/2014/main" id="{571EA3AF-34E3-4721-B33E-5A890BE44440}"/>
              </a:ext>
            </a:extLst>
          </p:cNvPr>
          <p:cNvSpPr txBox="1"/>
          <p:nvPr/>
        </p:nvSpPr>
        <p:spPr bwMode="auto">
          <a:xfrm>
            <a:off x="2043844" y="1393540"/>
            <a:ext cx="15648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427 − 274</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0417BC12-14FD-497D-8298-FEC3FCDBDE94}"/>
              </a:ext>
            </a:extLst>
          </p:cNvPr>
          <p:cNvSpPr txBox="1"/>
          <p:nvPr/>
        </p:nvSpPr>
        <p:spPr bwMode="auto">
          <a:xfrm>
            <a:off x="6175859" y="1390596"/>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− 385</a:t>
            </a:r>
            <a:endParaRPr lang="en-GB" sz="2400" dirty="0">
              <a:latin typeface="Myriad Pro Semibold"/>
              <a:ea typeface="Myriad Pro Semibold" charset="0"/>
              <a:cs typeface="Myriad Pro Semibold" charset="0"/>
            </a:endParaRPr>
          </a:p>
        </p:txBody>
      </p:sp>
      <p:sp>
        <p:nvSpPr>
          <p:cNvPr id="9" name="Rectangle 8">
            <a:extLst>
              <a:ext uri="{FF2B5EF4-FFF2-40B4-BE49-F238E27FC236}">
                <a16:creationId xmlns:a16="http://schemas.microsoft.com/office/drawing/2014/main" id="{01878C15-F2E6-4608-9024-BC32C02CCF6E}"/>
              </a:ext>
            </a:extLst>
          </p:cNvPr>
          <p:cNvSpPr/>
          <p:nvPr/>
        </p:nvSpPr>
        <p:spPr bwMode="auto">
          <a:xfrm>
            <a:off x="5432388" y="1353862"/>
            <a:ext cx="679227" cy="535133"/>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83AD037A-3D04-45D4-B799-53565CD7C41C}"/>
              </a:ext>
            </a:extLst>
          </p:cNvPr>
          <p:cNvSpPr txBox="1"/>
          <p:nvPr/>
        </p:nvSpPr>
        <p:spPr bwMode="auto">
          <a:xfrm>
            <a:off x="4302147" y="1393540"/>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Arial" panose="020B0604020202020204" pitchFamily="34" charset="0"/>
              </a:rPr>
              <a:t>=</a:t>
            </a:r>
            <a:endParaRPr lang="en-GB" sz="2400" dirty="0">
              <a:latin typeface="Myriad Pro" panose="020B0503030403020204" pitchFamily="34" charset="0"/>
              <a:ea typeface="Myriad Pro Semibold" charset="0"/>
              <a:cs typeface="Myriad Pro Semibold" charset="0"/>
            </a:endParaRPr>
          </a:p>
        </p:txBody>
      </p:sp>
      <p:sp>
        <p:nvSpPr>
          <p:cNvPr id="11" name="TextBox 10">
            <a:extLst>
              <a:ext uri="{FF2B5EF4-FFF2-40B4-BE49-F238E27FC236}">
                <a16:creationId xmlns:a16="http://schemas.microsoft.com/office/drawing/2014/main" id="{439BF98B-3FC9-49A7-9639-E7B533B84D50}"/>
              </a:ext>
            </a:extLst>
          </p:cNvPr>
          <p:cNvSpPr txBox="1"/>
          <p:nvPr/>
        </p:nvSpPr>
        <p:spPr bwMode="auto">
          <a:xfrm>
            <a:off x="2483869" y="1393540"/>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153</a:t>
            </a:r>
            <a:endParaRPr lang="en-GB" sz="2400" dirty="0">
              <a:latin typeface="Myriad Pro Semibold"/>
              <a:ea typeface="Myriad Pro Semibold" charset="0"/>
              <a:cs typeface="Myriad Pro Semibold" charset="0"/>
            </a:endParaRPr>
          </a:p>
        </p:txBody>
      </p:sp>
      <p:graphicFrame>
        <p:nvGraphicFramePr>
          <p:cNvPr id="13" name="Table 12">
            <a:extLst>
              <a:ext uri="{FF2B5EF4-FFF2-40B4-BE49-F238E27FC236}">
                <a16:creationId xmlns:a16="http://schemas.microsoft.com/office/drawing/2014/main" id="{3DC649A8-992E-4DE5-8C89-B6F95C56E99D}"/>
              </a:ext>
            </a:extLst>
          </p:cNvPr>
          <p:cNvGraphicFramePr>
            <a:graphicFrameLocks noGrp="1"/>
          </p:cNvGraphicFramePr>
          <p:nvPr>
            <p:extLst>
              <p:ext uri="{D42A27DB-BD31-4B8C-83A1-F6EECF244321}">
                <p14:modId xmlns:p14="http://schemas.microsoft.com/office/powerpoint/2010/main" val="4158032392"/>
              </p:ext>
            </p:extLst>
          </p:nvPr>
        </p:nvGraphicFramePr>
        <p:xfrm>
          <a:off x="3524547" y="4424146"/>
          <a:ext cx="1555200" cy="137160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gridCol w="388800">
                  <a:extLst>
                    <a:ext uri="{9D8B030D-6E8A-4147-A177-3AD203B41FA5}">
                      <a16:colId xmlns:a16="http://schemas.microsoft.com/office/drawing/2014/main" val="20006"/>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Arial" panose="020B0604020202020204" pitchFamily="34" charset="0"/>
                          <a:ea typeface="Myriad Pro Semibold" charset="0"/>
                          <a:cs typeface="Arial" panose="020B0604020202020204" pitchFamily="34" charset="0"/>
                        </a:rPr>
                        <a:t>−</a:t>
                      </a:r>
                      <a:endParaRPr lang="en-GB" sz="2400" dirty="0">
                        <a:solidFill>
                          <a:schemeClr val="tx1"/>
                        </a:solidFill>
                        <a:latin typeface="Myriad Pro Semibold" charset="0"/>
                        <a:ea typeface="Myriad Pro Semibold" charset="0"/>
                        <a:cs typeface="Myriad Pro Semibol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14" name="TextBox 13">
            <a:extLst>
              <a:ext uri="{FF2B5EF4-FFF2-40B4-BE49-F238E27FC236}">
                <a16:creationId xmlns:a16="http://schemas.microsoft.com/office/drawing/2014/main" id="{49501F95-71EF-42CC-9A6C-BBB944777C8C}"/>
              </a:ext>
            </a:extLst>
          </p:cNvPr>
          <p:cNvSpPr txBox="1"/>
          <p:nvPr/>
        </p:nvSpPr>
        <p:spPr bwMode="auto">
          <a:xfrm>
            <a:off x="4709097" y="534393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8" name="TextBox 17">
            <a:extLst>
              <a:ext uri="{FF2B5EF4-FFF2-40B4-BE49-F238E27FC236}">
                <a16:creationId xmlns:a16="http://schemas.microsoft.com/office/drawing/2014/main" id="{62F81E05-62CC-48E8-86CA-1AE050BDF04E}"/>
              </a:ext>
            </a:extLst>
          </p:cNvPr>
          <p:cNvSpPr txBox="1"/>
          <p:nvPr/>
        </p:nvSpPr>
        <p:spPr bwMode="auto">
          <a:xfrm>
            <a:off x="4240184" y="434794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E72420"/>
                </a:solidFill>
                <a:latin typeface="Myriad Pro Semibold" charset="0"/>
                <a:ea typeface="Myriad Pro Semibold" charset="0"/>
                <a:cs typeface="Myriad Pro Semibold" charset="0"/>
              </a:rPr>
              <a:t>1</a:t>
            </a:r>
          </a:p>
        </p:txBody>
      </p:sp>
      <p:sp>
        <p:nvSpPr>
          <p:cNvPr id="19" name="TextBox 18">
            <a:extLst>
              <a:ext uri="{FF2B5EF4-FFF2-40B4-BE49-F238E27FC236}">
                <a16:creationId xmlns:a16="http://schemas.microsoft.com/office/drawing/2014/main" id="{FDD0AC89-CD71-4EC8-9082-3D8F406D4AE0}"/>
              </a:ext>
            </a:extLst>
          </p:cNvPr>
          <p:cNvSpPr txBox="1"/>
          <p:nvPr/>
        </p:nvSpPr>
        <p:spPr bwMode="auto">
          <a:xfrm>
            <a:off x="4053482" y="417154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3</a:t>
            </a:r>
          </a:p>
        </p:txBody>
      </p:sp>
      <p:cxnSp>
        <p:nvCxnSpPr>
          <p:cNvPr id="20" name="Straight Connector 19">
            <a:extLst>
              <a:ext uri="{FF2B5EF4-FFF2-40B4-BE49-F238E27FC236}">
                <a16:creationId xmlns:a16="http://schemas.microsoft.com/office/drawing/2014/main" id="{0D212CFE-2C60-4DAB-8F76-54FEF4936EBB}"/>
              </a:ext>
            </a:extLst>
          </p:cNvPr>
          <p:cNvCxnSpPr>
            <a:cxnSpLocks/>
          </p:cNvCxnSpPr>
          <p:nvPr/>
        </p:nvCxnSpPr>
        <p:spPr bwMode="auto">
          <a:xfrm>
            <a:off x="4006967" y="4532612"/>
            <a:ext cx="234950" cy="234950"/>
          </a:xfrm>
          <a:prstGeom prst="lin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a:extLst>
              <a:ext uri="{FF2B5EF4-FFF2-40B4-BE49-F238E27FC236}">
                <a16:creationId xmlns:a16="http://schemas.microsoft.com/office/drawing/2014/main" id="{D85B8834-63E2-4718-BEDC-3CB3A0728DAC}"/>
              </a:ext>
            </a:extLst>
          </p:cNvPr>
          <p:cNvSpPr txBox="1"/>
          <p:nvPr/>
        </p:nvSpPr>
        <p:spPr bwMode="auto">
          <a:xfrm>
            <a:off x="4320092" y="534393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4" name="TextBox 23">
            <a:extLst>
              <a:ext uri="{FF2B5EF4-FFF2-40B4-BE49-F238E27FC236}">
                <a16:creationId xmlns:a16="http://schemas.microsoft.com/office/drawing/2014/main" id="{AE94CCF6-69B4-43DD-8595-96462A688AB5}"/>
              </a:ext>
            </a:extLst>
          </p:cNvPr>
          <p:cNvSpPr txBox="1"/>
          <p:nvPr/>
        </p:nvSpPr>
        <p:spPr bwMode="auto">
          <a:xfrm>
            <a:off x="3929350" y="534393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pic>
        <p:nvPicPr>
          <p:cNvPr id="39" name="Picture 38">
            <a:extLst>
              <a:ext uri="{FF2B5EF4-FFF2-40B4-BE49-F238E27FC236}">
                <a16:creationId xmlns:a16="http://schemas.microsoft.com/office/drawing/2014/main" id="{2C70485E-1496-43D1-82FD-3BD63CB0B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035" y="4883443"/>
            <a:ext cx="366610" cy="407343"/>
          </a:xfrm>
          <a:prstGeom prst="rect">
            <a:avLst/>
          </a:prstGeom>
        </p:spPr>
      </p:pic>
      <p:pic>
        <p:nvPicPr>
          <p:cNvPr id="41" name="Picture 40">
            <a:extLst>
              <a:ext uri="{FF2B5EF4-FFF2-40B4-BE49-F238E27FC236}">
                <a16:creationId xmlns:a16="http://schemas.microsoft.com/office/drawing/2014/main" id="{EF39A82E-4723-4085-8EE7-60B7E0A33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978" y="4453829"/>
            <a:ext cx="4288743" cy="395704"/>
          </a:xfrm>
          <a:prstGeom prst="rect">
            <a:avLst/>
          </a:prstGeom>
        </p:spPr>
      </p:pic>
      <p:pic>
        <p:nvPicPr>
          <p:cNvPr id="43" name="Picture 42" descr="A close up of a logo&#10;&#10;Description generated with high confidence">
            <a:extLst>
              <a:ext uri="{FF2B5EF4-FFF2-40B4-BE49-F238E27FC236}">
                <a16:creationId xmlns:a16="http://schemas.microsoft.com/office/drawing/2014/main" id="{292A3157-19BC-48C3-B172-1370BEBDD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072" y="5326756"/>
            <a:ext cx="4288743" cy="395704"/>
          </a:xfrm>
          <a:prstGeom prst="rect">
            <a:avLst/>
          </a:prstGeom>
        </p:spPr>
      </p:pic>
      <p:sp>
        <p:nvSpPr>
          <p:cNvPr id="44" name="TextBox 43">
            <a:extLst>
              <a:ext uri="{FF2B5EF4-FFF2-40B4-BE49-F238E27FC236}">
                <a16:creationId xmlns:a16="http://schemas.microsoft.com/office/drawing/2014/main" id="{D5E066B0-CAFD-49E4-AEA9-839966AE5939}"/>
              </a:ext>
            </a:extLst>
          </p:cNvPr>
          <p:cNvSpPr txBox="1"/>
          <p:nvPr/>
        </p:nvSpPr>
        <p:spPr bwMode="auto">
          <a:xfrm>
            <a:off x="2786521" y="4141580"/>
            <a:ext cx="713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4658F"/>
                </a:solidFill>
                <a:latin typeface="Myriad Pro Semibold"/>
                <a:ea typeface="Myriad Pro Semibold" charset="0"/>
                <a:cs typeface="Arial" panose="020B0604020202020204" pitchFamily="34" charset="0"/>
              </a:rPr>
              <a:t>− 385</a:t>
            </a:r>
            <a:endParaRPr lang="en-GB" sz="1600" dirty="0">
              <a:solidFill>
                <a:srgbClr val="04658F"/>
              </a:solidFill>
              <a:latin typeface="Myriad Pro Semibold"/>
              <a:ea typeface="Myriad Pro Semibold" charset="0"/>
              <a:cs typeface="Myriad Pro Semibold" charset="0"/>
            </a:endParaRPr>
          </a:p>
        </p:txBody>
      </p:sp>
      <p:sp>
        <p:nvSpPr>
          <p:cNvPr id="45" name="TextBox 44">
            <a:extLst>
              <a:ext uri="{FF2B5EF4-FFF2-40B4-BE49-F238E27FC236}">
                <a16:creationId xmlns:a16="http://schemas.microsoft.com/office/drawing/2014/main" id="{9129998D-72CD-45C1-BDD2-C6DA2092F077}"/>
              </a:ext>
            </a:extLst>
          </p:cNvPr>
          <p:cNvSpPr txBox="1"/>
          <p:nvPr/>
        </p:nvSpPr>
        <p:spPr bwMode="auto">
          <a:xfrm>
            <a:off x="2774615" y="5683674"/>
            <a:ext cx="713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solidFill>
                  <a:srgbClr val="04658F"/>
                </a:solidFill>
                <a:latin typeface="Myriad Pro Semibold"/>
                <a:ea typeface="Myriad Pro Semibold" charset="0"/>
                <a:cs typeface="Arial" panose="020B0604020202020204" pitchFamily="34" charset="0"/>
              </a:rPr>
              <a:t>+ 385</a:t>
            </a:r>
            <a:endParaRPr lang="en-GB" sz="1600" dirty="0">
              <a:solidFill>
                <a:srgbClr val="04658F"/>
              </a:solidFill>
              <a:latin typeface="Myriad Pro Semibold"/>
              <a:ea typeface="Myriad Pro Semibold" charset="0"/>
              <a:cs typeface="Myriad Pro Semibold" charset="0"/>
            </a:endParaRPr>
          </a:p>
        </p:txBody>
      </p:sp>
      <p:sp>
        <p:nvSpPr>
          <p:cNvPr id="46" name="TextBox 45">
            <a:extLst>
              <a:ext uri="{FF2B5EF4-FFF2-40B4-BE49-F238E27FC236}">
                <a16:creationId xmlns:a16="http://schemas.microsoft.com/office/drawing/2014/main" id="{DB8E87AB-6BA9-4B33-8864-EC3B39628174}"/>
              </a:ext>
            </a:extLst>
          </p:cNvPr>
          <p:cNvSpPr txBox="1"/>
          <p:nvPr/>
        </p:nvSpPr>
        <p:spPr bwMode="auto">
          <a:xfrm>
            <a:off x="756569" y="5017144"/>
            <a:ext cx="51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Arial" panose="020B0604020202020204" pitchFamily="34" charset="0"/>
              </a:rPr>
              <a:t>153</a:t>
            </a:r>
            <a:endParaRPr lang="en-GB" sz="1600" dirty="0">
              <a:latin typeface="Myriad Pro Semibold"/>
              <a:ea typeface="Myriad Pro Semibold" charset="0"/>
              <a:cs typeface="Myriad Pro Semibold" charset="0"/>
            </a:endParaRPr>
          </a:p>
        </p:txBody>
      </p:sp>
      <p:sp>
        <p:nvSpPr>
          <p:cNvPr id="47" name="TextBox 46">
            <a:extLst>
              <a:ext uri="{FF2B5EF4-FFF2-40B4-BE49-F238E27FC236}">
                <a16:creationId xmlns:a16="http://schemas.microsoft.com/office/drawing/2014/main" id="{8BFE9507-DF41-4511-858B-5562B123A7FC}"/>
              </a:ext>
            </a:extLst>
          </p:cNvPr>
          <p:cNvSpPr txBox="1"/>
          <p:nvPr/>
        </p:nvSpPr>
        <p:spPr bwMode="auto">
          <a:xfrm>
            <a:off x="5014995" y="4984559"/>
            <a:ext cx="516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600" dirty="0">
                <a:latin typeface="Myriad Pro Semibold"/>
                <a:ea typeface="Myriad Pro Semibold" charset="0"/>
                <a:cs typeface="Arial" panose="020B0604020202020204" pitchFamily="34" charset="0"/>
              </a:rPr>
              <a:t>538</a:t>
            </a:r>
            <a:endParaRPr lang="en-GB" sz="1600" dirty="0">
              <a:latin typeface="Myriad Pro Semibold"/>
              <a:ea typeface="Myriad Pro Semibold" charset="0"/>
              <a:cs typeface="Myriad Pro Semibold" charset="0"/>
            </a:endParaRPr>
          </a:p>
        </p:txBody>
      </p:sp>
      <p:graphicFrame>
        <p:nvGraphicFramePr>
          <p:cNvPr id="48" name="Table 47">
            <a:extLst>
              <a:ext uri="{FF2B5EF4-FFF2-40B4-BE49-F238E27FC236}">
                <a16:creationId xmlns:a16="http://schemas.microsoft.com/office/drawing/2014/main" id="{3C39BFD8-2A5A-4B77-A8A2-491CEDF59466}"/>
              </a:ext>
            </a:extLst>
          </p:cNvPr>
          <p:cNvGraphicFramePr>
            <a:graphicFrameLocks noGrp="1"/>
          </p:cNvGraphicFramePr>
          <p:nvPr>
            <p:extLst>
              <p:ext uri="{D42A27DB-BD31-4B8C-83A1-F6EECF244321}">
                <p14:modId xmlns:p14="http://schemas.microsoft.com/office/powerpoint/2010/main" val="22870747"/>
              </p:ext>
            </p:extLst>
          </p:nvPr>
        </p:nvGraphicFramePr>
        <p:xfrm>
          <a:off x="6311734" y="4414295"/>
          <a:ext cx="1555200" cy="1371600"/>
        </p:xfrm>
        <a:graphic>
          <a:graphicData uri="http://schemas.openxmlformats.org/drawingml/2006/table">
            <a:tbl>
              <a:tblPr firstRow="1" bandRow="1">
                <a:tableStyleId>{5C22544A-7EE6-4342-B048-85BDC9FD1C3A}</a:tableStyleId>
              </a:tblPr>
              <a:tblGrid>
                <a:gridCol w="388800">
                  <a:extLst>
                    <a:ext uri="{9D8B030D-6E8A-4147-A177-3AD203B41FA5}">
                      <a16:colId xmlns:a16="http://schemas.microsoft.com/office/drawing/2014/main" val="3489417669"/>
                    </a:ext>
                  </a:extLst>
                </a:gridCol>
                <a:gridCol w="388800">
                  <a:extLst>
                    <a:ext uri="{9D8B030D-6E8A-4147-A177-3AD203B41FA5}">
                      <a16:colId xmlns:a16="http://schemas.microsoft.com/office/drawing/2014/main" val="1259956576"/>
                    </a:ext>
                  </a:extLst>
                </a:gridCol>
                <a:gridCol w="388800">
                  <a:extLst>
                    <a:ext uri="{9D8B030D-6E8A-4147-A177-3AD203B41FA5}">
                      <a16:colId xmlns:a16="http://schemas.microsoft.com/office/drawing/2014/main" val="31847190"/>
                    </a:ext>
                  </a:extLst>
                </a:gridCol>
                <a:gridCol w="388800">
                  <a:extLst>
                    <a:ext uri="{9D8B030D-6E8A-4147-A177-3AD203B41FA5}">
                      <a16:colId xmlns:a16="http://schemas.microsoft.com/office/drawing/2014/main" val="20006"/>
                    </a:ext>
                  </a:extLst>
                </a:gridCol>
              </a:tblGrid>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29881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Myriad Pro Semibold"/>
                          <a:ea typeface="Myriad Pro Semibold" charset="0"/>
                          <a:cs typeface="Arial" panose="020B0604020202020204" pitchFamily="34" charset="0"/>
                        </a:rPr>
                        <a:t>+</a:t>
                      </a:r>
                      <a:endParaRPr lang="en-GB" sz="2400" dirty="0">
                        <a:solidFill>
                          <a:schemeClr val="tx1"/>
                        </a:solidFill>
                        <a:latin typeface="Myriad Pro Semibold"/>
                        <a:ea typeface="Myriad Pro Semibold" charset="0"/>
                        <a:cs typeface="Myriad Pro Semibold"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tx1"/>
                          </a:solidFill>
                          <a:latin typeface="Myriad Pro Semibold"/>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626197"/>
                  </a:ext>
                </a:extLst>
              </a:tr>
              <a:tr h="370840">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chemeClr val="tx1"/>
                        </a:solidFill>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195444"/>
                  </a:ext>
                </a:extLst>
              </a:tr>
            </a:tbl>
          </a:graphicData>
        </a:graphic>
      </p:graphicFrame>
      <p:sp>
        <p:nvSpPr>
          <p:cNvPr id="49" name="TextBox 48">
            <a:extLst>
              <a:ext uri="{FF2B5EF4-FFF2-40B4-BE49-F238E27FC236}">
                <a16:creationId xmlns:a16="http://schemas.microsoft.com/office/drawing/2014/main" id="{A94237E6-19DC-4011-A54C-E2B31E70B141}"/>
              </a:ext>
            </a:extLst>
          </p:cNvPr>
          <p:cNvSpPr txBox="1"/>
          <p:nvPr/>
        </p:nvSpPr>
        <p:spPr bwMode="auto">
          <a:xfrm>
            <a:off x="7496284" y="533408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50" name="TextBox 49">
            <a:extLst>
              <a:ext uri="{FF2B5EF4-FFF2-40B4-BE49-F238E27FC236}">
                <a16:creationId xmlns:a16="http://schemas.microsoft.com/office/drawing/2014/main" id="{88B1D70E-AAB5-4D80-BDCA-84EB1FBE725F}"/>
              </a:ext>
            </a:extLst>
          </p:cNvPr>
          <p:cNvSpPr txBox="1"/>
          <p:nvPr/>
        </p:nvSpPr>
        <p:spPr bwMode="auto">
          <a:xfrm>
            <a:off x="6739781" y="5761866"/>
            <a:ext cx="3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a:t>
            </a:r>
          </a:p>
        </p:txBody>
      </p:sp>
      <p:sp>
        <p:nvSpPr>
          <p:cNvPr id="53" name="TextBox 52">
            <a:extLst>
              <a:ext uri="{FF2B5EF4-FFF2-40B4-BE49-F238E27FC236}">
                <a16:creationId xmlns:a16="http://schemas.microsoft.com/office/drawing/2014/main" id="{D6548292-B44D-4473-864C-DAD8CFAAEF11}"/>
              </a:ext>
            </a:extLst>
          </p:cNvPr>
          <p:cNvSpPr txBox="1"/>
          <p:nvPr/>
        </p:nvSpPr>
        <p:spPr bwMode="auto">
          <a:xfrm>
            <a:off x="7107279" y="5334081"/>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54" name="TextBox 53">
            <a:extLst>
              <a:ext uri="{FF2B5EF4-FFF2-40B4-BE49-F238E27FC236}">
                <a16:creationId xmlns:a16="http://schemas.microsoft.com/office/drawing/2014/main" id="{95B34CBD-265A-4C76-BB96-36CA32776A09}"/>
              </a:ext>
            </a:extLst>
          </p:cNvPr>
          <p:cNvSpPr txBox="1"/>
          <p:nvPr/>
        </p:nvSpPr>
        <p:spPr bwMode="auto">
          <a:xfrm>
            <a:off x="6716537" y="533408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pic>
        <p:nvPicPr>
          <p:cNvPr id="37" name="Picture 36" descr="A close up of a logo&#10;&#10;Description generated with high confidence">
            <a:extLst>
              <a:ext uri="{FF2B5EF4-FFF2-40B4-BE49-F238E27FC236}">
                <a16:creationId xmlns:a16="http://schemas.microsoft.com/office/drawing/2014/main" id="{7B664C50-F2F2-459B-A764-6E7472BE4C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667" y="4871735"/>
            <a:ext cx="4777555" cy="139661"/>
          </a:xfrm>
          <a:prstGeom prst="rect">
            <a:avLst/>
          </a:prstGeom>
        </p:spPr>
      </p:pic>
    </p:spTree>
    <p:extLst>
      <p:ext uri="{BB962C8B-B14F-4D97-AF65-F5344CB8AC3E}">
        <p14:creationId xmlns:p14="http://schemas.microsoft.com/office/powerpoint/2010/main" val="9440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fade">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fade">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6"/>
                                        </p:tgtEl>
                                        <p:attrNameLst>
                                          <p:attrName>style.visibility</p:attrName>
                                        </p:attrNameLst>
                                      </p:cBhvr>
                                      <p:to>
                                        <p:strVal val="visible"/>
                                      </p:to>
                                    </p:set>
                                    <p:animEffect transition="in" filter="fade">
                                      <p:cBhvr>
                                        <p:cTn id="120" dur="500"/>
                                        <p:tgtEl>
                                          <p:spTgt spid="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4" grpId="0"/>
      <p:bldP spid="14" grpId="1"/>
      <p:bldP spid="18" grpId="0"/>
      <p:bldP spid="18" grpId="1"/>
      <p:bldP spid="19" grpId="0"/>
      <p:bldP spid="19" grpId="1"/>
      <p:bldP spid="22" grpId="0"/>
      <p:bldP spid="22" grpId="1"/>
      <p:bldP spid="24" grpId="0"/>
      <p:bldP spid="24" grpId="1"/>
      <p:bldP spid="44" grpId="0"/>
      <p:bldP spid="45" grpId="0"/>
      <p:bldP spid="46" grpId="0"/>
      <p:bldP spid="47" grpId="0"/>
      <p:bldP spid="49" grpId="0"/>
      <p:bldP spid="50" grpId="0"/>
      <p:bldP spid="53" grpId="0"/>
      <p:bldP spid="5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6:5</a:t>
            </a:r>
          </a:p>
        </p:txBody>
      </p:sp>
      <p:sp>
        <p:nvSpPr>
          <p:cNvPr id="5" name="TextBox 4">
            <a:extLst>
              <a:ext uri="{FF2B5EF4-FFF2-40B4-BE49-F238E27FC236}">
                <a16:creationId xmlns:a16="http://schemas.microsoft.com/office/drawing/2014/main" id="{98466424-739E-4CD3-8EEB-26DD255C0017}"/>
              </a:ext>
            </a:extLst>
          </p:cNvPr>
          <p:cNvSpPr txBox="1"/>
          <p:nvPr/>
        </p:nvSpPr>
        <p:spPr bwMode="auto">
          <a:xfrm>
            <a:off x="7837604" y="3442072"/>
            <a:ext cx="126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68.64</a:t>
            </a:r>
            <a:r>
              <a:rPr lang="en-GB" sz="1200" dirty="0">
                <a:latin typeface="Myriad Pro Semibold"/>
                <a:ea typeface="Myriad Pro Semibold" charset="0"/>
                <a:cs typeface="Arial" panose="020B0604020202020204" pitchFamily="34" charset="0"/>
              </a:rPr>
              <a:t> </a:t>
            </a:r>
            <a:r>
              <a:rPr lang="en-GB" sz="2400" dirty="0">
                <a:latin typeface="Myriad Pro Semibold"/>
                <a:ea typeface="Myriad Pro Semibold" charset="0"/>
                <a:cs typeface="Arial" panose="020B0604020202020204" pitchFamily="34" charset="0"/>
              </a:rPr>
              <a:t>m</a:t>
            </a:r>
            <a:endParaRPr lang="en-GB" sz="2400" dirty="0">
              <a:latin typeface="Myriad Pro Semibold"/>
              <a:ea typeface="Myriad Pro Semibold" charset="0"/>
              <a:cs typeface="Myriad Pro Semibold" charset="0"/>
            </a:endParaRPr>
          </a:p>
        </p:txBody>
      </p:sp>
      <p:sp>
        <p:nvSpPr>
          <p:cNvPr id="6" name="TextBox 5">
            <a:extLst>
              <a:ext uri="{FF2B5EF4-FFF2-40B4-BE49-F238E27FC236}">
                <a16:creationId xmlns:a16="http://schemas.microsoft.com/office/drawing/2014/main" id="{90A6FE81-EAF6-42AE-A603-F8D52F501269}"/>
              </a:ext>
            </a:extLst>
          </p:cNvPr>
          <p:cNvSpPr txBox="1"/>
          <p:nvPr/>
        </p:nvSpPr>
        <p:spPr bwMode="auto">
          <a:xfrm>
            <a:off x="2642925" y="1755736"/>
            <a:ext cx="1268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87.36</a:t>
            </a:r>
            <a:r>
              <a:rPr lang="en-GB" sz="1200" dirty="0">
                <a:latin typeface="Myriad Pro Semibold"/>
                <a:ea typeface="Myriad Pro Semibold" charset="0"/>
                <a:cs typeface="Arial" panose="020B0604020202020204" pitchFamily="34" charset="0"/>
              </a:rPr>
              <a:t> </a:t>
            </a:r>
            <a:r>
              <a:rPr lang="en-GB" sz="2400" dirty="0">
                <a:latin typeface="Myriad Pro Semibold"/>
                <a:ea typeface="Myriad Pro Semibold" charset="0"/>
                <a:cs typeface="Arial" panose="020B0604020202020204" pitchFamily="34" charset="0"/>
              </a:rPr>
              <a:t>m</a:t>
            </a:r>
            <a:endParaRPr lang="en-GB" sz="2400" dirty="0">
              <a:latin typeface="Myriad Pro Semibold"/>
              <a:ea typeface="Myriad Pro Semibold" charset="0"/>
              <a:cs typeface="Myriad Pro Semibold" charset="0"/>
            </a:endParaRPr>
          </a:p>
        </p:txBody>
      </p:sp>
      <p:sp>
        <p:nvSpPr>
          <p:cNvPr id="7" name="TextBox 6">
            <a:extLst>
              <a:ext uri="{FF2B5EF4-FFF2-40B4-BE49-F238E27FC236}">
                <a16:creationId xmlns:a16="http://schemas.microsoft.com/office/drawing/2014/main" id="{84100257-1A43-42A5-86CE-25F7FAFF3998}"/>
              </a:ext>
            </a:extLst>
          </p:cNvPr>
          <p:cNvSpPr txBox="1"/>
          <p:nvPr/>
        </p:nvSpPr>
        <p:spPr bwMode="auto">
          <a:xfrm>
            <a:off x="6128530" y="1755736"/>
            <a:ext cx="1225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56.16</a:t>
            </a:r>
            <a:r>
              <a:rPr lang="en-GB" sz="1200" dirty="0">
                <a:latin typeface="Myriad Pro Semibold"/>
                <a:ea typeface="Myriad Pro Semibold" charset="0"/>
                <a:cs typeface="Arial" panose="020B0604020202020204" pitchFamily="34" charset="0"/>
              </a:rPr>
              <a:t> </a:t>
            </a:r>
            <a:r>
              <a:rPr lang="en-GB" sz="2400" dirty="0">
                <a:latin typeface="Myriad Pro Semibold"/>
                <a:ea typeface="Myriad Pro Semibold" charset="0"/>
                <a:cs typeface="Arial" panose="020B0604020202020204" pitchFamily="34" charset="0"/>
              </a:rPr>
              <a:t>m</a:t>
            </a:r>
            <a:endParaRPr lang="en-GB" sz="2400" dirty="0">
              <a:latin typeface="Myriad Pro Semibold"/>
              <a:ea typeface="Myriad Pro Semibold" charset="0"/>
              <a:cs typeface="Myriad Pro Semibold" charset="0"/>
            </a:endParaRPr>
          </a:p>
        </p:txBody>
      </p:sp>
      <p:sp>
        <p:nvSpPr>
          <p:cNvPr id="8" name="TextBox 7">
            <a:extLst>
              <a:ext uri="{FF2B5EF4-FFF2-40B4-BE49-F238E27FC236}">
                <a16:creationId xmlns:a16="http://schemas.microsoft.com/office/drawing/2014/main" id="{E67C5CC8-8082-4AA5-8758-7597F8F6C431}"/>
              </a:ext>
            </a:extLst>
          </p:cNvPr>
          <p:cNvSpPr txBox="1"/>
          <p:nvPr/>
        </p:nvSpPr>
        <p:spPr bwMode="auto">
          <a:xfrm>
            <a:off x="222370" y="2824612"/>
            <a:ext cx="1225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Arial" panose="020B0604020202020204" pitchFamily="34" charset="0"/>
              </a:rPr>
              <a:t>37.44</a:t>
            </a:r>
            <a:r>
              <a:rPr lang="en-GB" sz="1200" dirty="0">
                <a:latin typeface="Myriad Pro Semibold"/>
                <a:ea typeface="Myriad Pro Semibold" charset="0"/>
                <a:cs typeface="Arial" panose="020B0604020202020204" pitchFamily="34" charset="0"/>
              </a:rPr>
              <a:t> </a:t>
            </a:r>
            <a:r>
              <a:rPr lang="en-GB" sz="2400" dirty="0">
                <a:latin typeface="Myriad Pro Semibold"/>
                <a:ea typeface="Myriad Pro Semibold" charset="0"/>
                <a:cs typeface="Arial" panose="020B0604020202020204" pitchFamily="34" charset="0"/>
              </a:rPr>
              <a:t>m</a:t>
            </a:r>
            <a:endParaRPr lang="en-GB" sz="2400" dirty="0">
              <a:latin typeface="Myriad Pro Semibold"/>
              <a:ea typeface="Myriad Pro Semibold" charset="0"/>
              <a:cs typeface="Myriad Pro Semibold" charset="0"/>
            </a:endParaRPr>
          </a:p>
        </p:txBody>
      </p:sp>
      <p:pic>
        <p:nvPicPr>
          <p:cNvPr id="10" name="Picture 9" descr="A close up of a screen&#10;&#10;Description generated with high confidence">
            <a:extLst>
              <a:ext uri="{FF2B5EF4-FFF2-40B4-BE49-F238E27FC236}">
                <a16:creationId xmlns:a16="http://schemas.microsoft.com/office/drawing/2014/main" id="{DAFEADCD-2E68-4E3C-A5C0-AFA9D8C6F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385" y="2296625"/>
            <a:ext cx="6390219" cy="2752561"/>
          </a:xfrm>
          <a:prstGeom prst="rect">
            <a:avLst/>
          </a:prstGeom>
        </p:spPr>
      </p:pic>
      <p:sp>
        <p:nvSpPr>
          <p:cNvPr id="11" name="TextBox 10">
            <a:extLst>
              <a:ext uri="{FF2B5EF4-FFF2-40B4-BE49-F238E27FC236}">
                <a16:creationId xmlns:a16="http://schemas.microsoft.com/office/drawing/2014/main" id="{9695BB7A-3C6D-416F-9729-93F04F425D2A}"/>
              </a:ext>
            </a:extLst>
          </p:cNvPr>
          <p:cNvSpPr txBox="1"/>
          <p:nvPr/>
        </p:nvSpPr>
        <p:spPr bwMode="auto">
          <a:xfrm>
            <a:off x="7837604" y="3442072"/>
            <a:ext cx="325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a:ea typeface="Myriad Pro Semibold" charset="0"/>
                <a:cs typeface="Arial" panose="020B0604020202020204" pitchFamily="34" charset="0"/>
              </a:rPr>
              <a:t>x</a:t>
            </a:r>
            <a:endParaRPr lang="en-GB" sz="2400" i="1"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17622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1.29 Equivalence and compensation – step 6:7</a:t>
            </a:r>
          </a:p>
        </p:txBody>
      </p:sp>
      <p:graphicFrame>
        <p:nvGraphicFramePr>
          <p:cNvPr id="3" name="Table 2">
            <a:extLst>
              <a:ext uri="{FF2B5EF4-FFF2-40B4-BE49-F238E27FC236}">
                <a16:creationId xmlns:a16="http://schemas.microsoft.com/office/drawing/2014/main" id="{15E2F2F5-6ADE-4269-AD16-9BE0944211C9}"/>
              </a:ext>
            </a:extLst>
          </p:cNvPr>
          <p:cNvGraphicFramePr>
            <a:graphicFrameLocks noGrp="1"/>
          </p:cNvGraphicFramePr>
          <p:nvPr>
            <p:extLst>
              <p:ext uri="{D42A27DB-BD31-4B8C-83A1-F6EECF244321}">
                <p14:modId xmlns:p14="http://schemas.microsoft.com/office/powerpoint/2010/main" val="3426650472"/>
              </p:ext>
            </p:extLst>
          </p:nvPr>
        </p:nvGraphicFramePr>
        <p:xfrm>
          <a:off x="2584595" y="2205000"/>
          <a:ext cx="3974811" cy="2448000"/>
        </p:xfrm>
        <a:graphic>
          <a:graphicData uri="http://schemas.openxmlformats.org/drawingml/2006/table">
            <a:tbl>
              <a:tblPr firstRow="1" firstCol="1" bandRow="1">
                <a:tableStyleId>{5C22544A-7EE6-4342-B048-85BDC9FD1C3A}</a:tableStyleId>
              </a:tblPr>
              <a:tblGrid>
                <a:gridCol w="1548000">
                  <a:extLst>
                    <a:ext uri="{9D8B030D-6E8A-4147-A177-3AD203B41FA5}">
                      <a16:colId xmlns:a16="http://schemas.microsoft.com/office/drawing/2014/main" val="20000"/>
                    </a:ext>
                  </a:extLst>
                </a:gridCol>
                <a:gridCol w="2426811">
                  <a:extLst>
                    <a:ext uri="{9D8B030D-6E8A-4147-A177-3AD203B41FA5}">
                      <a16:colId xmlns:a16="http://schemas.microsoft.com/office/drawing/2014/main" val="20001"/>
                    </a:ext>
                  </a:extLst>
                </a:gridCol>
              </a:tblGrid>
              <a:tr h="576000">
                <a:tc>
                  <a:txBody>
                    <a:bodyPr/>
                    <a:lstStyle/>
                    <a:p>
                      <a:pPr algn="ctr">
                        <a:spcBef>
                          <a:spcPts val="400"/>
                        </a:spcBef>
                        <a:spcAft>
                          <a:spcPts val="400"/>
                        </a:spcAft>
                      </a:pPr>
                      <a:r>
                        <a:rPr lang="en-GB" sz="2400" b="1" dirty="0">
                          <a:solidFill>
                            <a:schemeClr val="tx1"/>
                          </a:solidFill>
                          <a:effectLst/>
                          <a:latin typeface="Myriad Pro Semibold"/>
                          <a:ea typeface="Calibri"/>
                          <a:cs typeface="Times New Roman"/>
                        </a:rPr>
                        <a:t>Month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l">
                        <a:spcBef>
                          <a:spcPts val="400"/>
                        </a:spcBef>
                        <a:spcAft>
                          <a:spcPts val="400"/>
                        </a:spcAft>
                      </a:pPr>
                      <a:r>
                        <a:rPr lang="en-GB" sz="2400" b="1" dirty="0">
                          <a:solidFill>
                            <a:schemeClr val="tx1"/>
                          </a:solidFill>
                          <a:effectLst/>
                          <a:latin typeface="Myriad Pro Semibold"/>
                        </a:rPr>
                        <a:t>Rainfall (mm)</a:t>
                      </a:r>
                      <a:endParaRPr lang="en-GB" sz="2400" b="1" dirty="0">
                        <a:solidFill>
                          <a:schemeClr val="tx1"/>
                        </a:solidFill>
                        <a:effectLst/>
                        <a:latin typeface="Myriad Pro Semibold"/>
                        <a:ea typeface="Calibri"/>
                        <a:cs typeface="Times New Roman"/>
                      </a:endParaRP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468000">
                <a:tc>
                  <a:txBody>
                    <a:bodyPr/>
                    <a:lstStyle/>
                    <a:p>
                      <a:pPr algn="l">
                        <a:spcBef>
                          <a:spcPts val="400"/>
                        </a:spcBef>
                        <a:spcAft>
                          <a:spcPts val="400"/>
                        </a:spcAft>
                      </a:pPr>
                      <a:r>
                        <a:rPr lang="en-GB" sz="2400" b="0" dirty="0">
                          <a:solidFill>
                            <a:schemeClr val="tx1"/>
                          </a:solidFill>
                          <a:effectLst/>
                          <a:latin typeface="Myriad Pro Semibold"/>
                          <a:ea typeface="Calibri"/>
                          <a:cs typeface="Times New Roman"/>
                        </a:rPr>
                        <a:t>Jun</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Semibold"/>
                          <a:ea typeface="Calibri"/>
                          <a:cs typeface="Times New Roman"/>
                        </a:rPr>
                        <a:t>87</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8000">
                <a:tc>
                  <a:txBody>
                    <a:bodyPr/>
                    <a:lstStyle/>
                    <a:p>
                      <a:pPr algn="l">
                        <a:spcBef>
                          <a:spcPts val="400"/>
                        </a:spcBef>
                        <a:spcAft>
                          <a:spcPts val="400"/>
                        </a:spcAft>
                      </a:pPr>
                      <a:r>
                        <a:rPr lang="en-GB" sz="2400" b="0" dirty="0">
                          <a:solidFill>
                            <a:schemeClr val="tx1"/>
                          </a:solidFill>
                          <a:effectLst/>
                          <a:latin typeface="Myriad Pro Semibold"/>
                          <a:ea typeface="Calibri"/>
                          <a:cs typeface="Times New Roman"/>
                        </a:rPr>
                        <a:t>Jul</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Semibold"/>
                          <a:ea typeface="Calibri"/>
                          <a:cs typeface="Times New Roman"/>
                        </a:rPr>
                        <a:t>67</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8000">
                <a:tc>
                  <a:txBody>
                    <a:bodyPr/>
                    <a:lstStyle/>
                    <a:p>
                      <a:pPr algn="l">
                        <a:spcBef>
                          <a:spcPts val="400"/>
                        </a:spcBef>
                        <a:spcAft>
                          <a:spcPts val="400"/>
                        </a:spcAft>
                      </a:pPr>
                      <a:r>
                        <a:rPr lang="en-GB" sz="2400" b="0" dirty="0">
                          <a:solidFill>
                            <a:schemeClr val="tx1"/>
                          </a:solidFill>
                          <a:effectLst/>
                          <a:latin typeface="Myriad Pro Semibold"/>
                          <a:ea typeface="Calibri"/>
                          <a:cs typeface="Times New Roman"/>
                        </a:rPr>
                        <a:t>Aug</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Semibold"/>
                          <a:ea typeface="Calibri"/>
                          <a:cs typeface="Times New Roman"/>
                        </a:rPr>
                        <a:t>28</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8000">
                <a:tc>
                  <a:txBody>
                    <a:bodyPr/>
                    <a:lstStyle/>
                    <a:p>
                      <a:pPr algn="l">
                        <a:spcBef>
                          <a:spcPts val="400"/>
                        </a:spcBef>
                        <a:spcAft>
                          <a:spcPts val="400"/>
                        </a:spcAft>
                      </a:pPr>
                      <a:r>
                        <a:rPr lang="en-GB" sz="2400" b="0" dirty="0">
                          <a:solidFill>
                            <a:schemeClr val="tx1"/>
                          </a:solidFill>
                          <a:effectLst/>
                          <a:latin typeface="Myriad Pro Semibold"/>
                          <a:ea typeface="Calibri"/>
                          <a:cs typeface="Times New Roman"/>
                        </a:rPr>
                        <a:t>Sep</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2400" b="0" dirty="0">
                          <a:solidFill>
                            <a:schemeClr val="tx1"/>
                          </a:solidFill>
                          <a:effectLst/>
                          <a:latin typeface="Myriad Pro Semibold"/>
                          <a:ea typeface="Calibri"/>
                          <a:cs typeface="Times New Roman"/>
                        </a:rPr>
                        <a:t>48</a:t>
                      </a:r>
                    </a:p>
                  </a:txBody>
                  <a:tcPr marL="180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508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B03513-A490-4FB5-8925-4618894D2F0C}"/>
              </a:ext>
            </a:extLst>
          </p:cNvPr>
          <p:cNvSpPr txBox="1"/>
          <p:nvPr/>
        </p:nvSpPr>
        <p:spPr bwMode="auto">
          <a:xfrm>
            <a:off x="1652279" y="1017453"/>
            <a:ext cx="2199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7,656 + 89,994</a:t>
            </a:r>
          </a:p>
        </p:txBody>
      </p:sp>
      <p:sp>
        <p:nvSpPr>
          <p:cNvPr id="2" name="Text Placeholder 1"/>
          <p:cNvSpPr>
            <a:spLocks noGrp="1"/>
          </p:cNvSpPr>
          <p:nvPr>
            <p:ph type="body" sz="quarter" idx="11"/>
          </p:nvPr>
        </p:nvSpPr>
        <p:spPr/>
        <p:txBody>
          <a:bodyPr/>
          <a:lstStyle/>
          <a:p>
            <a:r>
              <a:rPr lang="en-US" dirty="0"/>
              <a:t>1.29 Equivalence and compensation – step 1:2</a:t>
            </a:r>
          </a:p>
        </p:txBody>
      </p:sp>
      <p:sp>
        <p:nvSpPr>
          <p:cNvPr id="3" name="TextBox 2">
            <a:extLst>
              <a:ext uri="{FF2B5EF4-FFF2-40B4-BE49-F238E27FC236}">
                <a16:creationId xmlns:a16="http://schemas.microsoft.com/office/drawing/2014/main" id="{F7117EFB-ECB7-495C-9379-D010CFBE6623}"/>
              </a:ext>
            </a:extLst>
          </p:cNvPr>
          <p:cNvSpPr txBox="1"/>
          <p:nvPr/>
        </p:nvSpPr>
        <p:spPr bwMode="auto">
          <a:xfrm>
            <a:off x="3731209" y="1017453"/>
            <a:ext cx="2494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7,650 + 90,000</a:t>
            </a:r>
          </a:p>
        </p:txBody>
      </p:sp>
      <p:sp>
        <p:nvSpPr>
          <p:cNvPr id="4" name="TextBox 3">
            <a:extLst>
              <a:ext uri="{FF2B5EF4-FFF2-40B4-BE49-F238E27FC236}">
                <a16:creationId xmlns:a16="http://schemas.microsoft.com/office/drawing/2014/main" id="{6E959FEA-6B31-4D42-8DCE-A352BE42101F}"/>
              </a:ext>
            </a:extLst>
          </p:cNvPr>
          <p:cNvSpPr txBox="1"/>
          <p:nvPr/>
        </p:nvSpPr>
        <p:spPr bwMode="auto">
          <a:xfrm>
            <a:off x="6107978" y="1017453"/>
            <a:ext cx="1380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97,650</a:t>
            </a:r>
          </a:p>
        </p:txBody>
      </p:sp>
      <p:sp>
        <p:nvSpPr>
          <p:cNvPr id="6" name="TextBox 5">
            <a:extLst>
              <a:ext uri="{FF2B5EF4-FFF2-40B4-BE49-F238E27FC236}">
                <a16:creationId xmlns:a16="http://schemas.microsoft.com/office/drawing/2014/main" id="{0606DA1C-B502-4035-B4B0-238A524E0D7E}"/>
              </a:ext>
            </a:extLst>
          </p:cNvPr>
          <p:cNvSpPr txBox="1"/>
          <p:nvPr/>
        </p:nvSpPr>
        <p:spPr bwMode="auto">
          <a:xfrm>
            <a:off x="866545" y="2226026"/>
            <a:ext cx="973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7,656</a:t>
            </a:r>
          </a:p>
        </p:txBody>
      </p:sp>
      <p:sp>
        <p:nvSpPr>
          <p:cNvPr id="7" name="TextBox 6">
            <a:extLst>
              <a:ext uri="{FF2B5EF4-FFF2-40B4-BE49-F238E27FC236}">
                <a16:creationId xmlns:a16="http://schemas.microsoft.com/office/drawing/2014/main" id="{190F4FBF-12E8-48AD-8897-536E80F23A3E}"/>
              </a:ext>
            </a:extLst>
          </p:cNvPr>
          <p:cNvSpPr txBox="1"/>
          <p:nvPr/>
        </p:nvSpPr>
        <p:spPr bwMode="auto">
          <a:xfrm>
            <a:off x="2513278"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 name="TextBox 7">
            <a:extLst>
              <a:ext uri="{FF2B5EF4-FFF2-40B4-BE49-F238E27FC236}">
                <a16:creationId xmlns:a16="http://schemas.microsoft.com/office/drawing/2014/main" id="{829B8683-F6E6-463A-A4D3-E9619632E31B}"/>
              </a:ext>
            </a:extLst>
          </p:cNvPr>
          <p:cNvSpPr txBox="1"/>
          <p:nvPr/>
        </p:nvSpPr>
        <p:spPr bwMode="auto">
          <a:xfrm>
            <a:off x="3549517" y="2226026"/>
            <a:ext cx="1149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89,994</a:t>
            </a:r>
          </a:p>
        </p:txBody>
      </p:sp>
      <p:sp>
        <p:nvSpPr>
          <p:cNvPr id="9" name="TextBox 8">
            <a:extLst>
              <a:ext uri="{FF2B5EF4-FFF2-40B4-BE49-F238E27FC236}">
                <a16:creationId xmlns:a16="http://schemas.microsoft.com/office/drawing/2014/main" id="{EE16237F-4AC4-4315-8982-655D0EC8C44B}"/>
              </a:ext>
            </a:extLst>
          </p:cNvPr>
          <p:cNvSpPr txBox="1"/>
          <p:nvPr/>
        </p:nvSpPr>
        <p:spPr bwMode="auto">
          <a:xfrm>
            <a:off x="6275939" y="2226026"/>
            <a:ext cx="1255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97,650</a:t>
            </a:r>
          </a:p>
        </p:txBody>
      </p:sp>
      <p:sp>
        <p:nvSpPr>
          <p:cNvPr id="10" name="TextBox 9">
            <a:extLst>
              <a:ext uri="{FF2B5EF4-FFF2-40B4-BE49-F238E27FC236}">
                <a16:creationId xmlns:a16="http://schemas.microsoft.com/office/drawing/2014/main" id="{5BC8BB8B-5243-4308-A4A6-84BBF5A78B01}"/>
              </a:ext>
            </a:extLst>
          </p:cNvPr>
          <p:cNvSpPr txBox="1"/>
          <p:nvPr/>
        </p:nvSpPr>
        <p:spPr bwMode="auto">
          <a:xfrm>
            <a:off x="6299984" y="5088416"/>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97,650</a:t>
            </a:r>
          </a:p>
        </p:txBody>
      </p:sp>
      <p:sp>
        <p:nvSpPr>
          <p:cNvPr id="11" name="TextBox 10">
            <a:extLst>
              <a:ext uri="{FF2B5EF4-FFF2-40B4-BE49-F238E27FC236}">
                <a16:creationId xmlns:a16="http://schemas.microsoft.com/office/drawing/2014/main" id="{CB1A7B9F-20B3-4662-BFB8-D81BEFC3BA19}"/>
              </a:ext>
            </a:extLst>
          </p:cNvPr>
          <p:cNvSpPr txBox="1"/>
          <p:nvPr/>
        </p:nvSpPr>
        <p:spPr bwMode="auto">
          <a:xfrm>
            <a:off x="3509440" y="5088416"/>
            <a:ext cx="1207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90,000</a:t>
            </a:r>
          </a:p>
        </p:txBody>
      </p:sp>
      <p:sp>
        <p:nvSpPr>
          <p:cNvPr id="12" name="TextBox 11">
            <a:extLst>
              <a:ext uri="{FF2B5EF4-FFF2-40B4-BE49-F238E27FC236}">
                <a16:creationId xmlns:a16="http://schemas.microsoft.com/office/drawing/2014/main" id="{567D7B10-2837-423F-8FCA-1CEE47B27043}"/>
              </a:ext>
            </a:extLst>
          </p:cNvPr>
          <p:cNvSpPr txBox="1"/>
          <p:nvPr/>
        </p:nvSpPr>
        <p:spPr bwMode="auto">
          <a:xfrm>
            <a:off x="854522" y="5088416"/>
            <a:ext cx="1019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7,650</a:t>
            </a:r>
          </a:p>
        </p:txBody>
      </p:sp>
      <p:sp>
        <p:nvSpPr>
          <p:cNvPr id="13" name="TextBox 12">
            <a:extLst>
              <a:ext uri="{FF2B5EF4-FFF2-40B4-BE49-F238E27FC236}">
                <a16:creationId xmlns:a16="http://schemas.microsoft.com/office/drawing/2014/main" id="{71F256A7-6B58-449A-AD11-74DFFA5EC9FC}"/>
              </a:ext>
            </a:extLst>
          </p:cNvPr>
          <p:cNvSpPr txBox="1"/>
          <p:nvPr/>
        </p:nvSpPr>
        <p:spPr bwMode="auto">
          <a:xfrm>
            <a:off x="734598" y="3657222"/>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a16="http://schemas.microsoft.com/office/drawing/2014/main" id="{C8B52E1D-7C81-4691-A0BF-D1BC4D0424E0}"/>
              </a:ext>
            </a:extLst>
          </p:cNvPr>
          <p:cNvSpPr txBox="1"/>
          <p:nvPr/>
        </p:nvSpPr>
        <p:spPr bwMode="auto">
          <a:xfrm>
            <a:off x="4135228" y="3657222"/>
            <a:ext cx="61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+ 6</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434F07D1-9810-4113-9575-96F3D3D50A6E}"/>
              </a:ext>
            </a:extLst>
          </p:cNvPr>
          <p:cNvSpPr txBox="1"/>
          <p:nvPr/>
        </p:nvSpPr>
        <p:spPr bwMode="auto">
          <a:xfrm>
            <a:off x="5309778"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6" name="TextBox 15">
            <a:extLst>
              <a:ext uri="{FF2B5EF4-FFF2-40B4-BE49-F238E27FC236}">
                <a16:creationId xmlns:a16="http://schemas.microsoft.com/office/drawing/2014/main" id="{611D4707-9935-46E4-B8DA-C33DCDCE10D4}"/>
              </a:ext>
            </a:extLst>
          </p:cNvPr>
          <p:cNvSpPr txBox="1"/>
          <p:nvPr/>
        </p:nvSpPr>
        <p:spPr bwMode="auto">
          <a:xfrm>
            <a:off x="5290542"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7" name="TextBox 16">
            <a:extLst>
              <a:ext uri="{FF2B5EF4-FFF2-40B4-BE49-F238E27FC236}">
                <a16:creationId xmlns:a16="http://schemas.microsoft.com/office/drawing/2014/main" id="{F9459408-C2EC-45EA-B884-B9765B464833}"/>
              </a:ext>
            </a:extLst>
          </p:cNvPr>
          <p:cNvSpPr txBox="1"/>
          <p:nvPr/>
        </p:nvSpPr>
        <p:spPr bwMode="auto">
          <a:xfrm>
            <a:off x="2494042"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pic>
        <p:nvPicPr>
          <p:cNvPr id="18" name="Picture 17" descr="A close up of a logo&#10;&#10;Description generated with high confidence">
            <a:extLst>
              <a:ext uri="{FF2B5EF4-FFF2-40B4-BE49-F238E27FC236}">
                <a16:creationId xmlns:a16="http://schemas.microsoft.com/office/drawing/2014/main" id="{A18AB2B9-C086-4BF0-94FF-1D9F92765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090" y="3192619"/>
            <a:ext cx="194527" cy="1390870"/>
          </a:xfrm>
          <a:prstGeom prst="rect">
            <a:avLst/>
          </a:prstGeom>
        </p:spPr>
      </p:pic>
      <p:pic>
        <p:nvPicPr>
          <p:cNvPr id="19" name="Picture 18" descr="A close up of a logo&#10;&#10;Description generated with high confidence">
            <a:extLst>
              <a:ext uri="{FF2B5EF4-FFF2-40B4-BE49-F238E27FC236}">
                <a16:creationId xmlns:a16="http://schemas.microsoft.com/office/drawing/2014/main" id="{3FA34B9E-0FB5-4DF3-BD52-91F9B4828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070" y="2414492"/>
            <a:ext cx="778109" cy="2908182"/>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33EB6AB2-143B-4B34-964E-DB5B355B0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953" y="3192619"/>
            <a:ext cx="194527" cy="1390870"/>
          </a:xfrm>
          <a:prstGeom prst="rect">
            <a:avLst/>
          </a:prstGeom>
        </p:spPr>
      </p:pic>
      <p:sp>
        <p:nvSpPr>
          <p:cNvPr id="21" name="Rectangle 20">
            <a:extLst>
              <a:ext uri="{FF2B5EF4-FFF2-40B4-BE49-F238E27FC236}">
                <a16:creationId xmlns:a16="http://schemas.microsoft.com/office/drawing/2014/main" id="{8F4FECAD-C520-46A8-8271-E4D8552851CC}"/>
              </a:ext>
            </a:extLst>
          </p:cNvPr>
          <p:cNvSpPr/>
          <p:nvPr/>
        </p:nvSpPr>
        <p:spPr bwMode="auto">
          <a:xfrm>
            <a:off x="6149280" y="2145992"/>
            <a:ext cx="1443024"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B5BB6EE4-6928-43AC-A5A8-660968E030B4}"/>
              </a:ext>
            </a:extLst>
          </p:cNvPr>
          <p:cNvSpPr/>
          <p:nvPr/>
        </p:nvSpPr>
        <p:spPr bwMode="auto">
          <a:xfrm>
            <a:off x="6149280" y="4977248"/>
            <a:ext cx="1443024"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004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22" presetClass="entr" presetSubtype="4"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P spid="11" grpId="0"/>
      <p:bldP spid="12" grpId="0"/>
      <p:bldP spid="13" grpId="0"/>
      <p:bldP spid="14" grpId="0"/>
      <p:bldP spid="15" grpId="0"/>
      <p:bldP spid="16" grpId="0"/>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32862F-19BA-4ECF-AD37-96D99A15C8F3}"/>
              </a:ext>
            </a:extLst>
          </p:cNvPr>
          <p:cNvSpPr txBox="1"/>
          <p:nvPr/>
        </p:nvSpPr>
        <p:spPr bwMode="auto">
          <a:xfrm>
            <a:off x="2481387" y="1017453"/>
            <a:ext cx="1532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5.3 + 3.98</a:t>
            </a:r>
          </a:p>
        </p:txBody>
      </p:sp>
      <p:sp>
        <p:nvSpPr>
          <p:cNvPr id="2" name="Text Placeholder 1"/>
          <p:cNvSpPr>
            <a:spLocks noGrp="1"/>
          </p:cNvSpPr>
          <p:nvPr>
            <p:ph type="body" sz="quarter" idx="11"/>
          </p:nvPr>
        </p:nvSpPr>
        <p:spPr/>
        <p:txBody>
          <a:bodyPr/>
          <a:lstStyle/>
          <a:p>
            <a:r>
              <a:rPr lang="en-US" dirty="0"/>
              <a:t>1.29 Equivalence and compensation – step 1:3</a:t>
            </a:r>
          </a:p>
        </p:txBody>
      </p:sp>
      <p:sp>
        <p:nvSpPr>
          <p:cNvPr id="3" name="TextBox 2">
            <a:extLst>
              <a:ext uri="{FF2B5EF4-FFF2-40B4-BE49-F238E27FC236}">
                <a16:creationId xmlns:a16="http://schemas.microsoft.com/office/drawing/2014/main" id="{03858ABC-C4D3-4B00-90C9-414D9A01B71E}"/>
              </a:ext>
            </a:extLst>
          </p:cNvPr>
          <p:cNvSpPr txBox="1"/>
          <p:nvPr/>
        </p:nvSpPr>
        <p:spPr bwMode="auto">
          <a:xfrm>
            <a:off x="3898285" y="1017453"/>
            <a:ext cx="1827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5.28 + 4.0</a:t>
            </a:r>
          </a:p>
        </p:txBody>
      </p:sp>
      <p:sp>
        <p:nvSpPr>
          <p:cNvPr id="4" name="TextBox 3">
            <a:extLst>
              <a:ext uri="{FF2B5EF4-FFF2-40B4-BE49-F238E27FC236}">
                <a16:creationId xmlns:a16="http://schemas.microsoft.com/office/drawing/2014/main" id="{AF10F347-FB5D-4CEB-98AA-9BB26EFF390C}"/>
              </a:ext>
            </a:extLst>
          </p:cNvPr>
          <p:cNvSpPr txBox="1"/>
          <p:nvPr/>
        </p:nvSpPr>
        <p:spPr bwMode="auto">
          <a:xfrm>
            <a:off x="5615530" y="1017453"/>
            <a:ext cx="1047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9.28</a:t>
            </a:r>
          </a:p>
        </p:txBody>
      </p:sp>
      <p:sp>
        <p:nvSpPr>
          <p:cNvPr id="6" name="TextBox 5">
            <a:extLst>
              <a:ext uri="{FF2B5EF4-FFF2-40B4-BE49-F238E27FC236}">
                <a16:creationId xmlns:a16="http://schemas.microsoft.com/office/drawing/2014/main" id="{DFAE2862-5E48-4073-B4CD-8629D1180AA4}"/>
              </a:ext>
            </a:extLst>
          </p:cNvPr>
          <p:cNvSpPr txBox="1"/>
          <p:nvPr/>
        </p:nvSpPr>
        <p:spPr bwMode="auto">
          <a:xfrm>
            <a:off x="2208136" y="2226026"/>
            <a:ext cx="620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5.3</a:t>
            </a:r>
          </a:p>
        </p:txBody>
      </p:sp>
      <p:sp>
        <p:nvSpPr>
          <p:cNvPr id="7" name="TextBox 6">
            <a:extLst>
              <a:ext uri="{FF2B5EF4-FFF2-40B4-BE49-F238E27FC236}">
                <a16:creationId xmlns:a16="http://schemas.microsoft.com/office/drawing/2014/main" id="{93F4D4A8-B323-4FD6-9B40-353037FEF7C4}"/>
              </a:ext>
            </a:extLst>
          </p:cNvPr>
          <p:cNvSpPr txBox="1"/>
          <p:nvPr/>
        </p:nvSpPr>
        <p:spPr bwMode="auto">
          <a:xfrm>
            <a:off x="3278674"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8" name="TextBox 7">
            <a:extLst>
              <a:ext uri="{FF2B5EF4-FFF2-40B4-BE49-F238E27FC236}">
                <a16:creationId xmlns:a16="http://schemas.microsoft.com/office/drawing/2014/main" id="{B2DB4BDE-E65C-4F0C-9994-11DDB1E01C6A}"/>
              </a:ext>
            </a:extLst>
          </p:cNvPr>
          <p:cNvSpPr txBox="1"/>
          <p:nvPr/>
        </p:nvSpPr>
        <p:spPr bwMode="auto">
          <a:xfrm>
            <a:off x="4015718" y="2226026"/>
            <a:ext cx="797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3.98</a:t>
            </a:r>
          </a:p>
        </p:txBody>
      </p:sp>
      <p:sp>
        <p:nvSpPr>
          <p:cNvPr id="9" name="TextBox 8">
            <a:extLst>
              <a:ext uri="{FF2B5EF4-FFF2-40B4-BE49-F238E27FC236}">
                <a16:creationId xmlns:a16="http://schemas.microsoft.com/office/drawing/2014/main" id="{12BAA4AD-CE91-4E30-8C58-C3C67FE8294F}"/>
              </a:ext>
            </a:extLst>
          </p:cNvPr>
          <p:cNvSpPr txBox="1"/>
          <p:nvPr/>
        </p:nvSpPr>
        <p:spPr bwMode="auto">
          <a:xfrm>
            <a:off x="5669193" y="2226026"/>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solidFill>
                  <a:srgbClr val="959595"/>
                </a:solidFill>
                <a:latin typeface="Comic Sans MS" panose="030F0702030302020204" pitchFamily="66" charset="0"/>
                <a:ea typeface="Myriad Pro Semibold" charset="0"/>
                <a:cs typeface="Myriad Pro Semibold" charset="0"/>
              </a:rPr>
              <a:t>9.28</a:t>
            </a:r>
          </a:p>
        </p:txBody>
      </p:sp>
      <p:sp>
        <p:nvSpPr>
          <p:cNvPr id="10" name="TextBox 9">
            <a:extLst>
              <a:ext uri="{FF2B5EF4-FFF2-40B4-BE49-F238E27FC236}">
                <a16:creationId xmlns:a16="http://schemas.microsoft.com/office/drawing/2014/main" id="{B1FABA2E-214A-4728-A2C6-E700B6189905}"/>
              </a:ext>
            </a:extLst>
          </p:cNvPr>
          <p:cNvSpPr txBox="1"/>
          <p:nvPr/>
        </p:nvSpPr>
        <p:spPr bwMode="auto">
          <a:xfrm>
            <a:off x="5697244" y="50884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9.28</a:t>
            </a:r>
          </a:p>
        </p:txBody>
      </p:sp>
      <p:sp>
        <p:nvSpPr>
          <p:cNvPr id="11" name="TextBox 10">
            <a:extLst>
              <a:ext uri="{FF2B5EF4-FFF2-40B4-BE49-F238E27FC236}">
                <a16:creationId xmlns:a16="http://schemas.microsoft.com/office/drawing/2014/main" id="{781C3E35-07B2-44F9-B0D1-E6A5DF00045E}"/>
              </a:ext>
            </a:extLst>
          </p:cNvPr>
          <p:cNvSpPr txBox="1"/>
          <p:nvPr/>
        </p:nvSpPr>
        <p:spPr bwMode="auto">
          <a:xfrm>
            <a:off x="4084646" y="5088416"/>
            <a:ext cx="636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4.0</a:t>
            </a:r>
          </a:p>
        </p:txBody>
      </p:sp>
      <p:sp>
        <p:nvSpPr>
          <p:cNvPr id="12" name="TextBox 11">
            <a:extLst>
              <a:ext uri="{FF2B5EF4-FFF2-40B4-BE49-F238E27FC236}">
                <a16:creationId xmlns:a16="http://schemas.microsoft.com/office/drawing/2014/main" id="{65C1E7A3-F618-4DE0-9C94-8E086C03509B}"/>
              </a:ext>
            </a:extLst>
          </p:cNvPr>
          <p:cNvSpPr txBox="1"/>
          <p:nvPr/>
        </p:nvSpPr>
        <p:spPr bwMode="auto">
          <a:xfrm>
            <a:off x="2117567" y="5088416"/>
            <a:ext cx="824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5.28</a:t>
            </a:r>
          </a:p>
        </p:txBody>
      </p:sp>
      <p:sp>
        <p:nvSpPr>
          <p:cNvPr id="13" name="TextBox 12">
            <a:extLst>
              <a:ext uri="{FF2B5EF4-FFF2-40B4-BE49-F238E27FC236}">
                <a16:creationId xmlns:a16="http://schemas.microsoft.com/office/drawing/2014/main" id="{71933C56-EA01-4C9F-8F38-D78B6DDF7BA4}"/>
              </a:ext>
            </a:extLst>
          </p:cNvPr>
          <p:cNvSpPr txBox="1"/>
          <p:nvPr/>
        </p:nvSpPr>
        <p:spPr bwMode="auto">
          <a:xfrm>
            <a:off x="5047770" y="508841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a:t>
            </a:r>
          </a:p>
        </p:txBody>
      </p:sp>
      <p:sp>
        <p:nvSpPr>
          <p:cNvPr id="14" name="TextBox 13">
            <a:extLst>
              <a:ext uri="{FF2B5EF4-FFF2-40B4-BE49-F238E27FC236}">
                <a16:creationId xmlns:a16="http://schemas.microsoft.com/office/drawing/2014/main" id="{C3D42C53-A2C1-499B-9198-478574614C73}"/>
              </a:ext>
            </a:extLst>
          </p:cNvPr>
          <p:cNvSpPr txBox="1"/>
          <p:nvPr/>
        </p:nvSpPr>
        <p:spPr bwMode="auto">
          <a:xfrm>
            <a:off x="5028534"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ECF07FB9-9BD1-4F85-8FC1-CAEA8A8B0410}"/>
              </a:ext>
            </a:extLst>
          </p:cNvPr>
          <p:cNvSpPr txBox="1"/>
          <p:nvPr/>
        </p:nvSpPr>
        <p:spPr bwMode="auto">
          <a:xfrm>
            <a:off x="3259438" y="2226026"/>
            <a:ext cx="402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a:t>
            </a:r>
          </a:p>
        </p:txBody>
      </p:sp>
      <p:pic>
        <p:nvPicPr>
          <p:cNvPr id="16" name="Picture 15" descr="A close up of a logo&#10;&#10;Description generated with high confidence">
            <a:extLst>
              <a:ext uri="{FF2B5EF4-FFF2-40B4-BE49-F238E27FC236}">
                <a16:creationId xmlns:a16="http://schemas.microsoft.com/office/drawing/2014/main" id="{08C9E8FC-8E25-484A-9A3C-F93580149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2414492"/>
            <a:ext cx="778109" cy="2908182"/>
          </a:xfrm>
          <a:prstGeom prst="rect">
            <a:avLst/>
          </a:prstGeom>
        </p:spPr>
      </p:pic>
      <p:sp>
        <p:nvSpPr>
          <p:cNvPr id="17" name="Rectangle 16">
            <a:extLst>
              <a:ext uri="{FF2B5EF4-FFF2-40B4-BE49-F238E27FC236}">
                <a16:creationId xmlns:a16="http://schemas.microsoft.com/office/drawing/2014/main" id="{0C9C5FFB-7EE5-465B-9B66-33C1C4B63F9C}"/>
              </a:ext>
            </a:extLst>
          </p:cNvPr>
          <p:cNvSpPr/>
          <p:nvPr/>
        </p:nvSpPr>
        <p:spPr bwMode="auto">
          <a:xfrm>
            <a:off x="5669192" y="2123132"/>
            <a:ext cx="880369" cy="684000"/>
          </a:xfrm>
          <a:prstGeom prst="rect">
            <a:avLst/>
          </a:prstGeom>
          <a:noFill/>
          <a:ln w="5715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54C8F0FE-7770-4375-BC11-BB54D2C5CCAE}"/>
              </a:ext>
            </a:extLst>
          </p:cNvPr>
          <p:cNvSpPr/>
          <p:nvPr/>
        </p:nvSpPr>
        <p:spPr bwMode="auto">
          <a:xfrm>
            <a:off x="5669192" y="4977248"/>
            <a:ext cx="880369" cy="684000"/>
          </a:xfrm>
          <a:prstGeom prst="rect">
            <a:avLst/>
          </a:prstGeom>
          <a:noFill/>
          <a:ln w="2857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92C6C796-B8A5-4883-8F17-0F6B4382BDBA}"/>
              </a:ext>
            </a:extLst>
          </p:cNvPr>
          <p:cNvSpPr txBox="1"/>
          <p:nvPr/>
        </p:nvSpPr>
        <p:spPr bwMode="auto">
          <a:xfrm>
            <a:off x="1453020" y="3657222"/>
            <a:ext cx="1063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− 0.02</a:t>
            </a:r>
            <a:endParaRPr lang="en-GB" sz="2400" dirty="0">
              <a:solidFill>
                <a:srgbClr val="959595"/>
              </a:solidFill>
              <a:latin typeface="Comic Sans MS" panose="030F0702030302020204" pitchFamily="66" charset="0"/>
              <a:ea typeface="Myriad Pro Semibold" charset="0"/>
              <a:cs typeface="Myriad Pro Semibold" charset="0"/>
            </a:endParaRPr>
          </a:p>
        </p:txBody>
      </p:sp>
      <p:sp>
        <p:nvSpPr>
          <p:cNvPr id="20" name="TextBox 19">
            <a:extLst>
              <a:ext uri="{FF2B5EF4-FFF2-40B4-BE49-F238E27FC236}">
                <a16:creationId xmlns:a16="http://schemas.microsoft.com/office/drawing/2014/main" id="{278CA9EF-B6B1-43EB-A48F-E1DEC4E62358}"/>
              </a:ext>
            </a:extLst>
          </p:cNvPr>
          <p:cNvSpPr txBox="1"/>
          <p:nvPr/>
        </p:nvSpPr>
        <p:spPr bwMode="auto">
          <a:xfrm>
            <a:off x="4427988" y="3657222"/>
            <a:ext cx="1063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Arial" panose="020B0604020202020204" pitchFamily="34" charset="0"/>
              </a:rPr>
              <a:t>+ 0.02</a:t>
            </a:r>
            <a:endParaRPr lang="en-GB" sz="2400" dirty="0">
              <a:solidFill>
                <a:srgbClr val="959595"/>
              </a:solidFill>
              <a:latin typeface="Comic Sans MS" panose="030F0702030302020204" pitchFamily="66" charset="0"/>
              <a:ea typeface="Myriad Pro Semibold" charset="0"/>
              <a:cs typeface="Myriad Pro Semibold" charset="0"/>
            </a:endParaRPr>
          </a:p>
        </p:txBody>
      </p:sp>
      <p:pic>
        <p:nvPicPr>
          <p:cNvPr id="21" name="Picture 20" descr="A close up of a logo&#10;&#10;Description generated with high confidence">
            <a:extLst>
              <a:ext uri="{FF2B5EF4-FFF2-40B4-BE49-F238E27FC236}">
                <a16:creationId xmlns:a16="http://schemas.microsoft.com/office/drawing/2014/main" id="{7A3879AB-4BC4-4087-A8B7-EA9298AB8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963" y="3192619"/>
            <a:ext cx="194527" cy="1390870"/>
          </a:xfrm>
          <a:prstGeom prst="rect">
            <a:avLst/>
          </a:prstGeom>
        </p:spPr>
      </p:pic>
      <p:pic>
        <p:nvPicPr>
          <p:cNvPr id="22" name="Picture 21" descr="A close up of a logo&#10;&#10;Description generated with high confidence">
            <a:extLst>
              <a:ext uri="{FF2B5EF4-FFF2-40B4-BE49-F238E27FC236}">
                <a16:creationId xmlns:a16="http://schemas.microsoft.com/office/drawing/2014/main" id="{C588C3B4-D158-4AEA-AD0A-9CB736D20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16" y="3192619"/>
            <a:ext cx="194527" cy="1390870"/>
          </a:xfrm>
          <a:prstGeom prst="rect">
            <a:avLst/>
          </a:prstGeom>
        </p:spPr>
      </p:pic>
    </p:spTree>
    <p:extLst>
      <p:ext uri="{BB962C8B-B14F-4D97-AF65-F5344CB8AC3E}">
        <p14:creationId xmlns:p14="http://schemas.microsoft.com/office/powerpoint/2010/main" val="3041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22" presetClass="entr" presetSubtype="4"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P spid="11" grpId="0"/>
      <p:bldP spid="12" grpId="0"/>
      <p:bldP spid="13" grpId="0"/>
      <p:bldP spid="14" grpId="0"/>
      <p:bldP spid="17" grpId="0" animBg="1"/>
      <p:bldP spid="18" grpId="0" animBg="1"/>
      <p:bldP spid="19" grpId="0"/>
      <p:bldP spid="20"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4.potx" id="{58197BE8-A5F8-4F12-899A-1AE39A0F640A}" vid="{9660E45C-7700-4F66-9F4E-B14642204E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V4.4</Template>
  <TotalTime>0</TotalTime>
  <Words>2963</Words>
  <Application>Microsoft Office PowerPoint</Application>
  <PresentationFormat>On-screen Show (4:3)</PresentationFormat>
  <Paragraphs>1062</Paragraphs>
  <Slides>77</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Comic Sans MS</vt:lpstr>
      <vt:lpstr>Myriad Pro</vt:lpstr>
      <vt:lpstr>Myriad Pro Semibold</vt:lpstr>
      <vt:lpstr>Times New Roman</vt:lpstr>
      <vt:lpstr>Wingdings</vt:lpstr>
      <vt:lpstr>nctem1</vt:lpstr>
      <vt:lpstr>1.29 Using equivalence and the compensation property to calculate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2018-10-12T13:19:01Z</dcterms:created>
  <dcterms:modified xsi:type="dcterms:W3CDTF">2018-10-15T12:40:44Z</dcterms:modified>
</cp:coreProperties>
</file>