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23528" y="119675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Using the bar model to divide a whole number by a fraction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00807"/>
            <a:ext cx="7924800" cy="751929"/>
          </a:xfrm>
        </p:spPr>
        <p:txBody>
          <a:bodyPr anchor="ctr"/>
          <a:lstStyle/>
          <a:p>
            <a:r>
              <a:rPr lang="en-GB" dirty="0" smtClean="0"/>
              <a:t>3.1 Using the bar model to divide </a:t>
            </a:r>
            <a:br>
              <a:rPr lang="en-GB" dirty="0" smtClean="0"/>
            </a:br>
            <a:r>
              <a:rPr lang="en-GB" dirty="0" smtClean="0"/>
              <a:t>a whole number by a 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Please note that the New Curriculum does not require children to calculate where the divisor is a fraction. It does however require division of a fraction by a whole number and this is exemplified in the accompanying booklet. </a:t>
            </a:r>
          </a:p>
          <a:p>
            <a:pPr marL="0" indent="0"/>
            <a:r>
              <a:rPr lang="en-GB" sz="2800" dirty="0" smtClean="0"/>
              <a:t>However you will probably still find this video interesting in terms of the use of representations to support fluency and reasoning.</a:t>
            </a:r>
          </a:p>
          <a:p>
            <a:pPr marL="0" indent="0"/>
            <a:r>
              <a:rPr lang="en-GB" dirty="0" smtClean="0"/>
              <a:t> </a:t>
            </a:r>
          </a:p>
          <a:p>
            <a:pPr marL="0" indent="0"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99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3.1 Using the bar model to divide a whole number by a fraction</vt:lpstr>
      <vt:lpstr>3.1 Using the bar model to divide  a whole number by a fraction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2014-02-07T10:02:08Z</dcterms:created>
  <dcterms:modified xsi:type="dcterms:W3CDTF">2014-02-07T10:02:35Z</dcterms:modified>
</cp:coreProperties>
</file>