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23528" y="1196082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3.2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Pupils use the bar model to divide by a unit fraction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7924800" cy="751929"/>
          </a:xfrm>
        </p:spPr>
        <p:txBody>
          <a:bodyPr/>
          <a:lstStyle/>
          <a:p>
            <a:r>
              <a:rPr lang="en-GB" dirty="0" smtClean="0"/>
              <a:t>3.2 Pupils use the bar model to divide by a unit fraction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How does the representation of the bar support children’s reasoning about what happens when a whole number is divided by a fraction?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Notice how the children’s fluency is developing as they work with the strips of paper and that they soon don’t need them for division of one by a unit fraction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7924800" cy="751929"/>
          </a:xfrm>
        </p:spPr>
        <p:txBody>
          <a:bodyPr/>
          <a:lstStyle/>
          <a:p>
            <a:r>
              <a:rPr lang="en-GB" dirty="0" smtClean="0"/>
              <a:t>3.2 Pupils use the bar model to divide by a unit fraction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Notice how the children stop counting and instead use their knowledge of tables to calculate, thus developing greater fluency in the use of the bar.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The children spot a pattern and realise they can </a:t>
            </a:r>
            <a:r>
              <a:rPr lang="en-GB" sz="2800" i="1" dirty="0" smtClean="0"/>
              <a:t>multiply the whole by the denominator. </a:t>
            </a:r>
            <a:endParaRPr lang="en-GB" sz="2800" dirty="0" smtClean="0"/>
          </a:p>
          <a:p>
            <a:pPr marL="0" indent="0"/>
            <a:r>
              <a:rPr lang="en-GB" sz="2800" dirty="0" smtClean="0"/>
              <a:t>Will this always work?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146</Words>
  <Application>Microsoft Macintosh PowerPoint</Application>
  <PresentationFormat>On-screen Show (4:3)</PresentationFormat>
  <Paragraphs>11</Paragraphs>
  <Slides>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1_nctem1</vt:lpstr>
      <vt:lpstr>Fractions Key Stage 2  Video 3.2 Pupils use the bar model to divide by a unit fraction</vt:lpstr>
      <vt:lpstr>3.2 Pupils use the bar model to divide by a unit fraction</vt:lpstr>
      <vt:lpstr>3.2 Pupils use the bar model to divide by a unit fraction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2014-02-07T10:02:40Z</dcterms:created>
  <dcterms:modified xsi:type="dcterms:W3CDTF">2014-02-07T10:03:15Z</dcterms:modified>
</cp:coreProperties>
</file>