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2"/>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67"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9" r:id="rId54"/>
    <p:sldId id="317" r:id="rId55"/>
    <p:sldId id="318" r:id="rId56"/>
    <p:sldId id="320" r:id="rId57"/>
    <p:sldId id="321" r:id="rId58"/>
    <p:sldId id="322" r:id="rId59"/>
    <p:sldId id="323" r:id="rId60"/>
    <p:sldId id="324" r:id="rId61"/>
    <p:sldId id="325" r:id="rId62"/>
    <p:sldId id="326" r:id="rId63"/>
    <p:sldId id="329" r:id="rId64"/>
    <p:sldId id="330" r:id="rId65"/>
    <p:sldId id="331" r:id="rId66"/>
    <p:sldId id="332" r:id="rId67"/>
    <p:sldId id="336" r:id="rId68"/>
    <p:sldId id="334" r:id="rId69"/>
    <p:sldId id="335"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69" r:id="rId86"/>
    <p:sldId id="353" r:id="rId87"/>
    <p:sldId id="354" r:id="rId88"/>
    <p:sldId id="355" r:id="rId89"/>
    <p:sldId id="356" r:id="rId90"/>
    <p:sldId id="357" r:id="rId91"/>
    <p:sldId id="358" r:id="rId92"/>
    <p:sldId id="359" r:id="rId93"/>
    <p:sldId id="368" r:id="rId94"/>
    <p:sldId id="360" r:id="rId95"/>
    <p:sldId id="361" r:id="rId96"/>
    <p:sldId id="362" r:id="rId97"/>
    <p:sldId id="363" r:id="rId98"/>
    <p:sldId id="364" r:id="rId99"/>
    <p:sldId id="365" r:id="rId100"/>
    <p:sldId id="366"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8"/>
    <a:srgbClr val="181E25"/>
    <a:srgbClr val="3028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98" autoAdjust="0"/>
  </p:normalViewPr>
  <p:slideViewPr>
    <p:cSldViewPr snapToGrid="0">
      <p:cViewPr varScale="1">
        <p:scale>
          <a:sx n="64" d="100"/>
          <a:sy n="64" d="100"/>
        </p:scale>
        <p:origin x="13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8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4" Type="http://schemas.openxmlformats.org/officeDocument/2006/relationships/image" Target="../media/image1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 Id="rId4" Type="http://schemas.openxmlformats.org/officeDocument/2006/relationships/image" Target="../media/image19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205.wmf"/><Relationship Id="rId1" Type="http://schemas.openxmlformats.org/officeDocument/2006/relationships/image" Target="../media/image204.wmf"/><Relationship Id="rId4" Type="http://schemas.openxmlformats.org/officeDocument/2006/relationships/image" Target="../media/image20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image" Target="../media/image212.wmf"/><Relationship Id="rId7" Type="http://schemas.openxmlformats.org/officeDocument/2006/relationships/image" Target="../media/image216.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 Id="rId9" Type="http://schemas.openxmlformats.org/officeDocument/2006/relationships/image" Target="../media/image2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236.wmf"/><Relationship Id="rId3" Type="http://schemas.openxmlformats.org/officeDocument/2006/relationships/image" Target="../media/image231.wmf"/><Relationship Id="rId7" Type="http://schemas.openxmlformats.org/officeDocument/2006/relationships/image" Target="../media/image235.wmf"/><Relationship Id="rId12" Type="http://schemas.openxmlformats.org/officeDocument/2006/relationships/image" Target="../media/image240.wmf"/><Relationship Id="rId2" Type="http://schemas.openxmlformats.org/officeDocument/2006/relationships/image" Target="../media/image230.wmf"/><Relationship Id="rId1" Type="http://schemas.openxmlformats.org/officeDocument/2006/relationships/image" Target="../media/image229.wmf"/><Relationship Id="rId6" Type="http://schemas.openxmlformats.org/officeDocument/2006/relationships/image" Target="../media/image234.wmf"/><Relationship Id="rId11" Type="http://schemas.openxmlformats.org/officeDocument/2006/relationships/image" Target="../media/image239.wmf"/><Relationship Id="rId5" Type="http://schemas.openxmlformats.org/officeDocument/2006/relationships/image" Target="../media/image233.wmf"/><Relationship Id="rId10" Type="http://schemas.openxmlformats.org/officeDocument/2006/relationships/image" Target="../media/image238.wmf"/><Relationship Id="rId4" Type="http://schemas.openxmlformats.org/officeDocument/2006/relationships/image" Target="../media/image232.wmf"/><Relationship Id="rId9" Type="http://schemas.openxmlformats.org/officeDocument/2006/relationships/image" Target="../media/image23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4.wmf"/><Relationship Id="rId4" Type="http://schemas.openxmlformats.org/officeDocument/2006/relationships/image" Target="../media/image24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5" Type="http://schemas.openxmlformats.org/officeDocument/2006/relationships/image" Target="../media/image254.wmf"/><Relationship Id="rId4" Type="http://schemas.openxmlformats.org/officeDocument/2006/relationships/image" Target="../media/image253.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349.wmf"/><Relationship Id="rId13" Type="http://schemas.openxmlformats.org/officeDocument/2006/relationships/image" Target="../media/image354.wmf"/><Relationship Id="rId3" Type="http://schemas.openxmlformats.org/officeDocument/2006/relationships/image" Target="../media/image344.wmf"/><Relationship Id="rId7" Type="http://schemas.openxmlformats.org/officeDocument/2006/relationships/image" Target="../media/image348.wmf"/><Relationship Id="rId12" Type="http://schemas.openxmlformats.org/officeDocument/2006/relationships/image" Target="../media/image353.wmf"/><Relationship Id="rId2" Type="http://schemas.openxmlformats.org/officeDocument/2006/relationships/image" Target="../media/image343.emf"/><Relationship Id="rId1" Type="http://schemas.openxmlformats.org/officeDocument/2006/relationships/image" Target="../media/image342.wmf"/><Relationship Id="rId6" Type="http://schemas.openxmlformats.org/officeDocument/2006/relationships/image" Target="../media/image347.wmf"/><Relationship Id="rId11" Type="http://schemas.openxmlformats.org/officeDocument/2006/relationships/image" Target="../media/image352.wmf"/><Relationship Id="rId5" Type="http://schemas.openxmlformats.org/officeDocument/2006/relationships/image" Target="../media/image346.wmf"/><Relationship Id="rId10" Type="http://schemas.openxmlformats.org/officeDocument/2006/relationships/image" Target="../media/image351.wmf"/><Relationship Id="rId4" Type="http://schemas.openxmlformats.org/officeDocument/2006/relationships/image" Target="../media/image345.wmf"/><Relationship Id="rId9" Type="http://schemas.openxmlformats.org/officeDocument/2006/relationships/image" Target="../media/image35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349.wmf"/><Relationship Id="rId13" Type="http://schemas.openxmlformats.org/officeDocument/2006/relationships/image" Target="../media/image354.wmf"/><Relationship Id="rId3" Type="http://schemas.openxmlformats.org/officeDocument/2006/relationships/image" Target="../media/image344.wmf"/><Relationship Id="rId7" Type="http://schemas.openxmlformats.org/officeDocument/2006/relationships/image" Target="../media/image348.wmf"/><Relationship Id="rId12" Type="http://schemas.openxmlformats.org/officeDocument/2006/relationships/image" Target="../media/image353.wmf"/><Relationship Id="rId2" Type="http://schemas.openxmlformats.org/officeDocument/2006/relationships/image" Target="../media/image343.emf"/><Relationship Id="rId1" Type="http://schemas.openxmlformats.org/officeDocument/2006/relationships/image" Target="../media/image342.wmf"/><Relationship Id="rId6" Type="http://schemas.openxmlformats.org/officeDocument/2006/relationships/image" Target="../media/image347.wmf"/><Relationship Id="rId11" Type="http://schemas.openxmlformats.org/officeDocument/2006/relationships/image" Target="../media/image352.wmf"/><Relationship Id="rId5" Type="http://schemas.openxmlformats.org/officeDocument/2006/relationships/image" Target="../media/image346.wmf"/><Relationship Id="rId10" Type="http://schemas.openxmlformats.org/officeDocument/2006/relationships/image" Target="../media/image351.wmf"/><Relationship Id="rId4" Type="http://schemas.openxmlformats.org/officeDocument/2006/relationships/image" Target="../media/image345.wmf"/><Relationship Id="rId9" Type="http://schemas.openxmlformats.org/officeDocument/2006/relationships/image" Target="../media/image35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366.wmf"/><Relationship Id="rId13" Type="http://schemas.openxmlformats.org/officeDocument/2006/relationships/image" Target="../media/image369.wmf"/><Relationship Id="rId3" Type="http://schemas.openxmlformats.org/officeDocument/2006/relationships/image" Target="../media/image364.wmf"/><Relationship Id="rId7" Type="http://schemas.openxmlformats.org/officeDocument/2006/relationships/image" Target="../media/image348.wmf"/><Relationship Id="rId12" Type="http://schemas.openxmlformats.org/officeDocument/2006/relationships/image" Target="../media/image352.wmf"/><Relationship Id="rId2" Type="http://schemas.openxmlformats.org/officeDocument/2006/relationships/image" Target="../media/image363.wmf"/><Relationship Id="rId1" Type="http://schemas.openxmlformats.org/officeDocument/2006/relationships/image" Target="../media/image362.wmf"/><Relationship Id="rId6" Type="http://schemas.openxmlformats.org/officeDocument/2006/relationships/image" Target="../media/image365.wmf"/><Relationship Id="rId11" Type="http://schemas.openxmlformats.org/officeDocument/2006/relationships/image" Target="../media/image351.wmf"/><Relationship Id="rId5" Type="http://schemas.openxmlformats.org/officeDocument/2006/relationships/image" Target="../media/image346.wmf"/><Relationship Id="rId10" Type="http://schemas.openxmlformats.org/officeDocument/2006/relationships/image" Target="../media/image368.wmf"/><Relationship Id="rId4" Type="http://schemas.openxmlformats.org/officeDocument/2006/relationships/image" Target="../media/image345.wmf"/><Relationship Id="rId9" Type="http://schemas.openxmlformats.org/officeDocument/2006/relationships/image" Target="../media/image367.wmf"/><Relationship Id="rId14" Type="http://schemas.openxmlformats.org/officeDocument/2006/relationships/image" Target="../media/image35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4.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381.wmf"/><Relationship Id="rId3" Type="http://schemas.openxmlformats.org/officeDocument/2006/relationships/image" Target="../media/image345.wmf"/><Relationship Id="rId7" Type="http://schemas.openxmlformats.org/officeDocument/2006/relationships/image" Target="../media/image380.wmf"/><Relationship Id="rId2" Type="http://schemas.openxmlformats.org/officeDocument/2006/relationships/image" Target="../media/image376.wmf"/><Relationship Id="rId1" Type="http://schemas.openxmlformats.org/officeDocument/2006/relationships/image" Target="../media/image375.wmf"/><Relationship Id="rId6" Type="http://schemas.openxmlformats.org/officeDocument/2006/relationships/image" Target="../media/image379.wmf"/><Relationship Id="rId11" Type="http://schemas.openxmlformats.org/officeDocument/2006/relationships/image" Target="../media/image384.wmf"/><Relationship Id="rId5" Type="http://schemas.openxmlformats.org/officeDocument/2006/relationships/image" Target="../media/image378.wmf"/><Relationship Id="rId10" Type="http://schemas.openxmlformats.org/officeDocument/2006/relationships/image" Target="../media/image383.wmf"/><Relationship Id="rId4" Type="http://schemas.openxmlformats.org/officeDocument/2006/relationships/image" Target="../media/image377.wmf"/><Relationship Id="rId9" Type="http://schemas.openxmlformats.org/officeDocument/2006/relationships/image" Target="../media/image38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45.wmf"/><Relationship Id="rId2" Type="http://schemas.openxmlformats.org/officeDocument/2006/relationships/image" Target="../media/image396.wmf"/><Relationship Id="rId1" Type="http://schemas.openxmlformats.org/officeDocument/2006/relationships/image" Target="../media/image395.wmf"/><Relationship Id="rId6" Type="http://schemas.openxmlformats.org/officeDocument/2006/relationships/image" Target="../media/image399.wmf"/><Relationship Id="rId5" Type="http://schemas.openxmlformats.org/officeDocument/2006/relationships/image" Target="../media/image398.wmf"/><Relationship Id="rId4" Type="http://schemas.openxmlformats.org/officeDocument/2006/relationships/image" Target="../media/image39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10.wmf"/><Relationship Id="rId2" Type="http://schemas.openxmlformats.org/officeDocument/2006/relationships/image" Target="../media/image409.wmf"/><Relationship Id="rId1" Type="http://schemas.openxmlformats.org/officeDocument/2006/relationships/image" Target="../media/image408.wmf"/><Relationship Id="rId5" Type="http://schemas.openxmlformats.org/officeDocument/2006/relationships/image" Target="../media/image411.wmf"/><Relationship Id="rId4" Type="http://schemas.openxmlformats.org/officeDocument/2006/relationships/image" Target="../media/image3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30.wmf"/><Relationship Id="rId2" Type="http://schemas.openxmlformats.org/officeDocument/2006/relationships/image" Target="../media/image429.wmf"/><Relationship Id="rId1" Type="http://schemas.openxmlformats.org/officeDocument/2006/relationships/image" Target="../media/image428.wmf"/><Relationship Id="rId6" Type="http://schemas.openxmlformats.org/officeDocument/2006/relationships/image" Target="../media/image433.wmf"/><Relationship Id="rId5" Type="http://schemas.openxmlformats.org/officeDocument/2006/relationships/image" Target="../media/image432.wmf"/><Relationship Id="rId4" Type="http://schemas.openxmlformats.org/officeDocument/2006/relationships/image" Target="../media/image43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41.wmf"/><Relationship Id="rId2" Type="http://schemas.openxmlformats.org/officeDocument/2006/relationships/image" Target="../media/image440.wmf"/><Relationship Id="rId1" Type="http://schemas.openxmlformats.org/officeDocument/2006/relationships/image" Target="../media/image43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4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53.wmf"/><Relationship Id="rId2" Type="http://schemas.openxmlformats.org/officeDocument/2006/relationships/image" Target="../media/image452.wmf"/><Relationship Id="rId1" Type="http://schemas.openxmlformats.org/officeDocument/2006/relationships/image" Target="../media/image45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5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6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70.wmf"/><Relationship Id="rId1" Type="http://schemas.openxmlformats.org/officeDocument/2006/relationships/image" Target="../media/image469.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74.wmf"/><Relationship Id="rId1" Type="http://schemas.openxmlformats.org/officeDocument/2006/relationships/image" Target="../media/image4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8.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77.wmf"/><Relationship Id="rId1" Type="http://schemas.openxmlformats.org/officeDocument/2006/relationships/image" Target="../media/image476.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89.wmf"/><Relationship Id="rId1" Type="http://schemas.openxmlformats.org/officeDocument/2006/relationships/image" Target="../media/image488.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98.wmf"/><Relationship Id="rId1" Type="http://schemas.openxmlformats.org/officeDocument/2006/relationships/image" Target="../media/image49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0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510.wmf"/><Relationship Id="rId2" Type="http://schemas.openxmlformats.org/officeDocument/2006/relationships/image" Target="../media/image509.wmf"/><Relationship Id="rId1" Type="http://schemas.openxmlformats.org/officeDocument/2006/relationships/image" Target="../media/image508.wmf"/><Relationship Id="rId4" Type="http://schemas.openxmlformats.org/officeDocument/2006/relationships/image" Target="../media/image511.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527.wmf"/><Relationship Id="rId2" Type="http://schemas.openxmlformats.org/officeDocument/2006/relationships/image" Target="../media/image526.wmf"/><Relationship Id="rId1" Type="http://schemas.openxmlformats.org/officeDocument/2006/relationships/image" Target="../media/image525.wmf"/><Relationship Id="rId4" Type="http://schemas.openxmlformats.org/officeDocument/2006/relationships/image" Target="../media/image528.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530.wmf"/><Relationship Id="rId1" Type="http://schemas.openxmlformats.org/officeDocument/2006/relationships/image" Target="../media/image529.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38.wmf"/><Relationship Id="rId1" Type="http://schemas.openxmlformats.org/officeDocument/2006/relationships/image" Target="../media/image53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07.wmf"/><Relationship Id="rId1" Type="http://schemas.openxmlformats.org/officeDocument/2006/relationships/image" Target="../media/image120.wmf"/><Relationship Id="rId4" Type="http://schemas.openxmlformats.org/officeDocument/2006/relationships/image" Target="../media/image1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08/07/2019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vmlDrawing" Target="../drawings/vmlDrawing26.vml"/><Relationship Id="rId6" Type="http://schemas.openxmlformats.org/officeDocument/2006/relationships/oleObject" Target="../embeddings/oleObject104.bin"/><Relationship Id="rId5" Type="http://schemas.openxmlformats.org/officeDocument/2006/relationships/image" Target="../media/image374.wmf"/><Relationship Id="rId4" Type="http://schemas.openxmlformats.org/officeDocument/2006/relationships/oleObject" Target="../embeddings/oleObject103.bin"/></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vmlDrawing" Target="../drawings/vmlDrawing32.vml"/><Relationship Id="rId6" Type="http://schemas.openxmlformats.org/officeDocument/2006/relationships/oleObject" Target="../embeddings/oleObject141.bin"/><Relationship Id="rId5" Type="http://schemas.openxmlformats.org/officeDocument/2006/relationships/image" Target="../media/image448.wmf"/><Relationship Id="rId4" Type="http://schemas.openxmlformats.org/officeDocument/2006/relationships/oleObject" Target="../embeddings/oleObject140.bin"/></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eight equal parts in the whole. </a:t>
            </a:r>
          </a:p>
          <a:p>
            <a:r>
              <a:rPr lang="en-GB" sz="1200" i="1" kern="1200" dirty="0">
                <a:solidFill>
                  <a:schemeClr val="tx1"/>
                </a:solidFill>
                <a:effectLst/>
                <a:latin typeface="+mn-lt"/>
                <a:ea typeface="+mn-ea"/>
                <a:cs typeface="+mn-cs"/>
              </a:rPr>
              <a:t>There are three parts shaded. </a:t>
            </a:r>
          </a:p>
          <a:p>
            <a:r>
              <a:rPr lang="en-GB" sz="1200" i="1" kern="1200" dirty="0">
                <a:solidFill>
                  <a:schemeClr val="tx1"/>
                </a:solidFill>
                <a:effectLst/>
                <a:latin typeface="+mn-lt"/>
                <a:ea typeface="+mn-ea"/>
                <a:cs typeface="+mn-cs"/>
              </a:rPr>
              <a:t>Three-eighths is shaded. </a:t>
            </a: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132016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five equal parts in the whole.</a:t>
            </a:r>
          </a:p>
          <a:p>
            <a:r>
              <a:rPr lang="en-GB" sz="1200" i="1" kern="1200" dirty="0">
                <a:solidFill>
                  <a:schemeClr val="tx1"/>
                </a:solidFill>
                <a:effectLst/>
                <a:latin typeface="+mn-lt"/>
                <a:ea typeface="+mn-ea"/>
                <a:cs typeface="+mn-cs"/>
              </a:rPr>
              <a:t>There are four parts shaded. </a:t>
            </a:r>
          </a:p>
          <a:p>
            <a:r>
              <a:rPr lang="en-GB" sz="1200" i="1" kern="1200" dirty="0">
                <a:solidFill>
                  <a:schemeClr val="tx1"/>
                </a:solidFill>
                <a:effectLst/>
                <a:latin typeface="+mn-lt"/>
                <a:ea typeface="+mn-ea"/>
                <a:cs typeface="+mn-cs"/>
              </a:rPr>
              <a:t>Four-fifths is shaded. </a:t>
            </a: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325756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378087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Carly was playing football and accidentally broke some panes of glass in a window.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fraction of the whole window will need new window panes?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228395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26105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Complete the stem sentence: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whole has been divided into ____ equal 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____ of the whole parts are shaded; that is ____ of the whole.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do you think we could write five-sixths?</a:t>
            </a: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1300524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does the ‘6’ represent?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does the ‘5’ represent?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whole has been divided into six equal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Five of the parts are shaded.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is five-sixths of the whole. </a:t>
            </a: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74831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‘3’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‘2’ represent?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269525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five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of the equal parts have been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‘5’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‘3’ represent?</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5219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four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of the equal parts have been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‘4’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‘3’ represent?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97341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equal parts does the shape have?</a:t>
            </a: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3484723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two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Two of the equal parts have been shaded.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19348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fraction of the whole that is shaded.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252846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fraction of the whole that is shaded.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31906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fraction of the whole that is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333137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Sam has made this model using building bricks. </a:t>
            </a:r>
          </a:p>
          <a:p>
            <a:r>
              <a:rPr lang="en-GB" sz="1200" i="1" kern="1200" dirty="0">
                <a:solidFill>
                  <a:schemeClr val="tx1"/>
                </a:solidFill>
                <a:effectLst/>
                <a:latin typeface="+mn-lt"/>
                <a:ea typeface="+mn-ea"/>
                <a:cs typeface="+mn-cs"/>
              </a:rPr>
              <a:t>How many equal parts make up the whole? </a:t>
            </a:r>
          </a:p>
          <a:p>
            <a:r>
              <a:rPr lang="en-GB" sz="1200" i="1" kern="1200" dirty="0">
                <a:solidFill>
                  <a:schemeClr val="tx1"/>
                </a:solidFill>
                <a:effectLst/>
                <a:latin typeface="+mn-lt"/>
                <a:ea typeface="+mn-ea"/>
                <a:cs typeface="+mn-cs"/>
              </a:rPr>
              <a:t>What fraction of the whole is blue? </a:t>
            </a:r>
          </a:p>
          <a:p>
            <a:r>
              <a:rPr lang="en-GB" sz="1200" i="1" kern="1200" dirty="0">
                <a:solidFill>
                  <a:schemeClr val="tx1"/>
                </a:solidFill>
                <a:effectLst/>
                <a:latin typeface="+mn-lt"/>
                <a:ea typeface="+mn-ea"/>
                <a:cs typeface="+mn-cs"/>
              </a:rPr>
              <a:t>What fraction of the whole is red?</a:t>
            </a:r>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4042838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Ameera is measuring a plant she has grown. </a:t>
            </a:r>
          </a:p>
          <a:p>
            <a:r>
              <a:rPr lang="en-GB" sz="1200" i="1" kern="1200" dirty="0">
                <a:solidFill>
                  <a:schemeClr val="tx1"/>
                </a:solidFill>
                <a:effectLst/>
                <a:latin typeface="+mn-lt"/>
                <a:ea typeface="+mn-ea"/>
                <a:cs typeface="+mn-cs"/>
              </a:rPr>
              <a:t>She uses a metre stick.</a:t>
            </a:r>
          </a:p>
          <a:p>
            <a:r>
              <a:rPr lang="en-GB" sz="1200" i="1" kern="1200" dirty="0">
                <a:solidFill>
                  <a:schemeClr val="tx1"/>
                </a:solidFill>
                <a:effectLst/>
                <a:latin typeface="+mn-lt"/>
                <a:ea typeface="+mn-ea"/>
                <a:cs typeface="+mn-cs"/>
              </a:rPr>
              <a:t>What fraction of one metre does the plant measure? </a:t>
            </a: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423361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Pawel is sharing his orange with Dominika.</a:t>
            </a:r>
          </a:p>
          <a:p>
            <a:r>
              <a:rPr lang="en-GB" sz="1200" i="1" kern="1200" dirty="0">
                <a:solidFill>
                  <a:schemeClr val="tx1"/>
                </a:solidFill>
                <a:effectLst/>
                <a:latin typeface="+mn-lt"/>
                <a:ea typeface="+mn-ea"/>
                <a:cs typeface="+mn-cs"/>
              </a:rPr>
              <a:t>What fraction does Pawel have?</a:t>
            </a:r>
          </a:p>
          <a:p>
            <a:r>
              <a:rPr lang="en-GB" sz="1200" i="1" kern="1200" dirty="0">
                <a:solidFill>
                  <a:schemeClr val="tx1"/>
                </a:solidFill>
                <a:effectLst/>
                <a:latin typeface="+mn-lt"/>
                <a:ea typeface="+mn-ea"/>
                <a:cs typeface="+mn-cs"/>
              </a:rPr>
              <a:t>What fraction does Dominika have?</a:t>
            </a: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2110942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non-unit fraction that is shaded.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161380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each non-unit fraction that is shaded.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1848969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whole is shaded? </a:t>
            </a:r>
          </a:p>
          <a:p>
            <a:r>
              <a:rPr lang="en-GB" sz="1200" i="1" kern="1200" dirty="0">
                <a:solidFill>
                  <a:schemeClr val="tx1"/>
                </a:solidFill>
                <a:effectLst/>
                <a:latin typeface="+mn-lt"/>
                <a:ea typeface="+mn-ea"/>
                <a:cs typeface="+mn-cs"/>
              </a:rPr>
              <a:t>Explain your answer.</a:t>
            </a:r>
          </a:p>
          <a:p>
            <a:r>
              <a:rPr lang="en-GB" sz="1200" i="1" kern="1200" dirty="0">
                <a:solidFill>
                  <a:schemeClr val="tx1"/>
                </a:solidFill>
                <a:effectLst/>
                <a:latin typeface="+mn-lt"/>
                <a:ea typeface="+mn-ea"/>
                <a:cs typeface="+mn-cs"/>
              </a:rPr>
              <a:t>How do you know you are right?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68203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Show me one-sixth.</a:t>
            </a:r>
          </a:p>
          <a:p>
            <a:r>
              <a:rPr lang="en-GB" sz="1200" i="1" kern="1200" dirty="0">
                <a:solidFill>
                  <a:schemeClr val="tx1"/>
                </a:solidFill>
                <a:effectLst/>
                <a:latin typeface="+mn-lt"/>
                <a:ea typeface="+mn-ea"/>
                <a:cs typeface="+mn-cs"/>
              </a:rPr>
              <a:t>Now show me four lots of one-sixth.</a:t>
            </a: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184356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178706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these stem sentences in your reasoning:</a:t>
            </a:r>
          </a:p>
          <a:p>
            <a:r>
              <a:rPr lang="en-GB" sz="1200" i="1" kern="1200" dirty="0">
                <a:solidFill>
                  <a:schemeClr val="tx1"/>
                </a:solidFill>
                <a:effectLst/>
                <a:latin typeface="+mn-lt"/>
                <a:ea typeface="+mn-ea"/>
                <a:cs typeface="+mn-cs"/>
              </a:rPr>
              <a:t>The whole has been divided into ____ equal parts.</a:t>
            </a:r>
          </a:p>
          <a:p>
            <a:r>
              <a:rPr lang="en-GB" sz="1200" i="1" kern="1200" dirty="0">
                <a:solidFill>
                  <a:schemeClr val="tx1"/>
                </a:solidFill>
                <a:effectLst/>
                <a:latin typeface="+mn-lt"/>
                <a:ea typeface="+mn-ea"/>
                <a:cs typeface="+mn-cs"/>
              </a:rPr>
              <a:t>____ of the parts have been shaded; that is ____ of the whole. </a:t>
            </a: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59959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416322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twelve equal parts, and nine of them are shaded. </a:t>
            </a:r>
          </a:p>
          <a:p>
            <a:r>
              <a:rPr lang="en-GB" sz="1200" i="1" kern="1200" dirty="0">
                <a:solidFill>
                  <a:schemeClr val="tx1"/>
                </a:solidFill>
                <a:effectLst/>
                <a:latin typeface="+mn-lt"/>
                <a:ea typeface="+mn-ea"/>
                <a:cs typeface="+mn-cs"/>
              </a:rPr>
              <a:t>Where are the twelve equal parts?</a:t>
            </a:r>
          </a:p>
          <a:p>
            <a:r>
              <a:rPr lang="en-GB" sz="1200" i="1" kern="1200" dirty="0">
                <a:solidFill>
                  <a:schemeClr val="tx1"/>
                </a:solidFill>
                <a:effectLst/>
                <a:latin typeface="+mn-lt"/>
                <a:ea typeface="+mn-ea"/>
                <a:cs typeface="+mn-cs"/>
              </a:rPr>
              <a:t>Can you show me the nine equal parts?</a:t>
            </a: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64259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four equal parts, and three of them are shaded. </a:t>
            </a:r>
          </a:p>
          <a:p>
            <a:r>
              <a:rPr lang="en-GB" sz="1200" i="1" kern="1200" dirty="0">
                <a:solidFill>
                  <a:schemeClr val="tx1"/>
                </a:solidFill>
                <a:effectLst/>
                <a:latin typeface="+mn-lt"/>
                <a:ea typeface="+mn-ea"/>
                <a:cs typeface="+mn-cs"/>
              </a:rPr>
              <a:t>Where are the four equal parts?</a:t>
            </a:r>
          </a:p>
          <a:p>
            <a:r>
              <a:rPr lang="en-GB" sz="1200" i="1" kern="1200" dirty="0">
                <a:solidFill>
                  <a:schemeClr val="tx1"/>
                </a:solidFill>
                <a:effectLst/>
                <a:latin typeface="+mn-lt"/>
                <a:ea typeface="+mn-ea"/>
                <a:cs typeface="+mn-cs"/>
              </a:rPr>
              <a:t>Can you show me the three equal parts?</a:t>
            </a: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1773855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else can I express the fraction that I have circled? </a:t>
                </a:r>
                <a:endParaRPr lang="en-GB" i="1"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Circle </a:t>
                </a:r>
                <a:r>
                  <a:rPr lang="en-GB" sz="1200" i="0" kern="1200">
                    <a:solidFill>
                      <a:schemeClr val="tx1"/>
                    </a:solidFill>
                    <a:effectLst/>
                    <a:latin typeface="+mn-lt"/>
                    <a:ea typeface="+mn-ea"/>
                    <a:cs typeface="+mn-cs"/>
                  </a:rPr>
                  <a:t>4/5</a:t>
                </a:r>
                <a:r>
                  <a:rPr lang="en-GB" sz="1200" i="1" kern="1200" dirty="0">
                    <a:solidFill>
                      <a:schemeClr val="tx1"/>
                    </a:solidFill>
                    <a:effectLst/>
                    <a:latin typeface="+mn-lt"/>
                    <a:ea typeface="+mn-ea"/>
                    <a:cs typeface="+mn-cs"/>
                  </a:rPr>
                  <a:t> of the flowers.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else can I express the fraction that I have circled?</a:t>
                </a:r>
                <a:endParaRPr lang="en-GB" dirty="0"/>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3475506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fraction of the line is highlighted?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4223683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2671230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876387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Juan says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of the shape is coloured green.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Explain why Juan is wrong.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Juan says that </a:t>
                </a:r>
                <a:r>
                  <a:rPr lang="en-GB" sz="1200" i="0" kern="1200">
                    <a:solidFill>
                      <a:schemeClr val="tx1"/>
                    </a:solidFill>
                    <a:effectLst/>
                    <a:latin typeface="+mn-lt"/>
                    <a:ea typeface="+mn-ea"/>
                    <a:cs typeface="+mn-cs"/>
                  </a:rPr>
                  <a:t>3/7</a:t>
                </a:r>
                <a:r>
                  <a:rPr lang="en-GB" sz="1200" i="1" kern="1200" dirty="0">
                    <a:solidFill>
                      <a:schemeClr val="tx1"/>
                    </a:solidFill>
                    <a:effectLst/>
                    <a:latin typeface="+mn-lt"/>
                    <a:ea typeface="+mn-ea"/>
                    <a:cs typeface="+mn-cs"/>
                  </a:rPr>
                  <a:t> of the shape is coloured green.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Explain why Juan is wrong.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355915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have five one-sixths; I have five-sixths.</a:t>
            </a: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592239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3082071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1735021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722939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We have split our whole into five equal parts, so our unit fraction is one-fifth.</a:t>
            </a:r>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828214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the whole is divided into nine equal parts, </a:t>
            </a:r>
          </a:p>
          <a:p>
            <a:r>
              <a:rPr lang="en-GB" sz="1200" i="1" kern="1200" dirty="0">
                <a:solidFill>
                  <a:schemeClr val="tx1"/>
                </a:solidFill>
                <a:effectLst/>
                <a:latin typeface="+mn-lt"/>
                <a:ea typeface="+mn-ea"/>
                <a:cs typeface="+mn-cs"/>
              </a:rPr>
              <a:t>how many of those parts make one whole? </a:t>
            </a: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1447067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We have split our whole into twelve equal parts, so our unit fraction is one-twelfth. </a:t>
            </a:r>
          </a:p>
          <a:p>
            <a:r>
              <a:rPr lang="en-GB" sz="1200" i="1" kern="1200" dirty="0">
                <a:solidFill>
                  <a:schemeClr val="tx1"/>
                </a:solidFill>
                <a:effectLst/>
                <a:latin typeface="+mn-lt"/>
                <a:ea typeface="+mn-ea"/>
                <a:cs typeface="+mn-cs"/>
              </a:rPr>
              <a:t>When we have twelve-twelfths, the whole egg box is full. </a:t>
            </a:r>
          </a:p>
          <a:p>
            <a:r>
              <a:rPr lang="en-GB" sz="1200" i="1" kern="1200" dirty="0">
                <a:solidFill>
                  <a:schemeClr val="tx1"/>
                </a:solidFill>
                <a:effectLst/>
                <a:latin typeface="+mn-lt"/>
                <a:ea typeface="+mn-ea"/>
                <a:cs typeface="+mn-cs"/>
              </a:rPr>
              <a:t>We have one whole egg box of eggs. </a:t>
            </a: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3606663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 you notice about the numerators and the denominators?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1209440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numerators, so that each fraction is equivalent to one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2690104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Insert suitable numerators to complete the table.</a:t>
            </a: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4218791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81023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each example, use the stem sentence: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 have ____ one-sixths; I have ____-sixths.</a:t>
            </a: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2177503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340783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1955614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3847537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2274990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3787339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1002923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575911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645618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unit fraction is one-fifth.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three one-fifths in three-fifths.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Three-fifths is made up of one-fifth, and another one-fifth, and another one-fifth.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3828908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have one-fifth… and another one-fifth… and another one-fifth.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Altogether I have three-fifths.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4360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1113528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our unit fraction?</a:t>
                </a:r>
              </a:p>
              <a:p>
                <a:r>
                  <a:rPr lang="en-GB" sz="1200" i="1" kern="1200" dirty="0">
                    <a:solidFill>
                      <a:schemeClr val="tx1"/>
                    </a:solidFill>
                    <a:effectLst/>
                    <a:latin typeface="+mn-lt"/>
                    <a:ea typeface="+mn-ea"/>
                    <a:cs typeface="+mn-cs"/>
                  </a:rPr>
                  <a:t>What fraction is</a:t>
                </a:r>
                <a:r>
                  <a:rPr lang="en-GB" sz="1200" i="1" kern="1200" baseline="0" dirty="0">
                    <a:solidFill>
                      <a:schemeClr val="tx1"/>
                    </a:solidFill>
                    <a:effectLst/>
                    <a:latin typeface="+mn-lt"/>
                    <a:ea typeface="+mn-ea"/>
                    <a:cs typeface="+mn-cs"/>
                  </a:rPr>
                  <a:t> shaded?</a:t>
                </a:r>
              </a:p>
              <a:p>
                <a:r>
                  <a:rPr lang="en-GB" sz="1200" i="1" kern="1200" dirty="0">
                    <a:solidFill>
                      <a:schemeClr val="tx1"/>
                    </a:solidFill>
                    <a:effectLst/>
                    <a:latin typeface="+mn-lt"/>
                    <a:ea typeface="+mn-ea"/>
                    <a:cs typeface="+mn-cs"/>
                  </a:rPr>
                  <a:t>How can we write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using</a:t>
                </a:r>
                <a:r>
                  <a:rPr lang="en-GB" sz="1200" i="1" kern="1200" baseline="0" dirty="0">
                    <a:solidFill>
                      <a:schemeClr val="tx1"/>
                    </a:solidFill>
                    <a:effectLst/>
                    <a:latin typeface="+mn-lt"/>
                    <a:ea typeface="+mn-ea"/>
                    <a:cs typeface="+mn-cs"/>
                  </a:rPr>
                  <a:t> repeated addition of the unit fraction?</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can we write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using</a:t>
                </a:r>
                <a:r>
                  <a:rPr lang="en-GB" sz="1200" i="1" kern="1200" baseline="0" dirty="0">
                    <a:solidFill>
                      <a:schemeClr val="tx1"/>
                    </a:solidFill>
                    <a:effectLst/>
                    <a:latin typeface="+mn-lt"/>
                    <a:ea typeface="+mn-ea"/>
                    <a:cs typeface="+mn-cs"/>
                  </a:rPr>
                  <a:t> repeated addition…</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graphicFrame>
        <p:nvGraphicFramePr>
          <p:cNvPr id="5" name="Object 4">
            <a:extLst>
              <a:ext uri="{FF2B5EF4-FFF2-40B4-BE49-F238E27FC236}">
                <a16:creationId xmlns:a16="http://schemas.microsoft.com/office/drawing/2014/main" id="{4226DE5A-4AF8-40B2-85AA-F4C7F1182092}"/>
              </a:ext>
            </a:extLst>
          </p:cNvPr>
          <p:cNvGraphicFramePr>
            <a:graphicFrameLocks noChangeAspect="1"/>
          </p:cNvGraphicFramePr>
          <p:nvPr/>
        </p:nvGraphicFramePr>
        <p:xfrm>
          <a:off x="3314700" y="4203700"/>
          <a:ext cx="228600" cy="736600"/>
        </p:xfrm>
        <a:graphic>
          <a:graphicData uri="http://schemas.openxmlformats.org/presentationml/2006/ole">
            <mc:AlternateContent xmlns:mc="http://schemas.openxmlformats.org/markup-compatibility/2006">
              <mc:Choice xmlns:v="urn:schemas-microsoft-com:vml" Requires="v">
                <p:oleObj spid="_x0000_s81942" name="Equation" r:id="rId4" imgW="228600" imgH="736560" progId="Equation.DSMT4">
                  <p:embed/>
                </p:oleObj>
              </mc:Choice>
              <mc:Fallback>
                <p:oleObj name="Equation" r:id="rId4" imgW="228600" imgH="736560" progId="Equation.DSMT4">
                  <p:embed/>
                  <p:pic>
                    <p:nvPicPr>
                      <p:cNvPr id="5" name="Object 4">
                        <a:extLst>
                          <a:ext uri="{FF2B5EF4-FFF2-40B4-BE49-F238E27FC236}">
                            <a16:creationId xmlns:a16="http://schemas.microsoft.com/office/drawing/2014/main" id="{4226DE5A-4AF8-40B2-85AA-F4C7F1182092}"/>
                          </a:ext>
                        </a:extLst>
                      </p:cNvPr>
                      <p:cNvPicPr/>
                      <p:nvPr/>
                    </p:nvPicPr>
                    <p:blipFill>
                      <a:blip r:embed="rId5"/>
                      <a:stretch>
                        <a:fillRect/>
                      </a:stretch>
                    </p:blipFill>
                    <p:spPr>
                      <a:xfrm>
                        <a:off x="3314700" y="4203700"/>
                        <a:ext cx="228600" cy="736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7CC884D-E6D5-49CC-B390-1152E59AAC81}"/>
              </a:ext>
            </a:extLst>
          </p:cNvPr>
          <p:cNvGraphicFramePr>
            <a:graphicFrameLocks noChangeAspect="1"/>
          </p:cNvGraphicFramePr>
          <p:nvPr/>
        </p:nvGraphicFramePr>
        <p:xfrm>
          <a:off x="3314700" y="4203700"/>
          <a:ext cx="228600" cy="736600"/>
        </p:xfrm>
        <a:graphic>
          <a:graphicData uri="http://schemas.openxmlformats.org/presentationml/2006/ole">
            <mc:AlternateContent xmlns:mc="http://schemas.openxmlformats.org/markup-compatibility/2006">
              <mc:Choice xmlns:v="urn:schemas-microsoft-com:vml" Requires="v">
                <p:oleObj spid="_x0000_s81943" name="Equation" r:id="rId6" imgW="228600" imgH="736560" progId="Equation.DSMT4">
                  <p:embed/>
                </p:oleObj>
              </mc:Choice>
              <mc:Fallback>
                <p:oleObj name="Equation" r:id="rId6" imgW="228600" imgH="736560" progId="Equation.DSMT4">
                  <p:embed/>
                  <p:pic>
                    <p:nvPicPr>
                      <p:cNvPr id="6" name="Object 5">
                        <a:extLst>
                          <a:ext uri="{FF2B5EF4-FFF2-40B4-BE49-F238E27FC236}">
                            <a16:creationId xmlns:a16="http://schemas.microsoft.com/office/drawing/2014/main" id="{D7CC884D-E6D5-49CC-B390-1152E59AAC81}"/>
                          </a:ext>
                        </a:extLst>
                      </p:cNvPr>
                      <p:cNvPicPr/>
                      <p:nvPr/>
                    </p:nvPicPr>
                    <p:blipFill>
                      <a:blip r:embed="rId5"/>
                      <a:stretch>
                        <a:fillRect/>
                      </a:stretch>
                    </p:blipFill>
                    <p:spPr>
                      <a:xfrm>
                        <a:off x="3314700" y="4203700"/>
                        <a:ext cx="228600" cy="736600"/>
                      </a:xfrm>
                      <a:prstGeom prst="rect">
                        <a:avLst/>
                      </a:prstGeom>
                    </p:spPr>
                  </p:pic>
                </p:oleObj>
              </mc:Fallback>
            </mc:AlternateContent>
          </a:graphicData>
        </a:graphic>
      </p:graphicFrame>
    </p:spTree>
    <p:extLst>
      <p:ext uri="{BB962C8B-B14F-4D97-AF65-F5344CB8AC3E}">
        <p14:creationId xmlns:p14="http://schemas.microsoft.com/office/powerpoint/2010/main" val="1400540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What is our unit fraction?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What fraction is shaded?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can we write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using </a:t>
                </a:r>
                <a:r>
                  <a:rPr lang="en-GB" sz="1200" b="0" i="1" kern="1200" dirty="0">
                    <a:solidFill>
                      <a:schemeClr val="tx1"/>
                    </a:solidFill>
                    <a:effectLst/>
                    <a:latin typeface="+mn-lt"/>
                    <a:ea typeface="+mn-ea"/>
                    <a:cs typeface="+mn-cs"/>
                  </a:rPr>
                  <a:t>repeated addition of the unit fraction?</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can we write </a:t>
                </a:r>
                <a:r>
                  <a:rPr lang="en-GB" sz="1200" b="0" i="0" kern="1200">
                    <a:solidFill>
                      <a:schemeClr val="tx1"/>
                    </a:solidFill>
                    <a:effectLst/>
                    <a:latin typeface="Cambria Math" panose="02040503050406030204" pitchFamily="18" charset="0"/>
                    <a:ea typeface="+mn-ea"/>
                    <a:cs typeface="+mn-cs"/>
                  </a:rPr>
                  <a:t>5/12</a:t>
                </a:r>
                <a:r>
                  <a:rPr lang="en-GB" sz="1200" i="1" kern="1200" dirty="0">
                    <a:solidFill>
                      <a:schemeClr val="tx1"/>
                    </a:solidFill>
                    <a:effectLst/>
                    <a:latin typeface="+mn-lt"/>
                    <a:ea typeface="+mn-ea"/>
                    <a:cs typeface="+mn-cs"/>
                  </a:rPr>
                  <a:t> using…</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63</a:t>
            </a:fld>
            <a:endParaRPr lang="en-GB" dirty="0"/>
          </a:p>
        </p:txBody>
      </p:sp>
    </p:spTree>
    <p:extLst>
      <p:ext uri="{BB962C8B-B14F-4D97-AF65-F5344CB8AC3E}">
        <p14:creationId xmlns:p14="http://schemas.microsoft.com/office/powerpoint/2010/main" val="9839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yellow rod represents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is represented using the white rods?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five white rods in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white rod represents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the whole.</a:t>
                </a:r>
                <a:endParaRPr lang="en-GB" sz="1200" kern="1200" dirty="0">
                  <a:solidFill>
                    <a:schemeClr val="tx1"/>
                  </a:solidFill>
                  <a:effectLst/>
                  <a:latin typeface="+mn-lt"/>
                  <a:ea typeface="+mn-ea"/>
                  <a:cs typeface="+mn-cs"/>
                </a:endParaRP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oMath>
                </a14:m>
                <a:r>
                  <a:rPr lang="en-GB" sz="1200" kern="1200" dirty="0">
                    <a:solidFill>
                      <a:schemeClr val="tx1"/>
                    </a:solidFill>
                    <a:effectLst/>
                    <a:latin typeface="+mn-lt"/>
                    <a:ea typeface="+mn-ea"/>
                    <a:cs typeface="+mn-cs"/>
                  </a:rPr>
                  <a:t> +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r>
                      <a:rPr lang="en-GB" sz="1200" i="1" kern="1200">
                        <a:solidFill>
                          <a:schemeClr val="tx1"/>
                        </a:solidFill>
                        <a:effectLst/>
                        <a:latin typeface="Cambria Math" panose="02040503050406030204" pitchFamily="18" charset="0"/>
                        <a:ea typeface="+mn-ea"/>
                        <a:cs typeface="+mn-cs"/>
                      </a:rPr>
                      <m:t> </m:t>
                    </m:r>
                  </m:oMath>
                </a14:m>
                <a:r>
                  <a:rPr lang="en-GB" sz="1200" kern="1200" dirty="0">
                    <a:solidFill>
                      <a:schemeClr val="tx1"/>
                    </a:solidFill>
                    <a:effectLst/>
                    <a:latin typeface="+mn-lt"/>
                    <a:ea typeface="+mn-ea"/>
                    <a:cs typeface="+mn-cs"/>
                  </a:rPr>
                  <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r>
                      <a:rPr lang="en-GB" sz="1200" i="1" kern="1200">
                        <a:solidFill>
                          <a:schemeClr val="tx1"/>
                        </a:solidFill>
                        <a:effectLst/>
                        <a:latin typeface="Cambria Math" panose="02040503050406030204" pitchFamily="18" charset="0"/>
                        <a:ea typeface="+mn-ea"/>
                        <a:cs typeface="+mn-cs"/>
                      </a:rPr>
                      <m:t> </m:t>
                    </m:r>
                  </m:oMath>
                </a14:m>
                <a:r>
                  <a:rPr lang="en-GB" sz="1200" kern="1200" dirty="0">
                    <a:solidFill>
                      <a:schemeClr val="tx1"/>
                    </a:solidFill>
                    <a:effectLst/>
                    <a:latin typeface="+mn-lt"/>
                    <a:ea typeface="+mn-ea"/>
                    <a:cs typeface="+mn-cs"/>
                  </a:rPr>
                  <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5</m:t>
                        </m:r>
                      </m:den>
                    </m:f>
                  </m:oMath>
                </a14:m>
                <a:endParaRPr lang="en-GB"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yellow rod represents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is represented using the white rods?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five white rods in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white rod represents </a:t>
                </a:r>
                <a:r>
                  <a:rPr lang="en-GB" sz="1200" i="0" kern="1200">
                    <a:solidFill>
                      <a:schemeClr val="tx1"/>
                    </a:solidFill>
                    <a:effectLst/>
                    <a:latin typeface="+mn-lt"/>
                    <a:ea typeface="+mn-ea"/>
                    <a:cs typeface="+mn-cs"/>
                  </a:rPr>
                  <a:t>1/5</a:t>
                </a:r>
                <a:r>
                  <a:rPr lang="en-GB" sz="1200" i="1" kern="1200" dirty="0">
                    <a:solidFill>
                      <a:schemeClr val="tx1"/>
                    </a:solidFill>
                    <a:effectLst/>
                    <a:latin typeface="+mn-lt"/>
                    <a:ea typeface="+mn-ea"/>
                    <a:cs typeface="+mn-cs"/>
                  </a:rPr>
                  <a:t> of the whole.</a:t>
                </a:r>
                <a:endParaRPr lang="en-GB" sz="1200"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1/5</a:t>
                </a:r>
                <a:r>
                  <a:rPr lang="en-GB" sz="1200"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1/5  </a:t>
                </a:r>
                <a:r>
                  <a:rPr lang="en-GB" sz="1200"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1/5  </a:t>
                </a:r>
                <a:r>
                  <a:rPr lang="en-GB" sz="1200"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3/5</a:t>
                </a:r>
                <a:endParaRPr lang="en-GB" dirty="0"/>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64</a:t>
            </a:fld>
            <a:endParaRPr lang="en-GB" dirty="0"/>
          </a:p>
        </p:txBody>
      </p:sp>
    </p:spTree>
    <p:extLst>
      <p:ext uri="{BB962C8B-B14F-4D97-AF65-F5344CB8AC3E}">
        <p14:creationId xmlns:p14="http://schemas.microsoft.com/office/powerpoint/2010/main" val="3865765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blue rod represents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is represented using the light green rods?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three light green rods in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light green rod represents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of the whole.</a:t>
                </a:r>
                <a:endParaRPr lang="en-GB" sz="1200" kern="1200" dirty="0">
                  <a:solidFill>
                    <a:schemeClr val="tx1"/>
                  </a:solidFill>
                  <a:effectLst/>
                  <a:latin typeface="+mn-lt"/>
                  <a:ea typeface="+mn-ea"/>
                  <a:cs typeface="+mn-cs"/>
                </a:endParaRPr>
              </a:p>
              <a:p>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oMath>
                </a14:m>
                <a:r>
                  <a:rPr lang="en-GB" sz="1200" kern="1200" dirty="0">
                    <a:solidFill>
                      <a:schemeClr val="tx1"/>
                    </a:solidFill>
                    <a:effectLst/>
                    <a:latin typeface="+mn-lt"/>
                    <a:ea typeface="+mn-ea"/>
                    <a:cs typeface="+mn-cs"/>
                  </a:rPr>
                  <a:t> +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r>
                      <a:rPr lang="en-GB" sz="1200" i="1" kern="1200">
                        <a:solidFill>
                          <a:schemeClr val="tx1"/>
                        </a:solidFill>
                        <a:effectLst/>
                        <a:latin typeface="Cambria Math" panose="02040503050406030204" pitchFamily="18" charset="0"/>
                        <a:ea typeface="+mn-ea"/>
                        <a:cs typeface="+mn-cs"/>
                      </a:rPr>
                      <m:t>  </m:t>
                    </m:r>
                  </m:oMath>
                </a14:m>
                <a:r>
                  <a:rPr lang="en-GB" sz="1200" kern="1200" dirty="0">
                    <a:solidFill>
                      <a:schemeClr val="tx1"/>
                    </a:solidFill>
                    <a:effectLst/>
                    <a:latin typeface="+mn-lt"/>
                    <a:ea typeface="+mn-ea"/>
                    <a:cs typeface="+mn-cs"/>
                  </a:rPr>
                  <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endParaRPr lang="en-GB"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blue rod represents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is represented using the light green rods?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three light green rods in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light green rod represents </a:t>
                </a:r>
                <a:r>
                  <a:rPr lang="en-GB" sz="1200" i="0" kern="1200">
                    <a:solidFill>
                      <a:schemeClr val="tx1"/>
                    </a:solidFill>
                    <a:effectLst/>
                    <a:latin typeface="+mn-lt"/>
                    <a:ea typeface="+mn-ea"/>
                    <a:cs typeface="+mn-cs"/>
                  </a:rPr>
                  <a:t>1/3</a:t>
                </a:r>
                <a:r>
                  <a:rPr lang="en-GB" sz="1200" i="1" kern="1200" dirty="0">
                    <a:solidFill>
                      <a:schemeClr val="tx1"/>
                    </a:solidFill>
                    <a:effectLst/>
                    <a:latin typeface="+mn-lt"/>
                    <a:ea typeface="+mn-ea"/>
                    <a:cs typeface="+mn-cs"/>
                  </a:rPr>
                  <a:t> of the whole.</a:t>
                </a:r>
                <a:endParaRPr lang="en-GB" sz="1200"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1/3</a:t>
                </a:r>
                <a:r>
                  <a:rPr lang="en-GB" sz="1200"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1/3   </a:t>
                </a:r>
                <a:r>
                  <a:rPr lang="en-GB" sz="1200"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2/3</a:t>
                </a:r>
                <a:endParaRPr lang="en-GB" dirty="0"/>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65</a:t>
            </a:fld>
            <a:endParaRPr lang="en-GB" dirty="0"/>
          </a:p>
        </p:txBody>
      </p:sp>
    </p:spTree>
    <p:extLst>
      <p:ext uri="{BB962C8B-B14F-4D97-AF65-F5344CB8AC3E}">
        <p14:creationId xmlns:p14="http://schemas.microsoft.com/office/powerpoint/2010/main" val="4287320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Stan makes a repeating pattern with some white and grey cubes.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a repeated addition of a unit fraction to show what fraction of his model is made of grey cubes.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write a repeated addition of a </a:t>
            </a:r>
            <a:r>
              <a:rPr lang="en-GB" sz="1200" i="1" u="sng" kern="1200" dirty="0">
                <a:solidFill>
                  <a:schemeClr val="tx1"/>
                </a:solidFill>
                <a:effectLst/>
                <a:latin typeface="+mn-lt"/>
                <a:ea typeface="+mn-ea"/>
                <a:cs typeface="+mn-cs"/>
              </a:rPr>
              <a:t>different</a:t>
            </a:r>
            <a:r>
              <a:rPr lang="en-GB" sz="1200" i="1" kern="1200" dirty="0">
                <a:solidFill>
                  <a:schemeClr val="tx1"/>
                </a:solidFill>
                <a:effectLst/>
                <a:latin typeface="+mn-lt"/>
                <a:ea typeface="+mn-ea"/>
                <a:cs typeface="+mn-cs"/>
              </a:rPr>
              <a:t> unit fraction to show what fraction of his model is made of grey cubes. </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66</a:t>
            </a:fld>
            <a:endParaRPr lang="en-GB" dirty="0"/>
          </a:p>
        </p:txBody>
      </p:sp>
    </p:spTree>
    <p:extLst>
      <p:ext uri="{BB962C8B-B14F-4D97-AF65-F5344CB8AC3E}">
        <p14:creationId xmlns:p14="http://schemas.microsoft.com/office/powerpoint/2010/main" val="3834354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have we learnt already about fractions that have the same numerator and denominator?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(They are equivalent to 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67</a:t>
            </a:fld>
            <a:endParaRPr lang="en-GB" dirty="0"/>
          </a:p>
        </p:txBody>
      </p:sp>
    </p:spTree>
    <p:extLst>
      <p:ext uri="{BB962C8B-B14F-4D97-AF65-F5344CB8AC3E}">
        <p14:creationId xmlns:p14="http://schemas.microsoft.com/office/powerpoint/2010/main" val="35205372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One-fifth, two-fifths, three-fifths, four-fifths, </a:t>
            </a:r>
            <a:r>
              <a:rPr lang="en-GB" sz="1200" b="1" i="1" kern="1200" dirty="0">
                <a:solidFill>
                  <a:schemeClr val="tx1"/>
                </a:solidFill>
                <a:effectLst/>
                <a:latin typeface="+mn-lt"/>
                <a:ea typeface="+mn-ea"/>
                <a:cs typeface="+mn-cs"/>
              </a:rPr>
              <a:t>one</a:t>
            </a:r>
            <a:r>
              <a:rPr lang="en-GB" sz="1200" b="0" i="1"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When the numerator and denominator are the same, the fraction is equivalent to the one whole. </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68</a:t>
            </a:fld>
            <a:endParaRPr lang="en-GB" dirty="0"/>
          </a:p>
        </p:txBody>
      </p:sp>
    </p:spTree>
    <p:extLst>
      <p:ext uri="{BB962C8B-B14F-4D97-AF65-F5344CB8AC3E}">
        <p14:creationId xmlns:p14="http://schemas.microsoft.com/office/powerpoint/2010/main" val="34342587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69</a:t>
            </a:fld>
            <a:endParaRPr lang="en-GB" dirty="0"/>
          </a:p>
        </p:txBody>
      </p:sp>
    </p:spTree>
    <p:extLst>
      <p:ext uri="{BB962C8B-B14F-4D97-AF65-F5344CB8AC3E}">
        <p14:creationId xmlns:p14="http://schemas.microsoft.com/office/powerpoint/2010/main" val="36823428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70</a:t>
            </a:fld>
            <a:endParaRPr lang="en-GB" dirty="0"/>
          </a:p>
        </p:txBody>
      </p:sp>
    </p:spTree>
    <p:extLst>
      <p:ext uri="{BB962C8B-B14F-4D97-AF65-F5344CB8AC3E}">
        <p14:creationId xmlns:p14="http://schemas.microsoft.com/office/powerpoint/2010/main" val="363880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71</a:t>
            </a:fld>
            <a:endParaRPr lang="en-GB" dirty="0"/>
          </a:p>
        </p:txBody>
      </p:sp>
    </p:spTree>
    <p:extLst>
      <p:ext uri="{BB962C8B-B14F-4D97-AF65-F5344CB8AC3E}">
        <p14:creationId xmlns:p14="http://schemas.microsoft.com/office/powerpoint/2010/main" val="17111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have three one-tenths. I have three-tenths.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29941516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rPr>
              <a:t>Yonis has one-quarter of an orange and his sister has </a:t>
            </a:r>
            <a:r>
              <a:rPr lang="en-GB" sz="1200" i="1" dirty="0" err="1">
                <a:latin typeface="Myriad Pro" panose="020B0503030403020204" pitchFamily="34" charset="0"/>
              </a:rPr>
              <a:t>Ikran</a:t>
            </a:r>
            <a:r>
              <a:rPr lang="en-GB" sz="1200" i="1" dirty="0">
                <a:latin typeface="Myriad Pro" panose="020B0503030403020204" pitchFamily="34" charset="0"/>
              </a:rPr>
              <a:t> has three-quarters of an orange.</a:t>
            </a:r>
          </a:p>
          <a:p>
            <a:pPr algn="l"/>
            <a:r>
              <a:rPr lang="en-GB" sz="1200" i="1" dirty="0">
                <a:latin typeface="Myriad Pro" panose="020B0503030403020204" pitchFamily="34" charset="0"/>
              </a:rPr>
              <a:t>Show that </a:t>
            </a:r>
            <a:r>
              <a:rPr lang="en-GB" sz="1200" i="1" dirty="0" err="1">
                <a:latin typeface="Myriad Pro" panose="020B0503030403020204" pitchFamily="34" charset="0"/>
              </a:rPr>
              <a:t>Ikran</a:t>
            </a:r>
            <a:r>
              <a:rPr lang="en-GB" sz="1200" i="1" dirty="0">
                <a:latin typeface="Myriad Pro" panose="020B0503030403020204" pitchFamily="34" charset="0"/>
              </a:rPr>
              <a:t> has more orange than Yonis.</a:t>
            </a:r>
          </a:p>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72</a:t>
            </a:fld>
            <a:endParaRPr lang="en-GB" dirty="0"/>
          </a:p>
        </p:txBody>
      </p:sp>
    </p:spTree>
    <p:extLst>
      <p:ext uri="{BB962C8B-B14F-4D97-AF65-F5344CB8AC3E}">
        <p14:creationId xmlns:p14="http://schemas.microsoft.com/office/powerpoint/2010/main" val="8724065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rPr>
              <a:t>Yonis has one-quarter of an orange and his sister has </a:t>
            </a:r>
            <a:r>
              <a:rPr lang="en-GB" sz="1200" i="1" dirty="0" err="1">
                <a:latin typeface="Myriad Pro" panose="020B0503030403020204" pitchFamily="34" charset="0"/>
              </a:rPr>
              <a:t>Ikran</a:t>
            </a:r>
            <a:r>
              <a:rPr lang="en-GB" sz="1200" i="1" dirty="0">
                <a:latin typeface="Myriad Pro" panose="020B0503030403020204" pitchFamily="34" charset="0"/>
              </a:rPr>
              <a:t> has three-quarters of an orange.</a:t>
            </a:r>
          </a:p>
          <a:p>
            <a:pPr algn="l"/>
            <a:r>
              <a:rPr lang="en-GB" sz="1200" i="1" dirty="0">
                <a:latin typeface="Myriad Pro" panose="020B0503030403020204" pitchFamily="34" charset="0"/>
              </a:rPr>
              <a:t>Show that </a:t>
            </a:r>
            <a:r>
              <a:rPr lang="en-GB" sz="1200" i="1" dirty="0" err="1">
                <a:latin typeface="Myriad Pro" panose="020B0503030403020204" pitchFamily="34" charset="0"/>
              </a:rPr>
              <a:t>Ikran</a:t>
            </a:r>
            <a:r>
              <a:rPr lang="en-GB" sz="1200" i="1" dirty="0">
                <a:latin typeface="Myriad Pro" panose="020B0503030403020204" pitchFamily="34" charset="0"/>
              </a:rPr>
              <a:t> has more orange than Yonis.</a:t>
            </a:r>
          </a:p>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73</a:t>
            </a:fld>
            <a:endParaRPr lang="en-GB" dirty="0"/>
          </a:p>
        </p:txBody>
      </p:sp>
    </p:spTree>
    <p:extLst>
      <p:ext uri="{BB962C8B-B14F-4D97-AF65-F5344CB8AC3E}">
        <p14:creationId xmlns:p14="http://schemas.microsoft.com/office/powerpoint/2010/main" val="807742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rPr>
              <a:t>Yonis has one-quarter of an orange and his sister has </a:t>
            </a:r>
            <a:r>
              <a:rPr lang="en-GB" sz="1200" i="1" dirty="0" err="1">
                <a:latin typeface="Myriad Pro" panose="020B0503030403020204" pitchFamily="34" charset="0"/>
              </a:rPr>
              <a:t>Ikran</a:t>
            </a:r>
            <a:r>
              <a:rPr lang="en-GB" sz="1200" i="1" dirty="0">
                <a:latin typeface="Myriad Pro" panose="020B0503030403020204" pitchFamily="34" charset="0"/>
              </a:rPr>
              <a:t> has three-quarters of an orange.</a:t>
            </a:r>
          </a:p>
          <a:p>
            <a:pPr algn="l"/>
            <a:r>
              <a:rPr lang="en-GB" sz="1200" i="1" dirty="0">
                <a:latin typeface="Myriad Pro" panose="020B0503030403020204" pitchFamily="34" charset="0"/>
              </a:rPr>
              <a:t>Show that </a:t>
            </a:r>
            <a:r>
              <a:rPr lang="en-GB" sz="1200" i="1" dirty="0" err="1">
                <a:latin typeface="Myriad Pro" panose="020B0503030403020204" pitchFamily="34" charset="0"/>
              </a:rPr>
              <a:t>Ikran</a:t>
            </a:r>
            <a:r>
              <a:rPr lang="en-GB" sz="1200" i="1" dirty="0">
                <a:latin typeface="Myriad Pro" panose="020B0503030403020204" pitchFamily="34" charset="0"/>
              </a:rPr>
              <a:t> has more orange than Yonis.</a:t>
            </a:r>
          </a:p>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74</a:t>
            </a:fld>
            <a:endParaRPr lang="en-GB" dirty="0"/>
          </a:p>
        </p:txBody>
      </p:sp>
    </p:spTree>
    <p:extLst>
      <p:ext uri="{BB962C8B-B14F-4D97-AF65-F5344CB8AC3E}">
        <p14:creationId xmlns:p14="http://schemas.microsoft.com/office/powerpoint/2010/main" val="3923588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rPr>
              <a:t>Yonis has one-quarter of an orange and his sister has </a:t>
            </a:r>
            <a:r>
              <a:rPr lang="en-GB" sz="1200" i="1" dirty="0" err="1">
                <a:latin typeface="Myriad Pro" panose="020B0503030403020204" pitchFamily="34" charset="0"/>
              </a:rPr>
              <a:t>Ikran</a:t>
            </a:r>
            <a:r>
              <a:rPr lang="en-GB" sz="1200" i="1" dirty="0">
                <a:latin typeface="Myriad Pro" panose="020B0503030403020204" pitchFamily="34" charset="0"/>
              </a:rPr>
              <a:t> has three-quarters of an orange.</a:t>
            </a:r>
          </a:p>
          <a:p>
            <a:pPr algn="l"/>
            <a:r>
              <a:rPr lang="en-GB" sz="1200" i="1" dirty="0">
                <a:latin typeface="Myriad Pro" panose="020B0503030403020204" pitchFamily="34" charset="0"/>
              </a:rPr>
              <a:t>Show that </a:t>
            </a:r>
            <a:r>
              <a:rPr lang="en-GB" sz="1200" i="1" dirty="0" err="1">
                <a:latin typeface="Myriad Pro" panose="020B0503030403020204" pitchFamily="34" charset="0"/>
              </a:rPr>
              <a:t>Ikran</a:t>
            </a:r>
            <a:r>
              <a:rPr lang="en-GB" sz="1200" i="1" dirty="0">
                <a:latin typeface="Myriad Pro" panose="020B0503030403020204" pitchFamily="34" charset="0"/>
              </a:rPr>
              <a:t> has more orange than Yonis.</a:t>
            </a:r>
          </a:p>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75</a:t>
            </a:fld>
            <a:endParaRPr lang="en-GB" dirty="0"/>
          </a:p>
        </p:txBody>
      </p:sp>
    </p:spTree>
    <p:extLst>
      <p:ext uri="{BB962C8B-B14F-4D97-AF65-F5344CB8AC3E}">
        <p14:creationId xmlns:p14="http://schemas.microsoft.com/office/powerpoint/2010/main" val="10896286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Polly has done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of her homework.</a:t>
                </a:r>
                <a:r>
                  <a:rPr lang="en-GB" sz="1200" i="1" kern="1200" baseline="0" dirty="0">
                    <a:solidFill>
                      <a:schemeClr val="tx1"/>
                    </a:solidFill>
                    <a:effectLst/>
                    <a:latin typeface="+mn-lt"/>
                    <a:ea typeface="+mn-ea"/>
                    <a:cs typeface="+mn-cs"/>
                  </a:rPr>
                  <a:t> Ola has done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of her homework.</a:t>
                </a:r>
              </a:p>
              <a:p>
                <a:r>
                  <a:rPr lang="en-GB" sz="1200" i="1" kern="1200" dirty="0">
                    <a:solidFill>
                      <a:schemeClr val="tx1"/>
                    </a:solidFill>
                    <a:effectLst/>
                    <a:latin typeface="+mn-lt"/>
                    <a:ea typeface="+mn-ea"/>
                    <a:cs typeface="+mn-cs"/>
                  </a:rPr>
                  <a:t>Show that Ola has completed more of her homework than Polly has. </a:t>
                </a:r>
                <a:endParaRPr lang="en-GB"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Polly has done </a:t>
                </a:r>
                <a:r>
                  <a:rPr lang="en-GB" sz="1200" b="0" i="0" kern="1200">
                    <a:solidFill>
                      <a:schemeClr val="tx1"/>
                    </a:solidFill>
                    <a:effectLst/>
                    <a:latin typeface="Cambria Math" panose="02040503050406030204" pitchFamily="18" charset="0"/>
                    <a:ea typeface="+mn-ea"/>
                    <a:cs typeface="+mn-cs"/>
                  </a:rPr>
                  <a:t>3/8</a:t>
                </a:r>
                <a:r>
                  <a:rPr lang="en-GB" sz="1200" i="1" kern="1200" dirty="0">
                    <a:solidFill>
                      <a:schemeClr val="tx1"/>
                    </a:solidFill>
                    <a:effectLst/>
                    <a:latin typeface="+mn-lt"/>
                    <a:ea typeface="+mn-ea"/>
                    <a:cs typeface="+mn-cs"/>
                  </a:rPr>
                  <a:t> of her homework.</a:t>
                </a:r>
                <a:r>
                  <a:rPr lang="en-GB" sz="1200" i="1" kern="1200" baseline="0" dirty="0">
                    <a:solidFill>
                      <a:schemeClr val="tx1"/>
                    </a:solidFill>
                    <a:effectLst/>
                    <a:latin typeface="+mn-lt"/>
                    <a:ea typeface="+mn-ea"/>
                    <a:cs typeface="+mn-cs"/>
                  </a:rPr>
                  <a:t> Ola has done </a:t>
                </a:r>
                <a:r>
                  <a:rPr lang="en-GB" sz="1200" b="0" i="0" kern="1200">
                    <a:solidFill>
                      <a:schemeClr val="tx1"/>
                    </a:solidFill>
                    <a:effectLst/>
                    <a:latin typeface="Cambria Math" panose="02040503050406030204" pitchFamily="18" charset="0"/>
                    <a:ea typeface="+mn-ea"/>
                    <a:cs typeface="+mn-cs"/>
                  </a:rPr>
                  <a:t>5/8  </a:t>
                </a:r>
                <a:r>
                  <a:rPr lang="en-GB" sz="1200" i="1" kern="1200" dirty="0">
                    <a:solidFill>
                      <a:schemeClr val="tx1"/>
                    </a:solidFill>
                    <a:effectLst/>
                    <a:latin typeface="+mn-lt"/>
                    <a:ea typeface="+mn-ea"/>
                    <a:cs typeface="+mn-cs"/>
                  </a:rPr>
                  <a:t>of her homework.</a:t>
                </a:r>
              </a:p>
              <a:p>
                <a:r>
                  <a:rPr lang="en-GB" sz="1200" i="1" kern="1200" dirty="0">
                    <a:solidFill>
                      <a:schemeClr val="tx1"/>
                    </a:solidFill>
                    <a:effectLst/>
                    <a:latin typeface="+mn-lt"/>
                    <a:ea typeface="+mn-ea"/>
                    <a:cs typeface="+mn-cs"/>
                  </a:rPr>
                  <a:t>Show that Ola has completed more of her homework than Polly has. </a:t>
                </a:r>
                <a:endParaRPr lang="en-GB" dirty="0"/>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76</a:t>
            </a:fld>
            <a:endParaRPr lang="en-GB" dirty="0"/>
          </a:p>
        </p:txBody>
      </p:sp>
      <p:graphicFrame>
        <p:nvGraphicFramePr>
          <p:cNvPr id="5" name="Object 4">
            <a:extLst>
              <a:ext uri="{FF2B5EF4-FFF2-40B4-BE49-F238E27FC236}">
                <a16:creationId xmlns:a16="http://schemas.microsoft.com/office/drawing/2014/main" id="{B3939E40-0886-4995-9EAC-B65C87C87F82}"/>
              </a:ext>
            </a:extLst>
          </p:cNvPr>
          <p:cNvGraphicFramePr>
            <a:graphicFrameLocks noChangeAspect="1"/>
          </p:cNvGraphicFramePr>
          <p:nvPr/>
        </p:nvGraphicFramePr>
        <p:xfrm>
          <a:off x="1143000" y="4310063"/>
          <a:ext cx="4572000" cy="522287"/>
        </p:xfrm>
        <a:graphic>
          <a:graphicData uri="http://schemas.openxmlformats.org/presentationml/2006/ole">
            <mc:AlternateContent xmlns:mc="http://schemas.openxmlformats.org/markup-compatibility/2006">
              <mc:Choice xmlns:v="urn:schemas-microsoft-com:vml" Requires="v">
                <p:oleObj spid="_x0000_s88086" name="Equation" r:id="rId4" imgW="8889840" imgH="1015920" progId="Equation.DSMT4">
                  <p:embed/>
                </p:oleObj>
              </mc:Choice>
              <mc:Fallback>
                <p:oleObj name="Equation" r:id="rId4" imgW="8889840" imgH="1015920" progId="Equation.DSMT4">
                  <p:embed/>
                  <p:pic>
                    <p:nvPicPr>
                      <p:cNvPr id="5" name="Object 4">
                        <a:extLst>
                          <a:ext uri="{FF2B5EF4-FFF2-40B4-BE49-F238E27FC236}">
                            <a16:creationId xmlns:a16="http://schemas.microsoft.com/office/drawing/2014/main" id="{B3939E40-0886-4995-9EAC-B65C87C87F82}"/>
                          </a:ext>
                        </a:extLst>
                      </p:cNvPr>
                      <p:cNvPicPr/>
                      <p:nvPr/>
                    </p:nvPicPr>
                    <p:blipFill>
                      <a:blip r:embed="rId5"/>
                      <a:stretch>
                        <a:fillRect/>
                      </a:stretch>
                    </p:blipFill>
                    <p:spPr>
                      <a:xfrm>
                        <a:off x="1143000" y="4310063"/>
                        <a:ext cx="4572000" cy="5222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324C173-EC7B-4F5D-B285-17F2F50EEF7C}"/>
              </a:ext>
            </a:extLst>
          </p:cNvPr>
          <p:cNvGraphicFramePr>
            <a:graphicFrameLocks noChangeAspect="1"/>
          </p:cNvGraphicFramePr>
          <p:nvPr/>
        </p:nvGraphicFramePr>
        <p:xfrm>
          <a:off x="1143000" y="4310063"/>
          <a:ext cx="4572000" cy="522287"/>
        </p:xfrm>
        <a:graphic>
          <a:graphicData uri="http://schemas.openxmlformats.org/presentationml/2006/ole">
            <mc:AlternateContent xmlns:mc="http://schemas.openxmlformats.org/markup-compatibility/2006">
              <mc:Choice xmlns:v="urn:schemas-microsoft-com:vml" Requires="v">
                <p:oleObj spid="_x0000_s88087" name="Equation" r:id="rId6" imgW="8889840" imgH="1015920" progId="Equation.DSMT4">
                  <p:embed/>
                </p:oleObj>
              </mc:Choice>
              <mc:Fallback>
                <p:oleObj name="Equation" r:id="rId6" imgW="8889840" imgH="1015920" progId="Equation.DSMT4">
                  <p:embed/>
                  <p:pic>
                    <p:nvPicPr>
                      <p:cNvPr id="6" name="Object 5">
                        <a:extLst>
                          <a:ext uri="{FF2B5EF4-FFF2-40B4-BE49-F238E27FC236}">
                            <a16:creationId xmlns:a16="http://schemas.microsoft.com/office/drawing/2014/main" id="{F324C173-EC7B-4F5D-B285-17F2F50EEF7C}"/>
                          </a:ext>
                        </a:extLst>
                      </p:cNvPr>
                      <p:cNvPicPr/>
                      <p:nvPr/>
                    </p:nvPicPr>
                    <p:blipFill>
                      <a:blip r:embed="rId5"/>
                      <a:stretch>
                        <a:fillRect/>
                      </a:stretch>
                    </p:blipFill>
                    <p:spPr>
                      <a:xfrm>
                        <a:off x="1143000" y="4310063"/>
                        <a:ext cx="4572000" cy="522287"/>
                      </a:xfrm>
                      <a:prstGeom prst="rect">
                        <a:avLst/>
                      </a:prstGeom>
                    </p:spPr>
                  </p:pic>
                </p:oleObj>
              </mc:Fallback>
            </mc:AlternateContent>
          </a:graphicData>
        </a:graphic>
      </p:graphicFrame>
    </p:spTree>
    <p:extLst>
      <p:ext uri="{BB962C8B-B14F-4D97-AF65-F5344CB8AC3E}">
        <p14:creationId xmlns:p14="http://schemas.microsoft.com/office/powerpoint/2010/main" val="11465872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Polly has done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of her homework.</a:t>
                </a:r>
                <a:r>
                  <a:rPr lang="en-GB" sz="1200" i="1" kern="1200" baseline="0" dirty="0">
                    <a:solidFill>
                      <a:schemeClr val="tx1"/>
                    </a:solidFill>
                    <a:effectLst/>
                    <a:latin typeface="+mn-lt"/>
                    <a:ea typeface="+mn-ea"/>
                    <a:cs typeface="+mn-cs"/>
                  </a:rPr>
                  <a:t> Ola has done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of her homework.</a:t>
                </a:r>
              </a:p>
              <a:p>
                <a:r>
                  <a:rPr lang="en-GB" sz="1200" i="1" kern="1200" dirty="0">
                    <a:solidFill>
                      <a:schemeClr val="tx1"/>
                    </a:solidFill>
                    <a:effectLst/>
                    <a:latin typeface="+mn-lt"/>
                    <a:ea typeface="+mn-ea"/>
                    <a:cs typeface="+mn-cs"/>
                  </a:rPr>
                  <a:t>Show that Ola has completed more of her homework than Polly has. </a:t>
                </a:r>
                <a:endParaRPr lang="en-GB"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Polly has done </a:t>
                </a:r>
                <a:r>
                  <a:rPr lang="en-GB" sz="1200" b="0" i="0" kern="1200">
                    <a:solidFill>
                      <a:schemeClr val="tx1"/>
                    </a:solidFill>
                    <a:effectLst/>
                    <a:latin typeface="Cambria Math" panose="02040503050406030204" pitchFamily="18" charset="0"/>
                    <a:ea typeface="+mn-ea"/>
                    <a:cs typeface="+mn-cs"/>
                  </a:rPr>
                  <a:t>3/8</a:t>
                </a:r>
                <a:r>
                  <a:rPr lang="en-GB" sz="1200" i="1" kern="1200" dirty="0">
                    <a:solidFill>
                      <a:schemeClr val="tx1"/>
                    </a:solidFill>
                    <a:effectLst/>
                    <a:latin typeface="+mn-lt"/>
                    <a:ea typeface="+mn-ea"/>
                    <a:cs typeface="+mn-cs"/>
                  </a:rPr>
                  <a:t> of her homework.</a:t>
                </a:r>
                <a:r>
                  <a:rPr lang="en-GB" sz="1200" i="1" kern="1200" baseline="0" dirty="0">
                    <a:solidFill>
                      <a:schemeClr val="tx1"/>
                    </a:solidFill>
                    <a:effectLst/>
                    <a:latin typeface="+mn-lt"/>
                    <a:ea typeface="+mn-ea"/>
                    <a:cs typeface="+mn-cs"/>
                  </a:rPr>
                  <a:t> Ola has done </a:t>
                </a:r>
                <a:r>
                  <a:rPr lang="en-GB" sz="1200" b="0" i="0" kern="1200">
                    <a:solidFill>
                      <a:schemeClr val="tx1"/>
                    </a:solidFill>
                    <a:effectLst/>
                    <a:latin typeface="Cambria Math" panose="02040503050406030204" pitchFamily="18" charset="0"/>
                    <a:ea typeface="+mn-ea"/>
                    <a:cs typeface="+mn-cs"/>
                  </a:rPr>
                  <a:t>5/8  </a:t>
                </a:r>
                <a:r>
                  <a:rPr lang="en-GB" sz="1200" i="1" kern="1200" dirty="0">
                    <a:solidFill>
                      <a:schemeClr val="tx1"/>
                    </a:solidFill>
                    <a:effectLst/>
                    <a:latin typeface="+mn-lt"/>
                    <a:ea typeface="+mn-ea"/>
                    <a:cs typeface="+mn-cs"/>
                  </a:rPr>
                  <a:t>of her homework.</a:t>
                </a:r>
              </a:p>
              <a:p>
                <a:r>
                  <a:rPr lang="en-GB" sz="1200" i="1" kern="1200" dirty="0">
                    <a:solidFill>
                      <a:schemeClr val="tx1"/>
                    </a:solidFill>
                    <a:effectLst/>
                    <a:latin typeface="+mn-lt"/>
                    <a:ea typeface="+mn-ea"/>
                    <a:cs typeface="+mn-cs"/>
                  </a:rPr>
                  <a:t>Show that Ola has completed more of her homework than Polly has. </a:t>
                </a:r>
                <a:endParaRPr lang="en-GB" dirty="0"/>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77</a:t>
            </a:fld>
            <a:endParaRPr lang="en-GB" dirty="0"/>
          </a:p>
        </p:txBody>
      </p:sp>
    </p:spTree>
    <p:extLst>
      <p:ext uri="{BB962C8B-B14F-4D97-AF65-F5344CB8AC3E}">
        <p14:creationId xmlns:p14="http://schemas.microsoft.com/office/powerpoint/2010/main" val="34846911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Polly has done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of her homework.</a:t>
                </a:r>
                <a:r>
                  <a:rPr lang="en-GB" sz="1200" i="1" kern="1200" baseline="0" dirty="0">
                    <a:solidFill>
                      <a:schemeClr val="tx1"/>
                    </a:solidFill>
                    <a:effectLst/>
                    <a:latin typeface="+mn-lt"/>
                    <a:ea typeface="+mn-ea"/>
                    <a:cs typeface="+mn-cs"/>
                  </a:rPr>
                  <a:t> Ola has done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of her homework.</a:t>
                </a:r>
              </a:p>
              <a:p>
                <a:r>
                  <a:rPr lang="en-GB" sz="1200" i="1" kern="1200" dirty="0">
                    <a:solidFill>
                      <a:schemeClr val="tx1"/>
                    </a:solidFill>
                    <a:effectLst/>
                    <a:latin typeface="+mn-lt"/>
                    <a:ea typeface="+mn-ea"/>
                    <a:cs typeface="+mn-cs"/>
                  </a:rPr>
                  <a:t>Show that Ola has completed more of her homework than Polly has. </a:t>
                </a:r>
                <a:endParaRPr lang="en-GB"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Polly has done </a:t>
                </a:r>
                <a:r>
                  <a:rPr lang="en-GB" sz="1200" b="0" i="0" kern="1200">
                    <a:solidFill>
                      <a:schemeClr val="tx1"/>
                    </a:solidFill>
                    <a:effectLst/>
                    <a:latin typeface="Cambria Math" panose="02040503050406030204" pitchFamily="18" charset="0"/>
                    <a:ea typeface="+mn-ea"/>
                    <a:cs typeface="+mn-cs"/>
                  </a:rPr>
                  <a:t>3/8</a:t>
                </a:r>
                <a:r>
                  <a:rPr lang="en-GB" sz="1200" i="1" kern="1200" dirty="0">
                    <a:solidFill>
                      <a:schemeClr val="tx1"/>
                    </a:solidFill>
                    <a:effectLst/>
                    <a:latin typeface="+mn-lt"/>
                    <a:ea typeface="+mn-ea"/>
                    <a:cs typeface="+mn-cs"/>
                  </a:rPr>
                  <a:t> of her homework.</a:t>
                </a:r>
                <a:r>
                  <a:rPr lang="en-GB" sz="1200" i="1" kern="1200" baseline="0" dirty="0">
                    <a:solidFill>
                      <a:schemeClr val="tx1"/>
                    </a:solidFill>
                    <a:effectLst/>
                    <a:latin typeface="+mn-lt"/>
                    <a:ea typeface="+mn-ea"/>
                    <a:cs typeface="+mn-cs"/>
                  </a:rPr>
                  <a:t> Ola has done </a:t>
                </a:r>
                <a:r>
                  <a:rPr lang="en-GB" sz="1200" b="0" i="0" kern="1200">
                    <a:solidFill>
                      <a:schemeClr val="tx1"/>
                    </a:solidFill>
                    <a:effectLst/>
                    <a:latin typeface="Cambria Math" panose="02040503050406030204" pitchFamily="18" charset="0"/>
                    <a:ea typeface="+mn-ea"/>
                    <a:cs typeface="+mn-cs"/>
                  </a:rPr>
                  <a:t>5/8  </a:t>
                </a:r>
                <a:r>
                  <a:rPr lang="en-GB" sz="1200" i="1" kern="1200" dirty="0">
                    <a:solidFill>
                      <a:schemeClr val="tx1"/>
                    </a:solidFill>
                    <a:effectLst/>
                    <a:latin typeface="+mn-lt"/>
                    <a:ea typeface="+mn-ea"/>
                    <a:cs typeface="+mn-cs"/>
                  </a:rPr>
                  <a:t>of her homework.</a:t>
                </a:r>
              </a:p>
              <a:p>
                <a:r>
                  <a:rPr lang="en-GB" sz="1200" i="1" kern="1200" dirty="0">
                    <a:solidFill>
                      <a:schemeClr val="tx1"/>
                    </a:solidFill>
                    <a:effectLst/>
                    <a:latin typeface="+mn-lt"/>
                    <a:ea typeface="+mn-ea"/>
                    <a:cs typeface="+mn-cs"/>
                  </a:rPr>
                  <a:t>Show that Ola has completed more of her homework than Polly has. </a:t>
                </a:r>
                <a:endParaRPr lang="en-GB" dirty="0"/>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78</a:t>
            </a:fld>
            <a:endParaRPr lang="en-GB" dirty="0"/>
          </a:p>
        </p:txBody>
      </p:sp>
    </p:spTree>
    <p:extLst>
      <p:ext uri="{BB962C8B-B14F-4D97-AF65-F5344CB8AC3E}">
        <p14:creationId xmlns:p14="http://schemas.microsoft.com/office/powerpoint/2010/main" val="7581161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79</a:t>
            </a:fld>
            <a:endParaRPr lang="en-GB" dirty="0"/>
          </a:p>
        </p:txBody>
      </p:sp>
    </p:spTree>
    <p:extLst>
      <p:ext uri="{BB962C8B-B14F-4D97-AF65-F5344CB8AC3E}">
        <p14:creationId xmlns:p14="http://schemas.microsoft.com/office/powerpoint/2010/main" val="1491831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Shade the fractions, compare them and then write the comparison statement. </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80</a:t>
            </a:fld>
            <a:endParaRPr lang="en-GB" dirty="0"/>
          </a:p>
        </p:txBody>
      </p:sp>
    </p:spTree>
    <p:extLst>
      <p:ext uri="{BB962C8B-B14F-4D97-AF65-F5344CB8AC3E}">
        <p14:creationId xmlns:p14="http://schemas.microsoft.com/office/powerpoint/2010/main" val="24893832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Shade the fractions, compare them and then write the comparison statement.</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81</a:t>
            </a:fld>
            <a:endParaRPr lang="en-GB" dirty="0"/>
          </a:p>
        </p:txBody>
      </p:sp>
    </p:spTree>
    <p:extLst>
      <p:ext uri="{BB962C8B-B14F-4D97-AF65-F5344CB8AC3E}">
        <p14:creationId xmlns:p14="http://schemas.microsoft.com/office/powerpoint/2010/main" val="390265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one-tenths of a metre does the ribbon measure?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29415187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Shade the fractions, compare them and then write the comparison statement.</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82</a:t>
            </a:fld>
            <a:endParaRPr lang="en-GB" dirty="0"/>
          </a:p>
        </p:txBody>
      </p:sp>
    </p:spTree>
    <p:extLst>
      <p:ext uri="{BB962C8B-B14F-4D97-AF65-F5344CB8AC3E}">
        <p14:creationId xmlns:p14="http://schemas.microsoft.com/office/powerpoint/2010/main" val="16053501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symbol should always go in the circle?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Explain your answer. </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83</a:t>
            </a:fld>
            <a:endParaRPr lang="en-GB" dirty="0"/>
          </a:p>
        </p:txBody>
      </p:sp>
    </p:spTree>
    <p:extLst>
      <p:ext uri="{BB962C8B-B14F-4D97-AF65-F5344CB8AC3E}">
        <p14:creationId xmlns:p14="http://schemas.microsoft.com/office/powerpoint/2010/main" val="32782466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fraction that is represented, then use &lt; or &gt; to compare each pair. </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84</a:t>
            </a:fld>
            <a:endParaRPr lang="en-GB" dirty="0"/>
          </a:p>
        </p:txBody>
      </p:sp>
    </p:spTree>
    <p:extLst>
      <p:ext uri="{BB962C8B-B14F-4D97-AF65-F5344CB8AC3E}">
        <p14:creationId xmlns:p14="http://schemas.microsoft.com/office/powerpoint/2010/main" val="3538553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fraction that is represented, then use &lt; or &gt; to compare each pair. </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85</a:t>
            </a:fld>
            <a:endParaRPr lang="en-GB" dirty="0"/>
          </a:p>
        </p:txBody>
      </p:sp>
    </p:spTree>
    <p:extLst>
      <p:ext uri="{BB962C8B-B14F-4D97-AF65-F5344CB8AC3E}">
        <p14:creationId xmlns:p14="http://schemas.microsoft.com/office/powerpoint/2010/main" val="3086913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the fractions that are represented, then use &lt; or &gt; to compare each pair.</a:t>
            </a:r>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86</a:t>
            </a:fld>
            <a:endParaRPr lang="en-GB" dirty="0"/>
          </a:p>
        </p:txBody>
      </p:sp>
    </p:spTree>
    <p:extLst>
      <p:ext uri="{BB962C8B-B14F-4D97-AF65-F5344CB8AC3E}">
        <p14:creationId xmlns:p14="http://schemas.microsoft.com/office/powerpoint/2010/main" val="24745882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87</a:t>
            </a:fld>
            <a:endParaRPr lang="en-GB" dirty="0"/>
          </a:p>
        </p:txBody>
      </p:sp>
    </p:spTree>
    <p:extLst>
      <p:ext uri="{BB962C8B-B14F-4D97-AF65-F5344CB8AC3E}">
        <p14:creationId xmlns:p14="http://schemas.microsoft.com/office/powerpoint/2010/main" val="9097037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whole (line) is divided into ____ equal parts and we have ____ of them. </a:t>
            </a:r>
          </a:p>
        </p:txBody>
      </p:sp>
      <p:sp>
        <p:nvSpPr>
          <p:cNvPr id="4" name="Slide Number Placeholder 3"/>
          <p:cNvSpPr>
            <a:spLocks noGrp="1"/>
          </p:cNvSpPr>
          <p:nvPr>
            <p:ph type="sldNum" sz="quarter" idx="5"/>
          </p:nvPr>
        </p:nvSpPr>
        <p:spPr/>
        <p:txBody>
          <a:bodyPr/>
          <a:lstStyle/>
          <a:p>
            <a:fld id="{6A7C8E8A-85C7-47BD-AFEA-C0DF946DDB8F}" type="slidenum">
              <a:rPr lang="en-GB" smtClean="0"/>
              <a:t>88</a:t>
            </a:fld>
            <a:endParaRPr lang="en-GB" dirty="0"/>
          </a:p>
        </p:txBody>
      </p:sp>
    </p:spTree>
    <p:extLst>
      <p:ext uri="{BB962C8B-B14F-4D97-AF65-F5344CB8AC3E}">
        <p14:creationId xmlns:p14="http://schemas.microsoft.com/office/powerpoint/2010/main" val="2612538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a:t>
                </a:r>
                <a:r>
                  <a:rPr lang="en-GB" sz="1200" i="1" kern="1200" baseline="0" dirty="0">
                    <a:solidFill>
                      <a:schemeClr val="tx1"/>
                    </a:solidFill>
                    <a:effectLst/>
                    <a:latin typeface="+mn-lt"/>
                    <a:ea typeface="+mn-ea"/>
                    <a:cs typeface="+mn-cs"/>
                  </a:rPr>
                  <a:t> the smaller the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Where might</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20</m:t>
                        </m:r>
                      </m:den>
                    </m:f>
                  </m:oMath>
                </a14:m>
                <a:r>
                  <a:rPr lang="en-GB" sz="1200" i="1" kern="1200" dirty="0">
                    <a:solidFill>
                      <a:schemeClr val="tx1"/>
                    </a:solidFill>
                    <a:effectLst/>
                    <a:latin typeface="+mn-lt"/>
                    <a:ea typeface="+mn-ea"/>
                    <a:cs typeface="+mn-cs"/>
                  </a:rPr>
                  <a:t> go? And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100</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 What about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1000</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comparing unit fractions, the greater the denominator,</a:t>
                </a:r>
                <a:r>
                  <a:rPr lang="en-GB" sz="1200" i="1" kern="1200" baseline="0" dirty="0">
                    <a:solidFill>
                      <a:schemeClr val="tx1"/>
                    </a:solidFill>
                    <a:effectLst/>
                    <a:latin typeface="+mn-lt"/>
                    <a:ea typeface="+mn-ea"/>
                    <a:cs typeface="+mn-cs"/>
                  </a:rPr>
                  <a:t> the smaller the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Where might</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1/20</a:t>
                </a:r>
                <a:r>
                  <a:rPr lang="en-GB" sz="1200" i="1" kern="1200" dirty="0">
                    <a:solidFill>
                      <a:schemeClr val="tx1"/>
                    </a:solidFill>
                    <a:effectLst/>
                    <a:latin typeface="+mn-lt"/>
                    <a:ea typeface="+mn-ea"/>
                    <a:cs typeface="+mn-cs"/>
                  </a:rPr>
                  <a:t> go? And </a:t>
                </a:r>
                <a:r>
                  <a:rPr lang="en-GB" sz="1200" b="0" i="0" kern="1200">
                    <a:solidFill>
                      <a:schemeClr val="tx1"/>
                    </a:solidFill>
                    <a:effectLst/>
                    <a:latin typeface="Cambria Math" panose="02040503050406030204" pitchFamily="18" charset="0"/>
                    <a:ea typeface="+mn-ea"/>
                    <a:cs typeface="+mn-cs"/>
                  </a:rPr>
                  <a:t>1/100  </a:t>
                </a:r>
                <a:r>
                  <a:rPr lang="en-GB" sz="1200" i="1" kern="1200" dirty="0">
                    <a:solidFill>
                      <a:schemeClr val="tx1"/>
                    </a:solidFill>
                    <a:effectLst/>
                    <a:latin typeface="+mn-lt"/>
                    <a:ea typeface="+mn-ea"/>
                    <a:cs typeface="+mn-cs"/>
                  </a:rPr>
                  <a:t>? What about </a:t>
                </a:r>
                <a:r>
                  <a:rPr lang="en-GB" sz="1200" b="0" i="0" kern="1200">
                    <a:solidFill>
                      <a:schemeClr val="tx1"/>
                    </a:solidFill>
                    <a:effectLst/>
                    <a:latin typeface="Cambria Math" panose="02040503050406030204" pitchFamily="18" charset="0"/>
                    <a:ea typeface="+mn-ea"/>
                    <a:cs typeface="+mn-cs"/>
                  </a:rPr>
                  <a:t>1/1000  </a:t>
                </a:r>
                <a:r>
                  <a:rPr lang="en-GB" sz="1200" i="1" kern="1200" dirty="0">
                    <a:solidFill>
                      <a:schemeClr val="tx1"/>
                    </a:solidFill>
                    <a:effectLst/>
                    <a:latin typeface="+mn-lt"/>
                    <a:ea typeface="+mn-ea"/>
                    <a:cs typeface="+mn-cs"/>
                  </a:rPr>
                  <a:t>?</a:t>
                </a:r>
                <a:endParaRPr lang="en-GB" dirty="0"/>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89</a:t>
            </a:fld>
            <a:endParaRPr lang="en-GB" dirty="0"/>
          </a:p>
        </p:txBody>
      </p:sp>
    </p:spTree>
    <p:extLst>
      <p:ext uri="{BB962C8B-B14F-4D97-AF65-F5344CB8AC3E}">
        <p14:creationId xmlns:p14="http://schemas.microsoft.com/office/powerpoint/2010/main" val="8435819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Izzy and Olivia each have an identical juice bottle.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Izzy’s juice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Olivia’s juice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4</m:t>
                        </m:r>
                      </m:den>
                    </m:f>
                    <m:r>
                      <a:rPr lang="en-GB" sz="1200" i="1" kern="120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 has more juice than Olivia.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 ways to 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&gt;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Izzy and Olivia each have an identical water bottle.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Izzy’s bottle is </a:t>
                </a:r>
                <a:r>
                  <a:rPr lang="en-GB" sz="1200" i="0" kern="1200">
                    <a:solidFill>
                      <a:schemeClr val="tx1"/>
                    </a:solidFill>
                    <a:effectLst/>
                    <a:latin typeface="+mn-lt"/>
                    <a:ea typeface="+mn-ea"/>
                    <a:cs typeface="+mn-cs"/>
                  </a:rPr>
                  <a:t>2/3</a:t>
                </a:r>
                <a:r>
                  <a:rPr lang="en-GB" sz="1200" i="1" kern="1200" dirty="0">
                    <a:solidFill>
                      <a:schemeClr val="tx1"/>
                    </a:solidFill>
                    <a:effectLst/>
                    <a:latin typeface="+mn-lt"/>
                    <a:ea typeface="+mn-ea"/>
                    <a:cs typeface="+mn-cs"/>
                  </a:rPr>
                  <a:t> 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Olivia’s bottle is  </a:t>
                </a:r>
                <a:r>
                  <a:rPr lang="en-GB" sz="1200" i="0" kern="1200">
                    <a:solidFill>
                      <a:schemeClr val="tx1"/>
                    </a:solidFill>
                    <a:effectLst/>
                    <a:latin typeface="+mn-lt"/>
                    <a:ea typeface="+mn-ea"/>
                    <a:cs typeface="+mn-cs"/>
                  </a:rPr>
                  <a:t>2/4  </a:t>
                </a:r>
                <a:r>
                  <a:rPr lang="en-GB" sz="1200" i="1" kern="1200" dirty="0">
                    <a:solidFill>
                      <a:schemeClr val="tx1"/>
                    </a:solidFill>
                    <a:effectLst/>
                    <a:latin typeface="+mn-lt"/>
                    <a:ea typeface="+mn-ea"/>
                    <a:cs typeface="+mn-cs"/>
                  </a:rPr>
                  <a:t>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 has more water than Olivia.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 ways to prove that </a:t>
                </a:r>
                <a:r>
                  <a:rPr lang="en-GB" sz="1200" i="0" kern="1200">
                    <a:solidFill>
                      <a:schemeClr val="tx1"/>
                    </a:solidFill>
                    <a:effectLst/>
                    <a:latin typeface="+mn-lt"/>
                    <a:ea typeface="+mn-ea"/>
                    <a:cs typeface="+mn-cs"/>
                  </a:rPr>
                  <a:t>2/3</a:t>
                </a:r>
                <a:r>
                  <a:rPr lang="en-GB" sz="1200" i="1" kern="1200" dirty="0">
                    <a:solidFill>
                      <a:schemeClr val="tx1"/>
                    </a:solidFill>
                    <a:effectLst/>
                    <a:latin typeface="+mn-lt"/>
                    <a:ea typeface="+mn-ea"/>
                    <a:cs typeface="+mn-cs"/>
                  </a:rPr>
                  <a:t> &gt; </a:t>
                </a:r>
                <a:r>
                  <a:rPr lang="en-GB" sz="1200" i="0" kern="1200">
                    <a:solidFill>
                      <a:schemeClr val="tx1"/>
                    </a:solidFill>
                    <a:effectLst/>
                    <a:latin typeface="+mn-lt"/>
                    <a:ea typeface="+mn-ea"/>
                    <a:cs typeface="+mn-cs"/>
                  </a:rPr>
                  <a:t>2/4</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90</a:t>
            </a:fld>
            <a:endParaRPr lang="en-GB" dirty="0"/>
          </a:p>
        </p:txBody>
      </p:sp>
    </p:spTree>
    <p:extLst>
      <p:ext uri="{BB962C8B-B14F-4D97-AF65-F5344CB8AC3E}">
        <p14:creationId xmlns:p14="http://schemas.microsoft.com/office/powerpoint/2010/main" val="30920743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Izzy and Olivia each have an identical juice bottle.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Izzy’s juice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Olivia’s juice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 has more juice than Olivia.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 ways to 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&gt;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Izzy and Olivia each have an identical water bottle.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Izzy’s bottle is </a:t>
                </a:r>
                <a:r>
                  <a:rPr lang="en-GB" sz="1200" i="0" kern="1200">
                    <a:solidFill>
                      <a:schemeClr val="tx1"/>
                    </a:solidFill>
                    <a:effectLst/>
                    <a:latin typeface="+mn-lt"/>
                    <a:ea typeface="+mn-ea"/>
                    <a:cs typeface="+mn-cs"/>
                  </a:rPr>
                  <a:t>2/3</a:t>
                </a:r>
                <a:r>
                  <a:rPr lang="en-GB" sz="1200" i="1" kern="1200" dirty="0">
                    <a:solidFill>
                      <a:schemeClr val="tx1"/>
                    </a:solidFill>
                    <a:effectLst/>
                    <a:latin typeface="+mn-lt"/>
                    <a:ea typeface="+mn-ea"/>
                    <a:cs typeface="+mn-cs"/>
                  </a:rPr>
                  <a:t> 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Olivia’s bottle is  </a:t>
                </a:r>
                <a:r>
                  <a:rPr lang="en-GB" sz="1200" i="0" kern="1200">
                    <a:solidFill>
                      <a:schemeClr val="tx1"/>
                    </a:solidFill>
                    <a:effectLst/>
                    <a:latin typeface="+mn-lt"/>
                    <a:ea typeface="+mn-ea"/>
                    <a:cs typeface="+mn-cs"/>
                  </a:rPr>
                  <a:t>2/4  </a:t>
                </a:r>
                <a:r>
                  <a:rPr lang="en-GB" sz="1200" i="1" kern="1200" dirty="0">
                    <a:solidFill>
                      <a:schemeClr val="tx1"/>
                    </a:solidFill>
                    <a:effectLst/>
                    <a:latin typeface="+mn-lt"/>
                    <a:ea typeface="+mn-ea"/>
                    <a:cs typeface="+mn-cs"/>
                  </a:rPr>
                  <a:t>full.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Izzy has more water than Olivia.</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 ways to prove that </a:t>
                </a:r>
                <a:r>
                  <a:rPr lang="en-GB" sz="1200" i="0" kern="1200">
                    <a:solidFill>
                      <a:schemeClr val="tx1"/>
                    </a:solidFill>
                    <a:effectLst/>
                    <a:latin typeface="+mn-lt"/>
                    <a:ea typeface="+mn-ea"/>
                    <a:cs typeface="+mn-cs"/>
                  </a:rPr>
                  <a:t>2/3</a:t>
                </a:r>
                <a:r>
                  <a:rPr lang="en-GB" sz="1200" i="1" kern="1200" dirty="0">
                    <a:solidFill>
                      <a:schemeClr val="tx1"/>
                    </a:solidFill>
                    <a:effectLst/>
                    <a:latin typeface="+mn-lt"/>
                    <a:ea typeface="+mn-ea"/>
                    <a:cs typeface="+mn-cs"/>
                  </a:rPr>
                  <a:t> &gt; </a:t>
                </a:r>
                <a:r>
                  <a:rPr lang="en-GB" sz="1200" i="0" kern="1200">
                    <a:solidFill>
                      <a:schemeClr val="tx1"/>
                    </a:solidFill>
                    <a:effectLst/>
                    <a:latin typeface="+mn-lt"/>
                    <a:ea typeface="+mn-ea"/>
                    <a:cs typeface="+mn-cs"/>
                  </a:rPr>
                  <a:t>2/4</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91</a:t>
            </a:fld>
            <a:endParaRPr lang="en-GB" dirty="0"/>
          </a:p>
        </p:txBody>
      </p:sp>
    </p:spTree>
    <p:extLst>
      <p:ext uri="{BB962C8B-B14F-4D97-AF65-F5344CB8AC3E}">
        <p14:creationId xmlns:p14="http://schemas.microsoft.com/office/powerpoint/2010/main" val="114466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Hannah has 1 kg of rice in total.</a:t>
            </a:r>
          </a:p>
          <a:p>
            <a:r>
              <a:rPr lang="en-GB" sz="1200" i="1" kern="1200" dirty="0">
                <a:solidFill>
                  <a:schemeClr val="tx1"/>
                </a:solidFill>
                <a:effectLst/>
                <a:latin typeface="+mn-lt"/>
                <a:ea typeface="+mn-ea"/>
                <a:cs typeface="+mn-cs"/>
              </a:rPr>
              <a:t>She has circled the amount of rice she needs for her recipe.</a:t>
            </a:r>
          </a:p>
          <a:p>
            <a:r>
              <a:rPr lang="en-GB" sz="1200" i="1" kern="1200" dirty="0">
                <a:solidFill>
                  <a:schemeClr val="tx1"/>
                </a:solidFill>
                <a:effectLst/>
                <a:latin typeface="+mn-lt"/>
                <a:ea typeface="+mn-ea"/>
                <a:cs typeface="+mn-cs"/>
              </a:rPr>
              <a:t>How many tenths of the whole kilogram does Hannah need?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41316871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&gt;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Prove that </a:t>
                </a:r>
                <a:r>
                  <a:rPr lang="en-GB" sz="1200" i="0" kern="1200">
                    <a:solidFill>
                      <a:schemeClr val="tx1"/>
                    </a:solidFill>
                    <a:effectLst/>
                    <a:latin typeface="Cambria Math" panose="02040503050406030204" pitchFamily="18" charset="0"/>
                    <a:ea typeface="+mn-ea"/>
                    <a:cs typeface="+mn-cs"/>
                  </a:rPr>
                  <a:t>2/3</a:t>
                </a:r>
                <a:r>
                  <a:rPr lang="en-GB" sz="1200" i="1" kern="1200" dirty="0">
                    <a:solidFill>
                      <a:schemeClr val="tx1"/>
                    </a:solidFill>
                    <a:effectLst/>
                    <a:latin typeface="+mn-lt"/>
                    <a:ea typeface="+mn-ea"/>
                    <a:cs typeface="+mn-cs"/>
                  </a:rPr>
                  <a:t> &gt; </a:t>
                </a:r>
                <a:r>
                  <a:rPr lang="en-GB" sz="1200" i="0" kern="1200">
                    <a:solidFill>
                      <a:schemeClr val="tx1"/>
                    </a:solidFill>
                    <a:effectLst/>
                    <a:latin typeface="Cambria Math" panose="02040503050406030204" pitchFamily="18" charset="0"/>
                    <a:ea typeface="+mn-ea"/>
                    <a:cs typeface="+mn-cs"/>
                  </a:rPr>
                  <a:t>2/4</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92</a:t>
            </a:fld>
            <a:endParaRPr lang="en-GB" dirty="0"/>
          </a:p>
        </p:txBody>
      </p:sp>
    </p:spTree>
    <p:extLst>
      <p:ext uri="{BB962C8B-B14F-4D97-AF65-F5344CB8AC3E}">
        <p14:creationId xmlns:p14="http://schemas.microsoft.com/office/powerpoint/2010/main" val="16130952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93</a:t>
            </a:fld>
            <a:endParaRPr lang="en-GB" dirty="0"/>
          </a:p>
        </p:txBody>
      </p:sp>
    </p:spTree>
    <p:extLst>
      <p:ext uri="{BB962C8B-B14F-4D97-AF65-F5344CB8AC3E}">
        <p14:creationId xmlns:p14="http://schemas.microsoft.com/office/powerpoint/2010/main" val="24489142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94</a:t>
            </a:fld>
            <a:endParaRPr lang="en-GB" dirty="0"/>
          </a:p>
        </p:txBody>
      </p:sp>
    </p:spTree>
    <p:extLst>
      <p:ext uri="{BB962C8B-B14F-4D97-AF65-F5344CB8AC3E}">
        <p14:creationId xmlns:p14="http://schemas.microsoft.com/office/powerpoint/2010/main" val="1072126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95</a:t>
            </a:fld>
            <a:endParaRPr lang="en-GB" dirty="0"/>
          </a:p>
        </p:txBody>
      </p:sp>
    </p:spTree>
    <p:extLst>
      <p:ext uri="{BB962C8B-B14F-4D97-AF65-F5344CB8AC3E}">
        <p14:creationId xmlns:p14="http://schemas.microsoft.com/office/powerpoint/2010/main" val="35423932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96</a:t>
            </a:fld>
            <a:endParaRPr lang="en-GB" dirty="0"/>
          </a:p>
        </p:txBody>
      </p:sp>
    </p:spTree>
    <p:extLst>
      <p:ext uri="{BB962C8B-B14F-4D97-AF65-F5344CB8AC3E}">
        <p14:creationId xmlns:p14="http://schemas.microsoft.com/office/powerpoint/2010/main" val="35635562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97</a:t>
            </a:fld>
            <a:endParaRPr lang="en-GB" dirty="0"/>
          </a:p>
        </p:txBody>
      </p:sp>
    </p:spTree>
    <p:extLst>
      <p:ext uri="{BB962C8B-B14F-4D97-AF65-F5344CB8AC3E}">
        <p14:creationId xmlns:p14="http://schemas.microsoft.com/office/powerpoint/2010/main" val="42184329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98</a:t>
            </a:fld>
            <a:endParaRPr lang="en-GB" dirty="0"/>
          </a:p>
        </p:txBody>
      </p:sp>
    </p:spTree>
    <p:extLst>
      <p:ext uri="{BB962C8B-B14F-4D97-AF65-F5344CB8AC3E}">
        <p14:creationId xmlns:p14="http://schemas.microsoft.com/office/powerpoint/2010/main" val="9299518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7C8E8A-85C7-47BD-AFEA-C0DF946DDB8F}" type="slidenum">
              <a:rPr lang="en-GB" smtClean="0"/>
              <a:t>99</a:t>
            </a:fld>
            <a:endParaRPr lang="en-GB" dirty="0"/>
          </a:p>
        </p:txBody>
      </p:sp>
    </p:spTree>
    <p:extLst>
      <p:ext uri="{BB962C8B-B14F-4D97-AF65-F5344CB8AC3E}">
        <p14:creationId xmlns:p14="http://schemas.microsoft.com/office/powerpoint/2010/main" val="3637822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Sally has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of her juice left.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Freddy</a:t>
                </a:r>
                <a:r>
                  <a:rPr lang="en-GB" sz="1200" i="1" kern="1200" baseline="0" dirty="0">
                    <a:solidFill>
                      <a:schemeClr val="tx1"/>
                    </a:solidFill>
                    <a:effectLst/>
                    <a:latin typeface="+mn-lt"/>
                    <a:ea typeface="+mn-ea"/>
                    <a:cs typeface="+mn-cs"/>
                  </a:rPr>
                  <a:t> has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5</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his juice left.</a:t>
                </a:r>
                <a:endParaRPr lang="en-GB" sz="1200" kern="1200" dirty="0">
                  <a:solidFill>
                    <a:schemeClr val="tx1"/>
                  </a:solidFill>
                  <a:effectLst/>
                  <a:latin typeface="+mn-lt"/>
                  <a:ea typeface="+mn-ea"/>
                  <a:cs typeface="+mn-cs"/>
                </a:endParaRPr>
              </a:p>
              <a:p>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&gt;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So, Sally has more juice left.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Sally has </a:t>
                </a:r>
                <a:r>
                  <a:rPr lang="en-GB" sz="1200" b="0" i="0" kern="1200">
                    <a:solidFill>
                      <a:schemeClr val="tx1"/>
                    </a:solidFill>
                    <a:effectLst/>
                    <a:latin typeface="Cambria Math" panose="02040503050406030204" pitchFamily="18" charset="0"/>
                    <a:ea typeface="+mn-ea"/>
                    <a:cs typeface="+mn-cs"/>
                  </a:rPr>
                  <a:t>1/</a:t>
                </a:r>
                <a:r>
                  <a:rPr lang="en-GB" sz="1200" i="0" kern="1200">
                    <a:solidFill>
                      <a:schemeClr val="tx1"/>
                    </a:solidFill>
                    <a:effectLst/>
                    <a:latin typeface="Cambria Math" panose="02040503050406030204" pitchFamily="18" charset="0"/>
                    <a:ea typeface="+mn-ea"/>
                    <a:cs typeface="+mn-cs"/>
                  </a:rPr>
                  <a:t>3</a:t>
                </a:r>
                <a:r>
                  <a:rPr lang="en-GB" sz="1200" i="1" kern="1200" dirty="0">
                    <a:solidFill>
                      <a:schemeClr val="tx1"/>
                    </a:solidFill>
                    <a:effectLst/>
                    <a:latin typeface="+mn-lt"/>
                    <a:ea typeface="+mn-ea"/>
                    <a:cs typeface="+mn-cs"/>
                  </a:rPr>
                  <a:t> of her juice left.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Freddy</a:t>
                </a:r>
                <a:r>
                  <a:rPr lang="en-GB" sz="1200" i="1" kern="1200" baseline="0" dirty="0">
                    <a:solidFill>
                      <a:schemeClr val="tx1"/>
                    </a:solidFill>
                    <a:effectLst/>
                    <a:latin typeface="+mn-lt"/>
                    <a:ea typeface="+mn-ea"/>
                    <a:cs typeface="+mn-cs"/>
                  </a:rPr>
                  <a:t> has </a:t>
                </a:r>
                <a:r>
                  <a:rPr lang="en-GB" sz="1200" b="0" i="0" kern="1200">
                    <a:solidFill>
                      <a:schemeClr val="tx1"/>
                    </a:solidFill>
                    <a:effectLst/>
                    <a:latin typeface="Cambria Math" panose="02040503050406030204" pitchFamily="18" charset="0"/>
                    <a:ea typeface="+mn-ea"/>
                    <a:cs typeface="+mn-cs"/>
                  </a:rPr>
                  <a:t>1/5  </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his juice left.</a:t>
                </a:r>
                <a:endParaRPr lang="en-GB" sz="1200" kern="1200" dirty="0">
                  <a:solidFill>
                    <a:schemeClr val="tx1"/>
                  </a:solidFill>
                  <a:effectLst/>
                  <a:latin typeface="+mn-lt"/>
                  <a:ea typeface="+mn-ea"/>
                  <a:cs typeface="+mn-cs"/>
                </a:endParaRPr>
              </a:p>
              <a:p>
                <a:r>
                  <a:rPr lang="en-GB" sz="1200" b="0" i="0" kern="1200">
                    <a:solidFill>
                      <a:schemeClr val="tx1"/>
                    </a:solidFill>
                    <a:effectLst/>
                    <a:latin typeface="Cambria Math" panose="02040503050406030204" pitchFamily="18" charset="0"/>
                    <a:ea typeface="+mn-ea"/>
                    <a:cs typeface="+mn-cs"/>
                  </a:rPr>
                  <a:t>1/3</a:t>
                </a:r>
                <a:r>
                  <a:rPr lang="en-GB" sz="1200" i="1" kern="1200" dirty="0">
                    <a:solidFill>
                      <a:schemeClr val="tx1"/>
                    </a:solidFill>
                    <a:effectLst/>
                    <a:latin typeface="+mn-lt"/>
                    <a:ea typeface="+mn-ea"/>
                    <a:cs typeface="+mn-cs"/>
                  </a:rPr>
                  <a:t> &gt; </a:t>
                </a:r>
                <a:r>
                  <a:rPr lang="en-GB" sz="1200" b="0" i="0" kern="1200">
                    <a:solidFill>
                      <a:schemeClr val="tx1"/>
                    </a:solidFill>
                    <a:effectLst/>
                    <a:latin typeface="Cambria Math" panose="02040503050406030204" pitchFamily="18" charset="0"/>
                    <a:ea typeface="+mn-ea"/>
                    <a:cs typeface="+mn-cs"/>
                  </a:rPr>
                  <a:t>1/5</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So, Sally has more juice left.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6A7C8E8A-85C7-47BD-AFEA-C0DF946DDB8F}" type="slidenum">
              <a:rPr lang="en-GB" smtClean="0"/>
              <a:t>100</a:t>
            </a:fld>
            <a:endParaRPr lang="en-GB" dirty="0"/>
          </a:p>
        </p:txBody>
      </p:sp>
    </p:spTree>
    <p:extLst>
      <p:ext uri="{BB962C8B-B14F-4D97-AF65-F5344CB8AC3E}">
        <p14:creationId xmlns:p14="http://schemas.microsoft.com/office/powerpoint/2010/main" val="236727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8434019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81368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407276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08/07/2019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08/07/2019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8.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4.xml"/><Relationship Id="rId1" Type="http://schemas.openxmlformats.org/officeDocument/2006/relationships/vmlDrawing" Target="../drawings/vmlDrawing48.vml"/><Relationship Id="rId6" Type="http://schemas.openxmlformats.org/officeDocument/2006/relationships/image" Target="../media/image543.png"/><Relationship Id="rId5" Type="http://schemas.openxmlformats.org/officeDocument/2006/relationships/image" Target="../media/image542.wmf"/><Relationship Id="rId4" Type="http://schemas.openxmlformats.org/officeDocument/2006/relationships/oleObject" Target="../embeddings/oleObject172.bin"/></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4.xml"/><Relationship Id="rId7" Type="http://schemas.openxmlformats.org/officeDocument/2006/relationships/image" Target="../media/image70.png"/><Relationship Id="rId12" Type="http://schemas.openxmlformats.org/officeDocument/2006/relationships/image" Target="../media/image66.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9.png"/><Relationship Id="rId11" Type="http://schemas.openxmlformats.org/officeDocument/2006/relationships/oleObject" Target="../embeddings/oleObject1.bin"/><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89.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92.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95.png"/><Relationship Id="rId4" Type="http://schemas.openxmlformats.org/officeDocument/2006/relationships/image" Target="../media/image94.pn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98.png"/><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03.png"/><Relationship Id="rId4" Type="http://schemas.openxmlformats.org/officeDocument/2006/relationships/image" Target="../media/image102.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4.xml"/><Relationship Id="rId7" Type="http://schemas.openxmlformats.org/officeDocument/2006/relationships/image" Target="../media/image105.wmf"/><Relationship Id="rId12" Type="http://schemas.openxmlformats.org/officeDocument/2006/relationships/image" Target="../media/image108.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06.wmf"/></Relationships>
</file>

<file path=ppt/slides/_rels/slide27.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notesSlide" Target="../notesSlides/notesSlide25.xml"/><Relationship Id="rId7" Type="http://schemas.openxmlformats.org/officeDocument/2006/relationships/oleObject" Target="../embeddings/oleObject7.bin"/><Relationship Id="rId12" Type="http://schemas.openxmlformats.org/officeDocument/2006/relationships/image" Target="../media/image111.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09.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7.wmf"/><Relationship Id="rId4" Type="http://schemas.openxmlformats.org/officeDocument/2006/relationships/image" Target="../media/image112.png"/><Relationship Id="rId9"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4.bin"/><Relationship Id="rId18" Type="http://schemas.openxmlformats.org/officeDocument/2006/relationships/image" Target="../media/image118.wmf"/><Relationship Id="rId3" Type="http://schemas.openxmlformats.org/officeDocument/2006/relationships/notesSlide" Target="../notesSlides/notesSlide26.xml"/><Relationship Id="rId7" Type="http://schemas.openxmlformats.org/officeDocument/2006/relationships/image" Target="../media/image114.wmf"/><Relationship Id="rId12" Type="http://schemas.openxmlformats.org/officeDocument/2006/relationships/image" Target="../media/image119.png"/><Relationship Id="rId17" Type="http://schemas.openxmlformats.org/officeDocument/2006/relationships/oleObject" Target="../embeddings/oleObject16.bin"/><Relationship Id="rId2" Type="http://schemas.openxmlformats.org/officeDocument/2006/relationships/slideLayout" Target="../slideLayouts/slideLayout14.xml"/><Relationship Id="rId16" Type="http://schemas.openxmlformats.org/officeDocument/2006/relationships/image" Target="../media/image117.wmf"/><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15.wmf"/><Relationship Id="rId5" Type="http://schemas.openxmlformats.org/officeDocument/2006/relationships/image" Target="../media/image113.wmf"/><Relationship Id="rId15" Type="http://schemas.openxmlformats.org/officeDocument/2006/relationships/oleObject" Target="../embeddings/oleObject15.bin"/><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07.wmf"/><Relationship Id="rId14" Type="http://schemas.openxmlformats.org/officeDocument/2006/relationships/image" Target="../media/image11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21.wmf"/><Relationship Id="rId3" Type="http://schemas.openxmlformats.org/officeDocument/2006/relationships/notesSlide" Target="../notesSlides/notesSlide27.xml"/><Relationship Id="rId7" Type="http://schemas.openxmlformats.org/officeDocument/2006/relationships/image" Target="../media/image126.png"/><Relationship Id="rId12" Type="http://schemas.openxmlformats.org/officeDocument/2006/relationships/oleObject" Target="../embeddings/oleObject19.bin"/><Relationship Id="rId17" Type="http://schemas.openxmlformats.org/officeDocument/2006/relationships/image" Target="../media/image122.wmf"/><Relationship Id="rId2" Type="http://schemas.openxmlformats.org/officeDocument/2006/relationships/slideLayout" Target="../slideLayouts/slideLayout14.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image" Target="../media/image125.png"/><Relationship Id="rId11" Type="http://schemas.openxmlformats.org/officeDocument/2006/relationships/image" Target="../media/image107.wmf"/><Relationship Id="rId5" Type="http://schemas.openxmlformats.org/officeDocument/2006/relationships/image" Target="../media/image124.png"/><Relationship Id="rId15" Type="http://schemas.openxmlformats.org/officeDocument/2006/relationships/image" Target="../media/image128.png"/><Relationship Id="rId10" Type="http://schemas.openxmlformats.org/officeDocument/2006/relationships/oleObject" Target="../embeddings/oleObject18.bin"/><Relationship Id="rId4" Type="http://schemas.openxmlformats.org/officeDocument/2006/relationships/image" Target="../media/image123.png"/><Relationship Id="rId9" Type="http://schemas.openxmlformats.org/officeDocument/2006/relationships/image" Target="../media/image120.wmf"/><Relationship Id="rId14" Type="http://schemas.openxmlformats.org/officeDocument/2006/relationships/image" Target="../media/image12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8.xml"/><Relationship Id="rId7" Type="http://schemas.openxmlformats.org/officeDocument/2006/relationships/image" Target="../media/image129.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131.wmf"/><Relationship Id="rId5" Type="http://schemas.openxmlformats.org/officeDocument/2006/relationships/image" Target="../media/image133.png"/><Relationship Id="rId10" Type="http://schemas.openxmlformats.org/officeDocument/2006/relationships/oleObject" Target="../embeddings/oleObject23.bin"/><Relationship Id="rId4" Type="http://schemas.openxmlformats.org/officeDocument/2006/relationships/image" Target="../media/image132.png"/><Relationship Id="rId9" Type="http://schemas.openxmlformats.org/officeDocument/2006/relationships/image" Target="../media/image130.wmf"/></Relationships>
</file>

<file path=ppt/slides/_rels/slide31.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oleObject" Target="../embeddings/oleObject25.bin"/><Relationship Id="rId18" Type="http://schemas.openxmlformats.org/officeDocument/2006/relationships/image" Target="../media/image145.png"/><Relationship Id="rId3" Type="http://schemas.openxmlformats.org/officeDocument/2006/relationships/notesSlide" Target="../notesSlides/notesSlide29.xml"/><Relationship Id="rId7" Type="http://schemas.openxmlformats.org/officeDocument/2006/relationships/image" Target="../media/image140.png"/><Relationship Id="rId12" Type="http://schemas.openxmlformats.org/officeDocument/2006/relationships/image" Target="../media/image143.png"/><Relationship Id="rId17" Type="http://schemas.openxmlformats.org/officeDocument/2006/relationships/image" Target="../media/image136.wmf"/><Relationship Id="rId2" Type="http://schemas.openxmlformats.org/officeDocument/2006/relationships/slideLayout" Target="../slideLayouts/slideLayout14.xml"/><Relationship Id="rId16" Type="http://schemas.openxmlformats.org/officeDocument/2006/relationships/oleObject" Target="../embeddings/oleObject26.bin"/><Relationship Id="rId20" Type="http://schemas.openxmlformats.org/officeDocument/2006/relationships/image" Target="../media/image147.png"/><Relationship Id="rId1" Type="http://schemas.openxmlformats.org/officeDocument/2006/relationships/vmlDrawing" Target="../drawings/vmlDrawing7.vml"/><Relationship Id="rId6" Type="http://schemas.openxmlformats.org/officeDocument/2006/relationships/image" Target="../media/image139.png"/><Relationship Id="rId11" Type="http://schemas.openxmlformats.org/officeDocument/2006/relationships/image" Target="../media/image142.png"/><Relationship Id="rId5" Type="http://schemas.openxmlformats.org/officeDocument/2006/relationships/image" Target="../media/image138.png"/><Relationship Id="rId15" Type="http://schemas.openxmlformats.org/officeDocument/2006/relationships/image" Target="../media/image144.png"/><Relationship Id="rId10" Type="http://schemas.openxmlformats.org/officeDocument/2006/relationships/image" Target="../media/image134.wmf"/><Relationship Id="rId19" Type="http://schemas.openxmlformats.org/officeDocument/2006/relationships/image" Target="../media/image146.png"/><Relationship Id="rId4" Type="http://schemas.openxmlformats.org/officeDocument/2006/relationships/image" Target="../media/image137.png"/><Relationship Id="rId9" Type="http://schemas.openxmlformats.org/officeDocument/2006/relationships/oleObject" Target="../embeddings/oleObject24.bin"/><Relationship Id="rId14" Type="http://schemas.openxmlformats.org/officeDocument/2006/relationships/image" Target="../media/image135.wmf"/></Relationships>
</file>

<file path=ppt/slides/_rels/slide32.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1.xml"/><Relationship Id="rId7" Type="http://schemas.openxmlformats.org/officeDocument/2006/relationships/image" Target="../media/image157.png"/><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 Id="rId9" Type="http://schemas.openxmlformats.org/officeDocument/2006/relationships/image" Target="../media/image153.wmf"/></Relationships>
</file>

<file path=ppt/slides/_rels/slide3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notesSlide" Target="../notesSlides/notesSlide32.xml"/><Relationship Id="rId7" Type="http://schemas.openxmlformats.org/officeDocument/2006/relationships/image" Target="../media/image159.png"/><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158.wmf"/><Relationship Id="rId5" Type="http://schemas.openxmlformats.org/officeDocument/2006/relationships/oleObject" Target="../embeddings/oleObject28.bin"/><Relationship Id="rId4" Type="http://schemas.openxmlformats.org/officeDocument/2006/relationships/image" Target="../media/image156.png"/><Relationship Id="rId9" Type="http://schemas.openxmlformats.org/officeDocument/2006/relationships/image" Target="../media/image1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64.png"/><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163.png"/><Relationship Id="rId5" Type="http://schemas.openxmlformats.org/officeDocument/2006/relationships/image" Target="../media/image162.w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66.png"/><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163.png"/><Relationship Id="rId5" Type="http://schemas.openxmlformats.org/officeDocument/2006/relationships/image" Target="../media/image165.w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notesSlide" Target="../notesSlides/notesSlide35.xml"/><Relationship Id="rId7" Type="http://schemas.openxmlformats.org/officeDocument/2006/relationships/image" Target="../media/image170.png"/><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169.png"/><Relationship Id="rId5" Type="http://schemas.openxmlformats.org/officeDocument/2006/relationships/image" Target="../media/image167.wmf"/><Relationship Id="rId10" Type="http://schemas.openxmlformats.org/officeDocument/2006/relationships/image" Target="../media/image168.wmf"/><Relationship Id="rId4" Type="http://schemas.openxmlformats.org/officeDocument/2006/relationships/oleObject" Target="../embeddings/oleObject31.bin"/><Relationship Id="rId9"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notesSlide" Target="../notesSlides/notesSlide36.xml"/><Relationship Id="rId7" Type="http://schemas.openxmlformats.org/officeDocument/2006/relationships/oleObject" Target="../embeddings/oleObject34.bin"/><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172.wmf"/><Relationship Id="rId5" Type="http://schemas.openxmlformats.org/officeDocument/2006/relationships/oleObject" Target="../embeddings/oleObject33.bin"/><Relationship Id="rId4" Type="http://schemas.openxmlformats.org/officeDocument/2006/relationships/image" Target="../media/image174.png"/></Relationships>
</file>

<file path=ppt/slides/_rels/slide3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77.png"/><Relationship Id="rId4" Type="http://schemas.openxmlformats.org/officeDocument/2006/relationships/image" Target="../media/image17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notesSlide" Target="../notesSlides/notesSlide38.xml"/><Relationship Id="rId7" Type="http://schemas.openxmlformats.org/officeDocument/2006/relationships/image" Target="../media/image179.png"/><Relationship Id="rId12" Type="http://schemas.openxmlformats.org/officeDocument/2006/relationships/image" Target="../media/image184.png"/><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178.wmf"/><Relationship Id="rId11" Type="http://schemas.openxmlformats.org/officeDocument/2006/relationships/image" Target="../media/image183.png"/><Relationship Id="rId5" Type="http://schemas.openxmlformats.org/officeDocument/2006/relationships/oleObject" Target="../embeddings/oleObject35.bin"/><Relationship Id="rId10" Type="http://schemas.openxmlformats.org/officeDocument/2006/relationships/image" Target="../media/image182.png"/><Relationship Id="rId4" Type="http://schemas.openxmlformats.org/officeDocument/2006/relationships/image" Target="../media/image156.png"/><Relationship Id="rId9" Type="http://schemas.openxmlformats.org/officeDocument/2006/relationships/image" Target="../media/image181.png"/></Relationships>
</file>

<file path=ppt/slides/_rels/slide41.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notesSlide" Target="../notesSlides/notesSlide39.xml"/><Relationship Id="rId7" Type="http://schemas.openxmlformats.org/officeDocument/2006/relationships/image" Target="../media/image142.png"/><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187.png"/><Relationship Id="rId5" Type="http://schemas.openxmlformats.org/officeDocument/2006/relationships/image" Target="../media/image185.wmf"/><Relationship Id="rId10" Type="http://schemas.openxmlformats.org/officeDocument/2006/relationships/image" Target="../media/image186.wmf"/><Relationship Id="rId4" Type="http://schemas.openxmlformats.org/officeDocument/2006/relationships/oleObject" Target="../embeddings/oleObject36.bin"/><Relationship Id="rId9" Type="http://schemas.openxmlformats.org/officeDocument/2006/relationships/oleObject" Target="../embeddings/oleObject37.bin"/></Relationships>
</file>

<file path=ppt/slides/_rels/slide42.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oleObject" Target="../embeddings/oleObject41.bin"/><Relationship Id="rId3" Type="http://schemas.openxmlformats.org/officeDocument/2006/relationships/notesSlide" Target="../notesSlides/notesSlide40.xml"/><Relationship Id="rId7" Type="http://schemas.openxmlformats.org/officeDocument/2006/relationships/image" Target="../media/image193.png"/><Relationship Id="rId12" Type="http://schemas.openxmlformats.org/officeDocument/2006/relationships/image" Target="../media/image190.wmf"/><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188.wmf"/><Relationship Id="rId11" Type="http://schemas.openxmlformats.org/officeDocument/2006/relationships/oleObject" Target="../embeddings/oleObject40.bin"/><Relationship Id="rId5" Type="http://schemas.openxmlformats.org/officeDocument/2006/relationships/oleObject" Target="../embeddings/oleObject38.bin"/><Relationship Id="rId15" Type="http://schemas.openxmlformats.org/officeDocument/2006/relationships/image" Target="../media/image195.png"/><Relationship Id="rId10" Type="http://schemas.openxmlformats.org/officeDocument/2006/relationships/image" Target="../media/image189.wmf"/><Relationship Id="rId4" Type="http://schemas.openxmlformats.org/officeDocument/2006/relationships/image" Target="../media/image192.png"/><Relationship Id="rId9" Type="http://schemas.openxmlformats.org/officeDocument/2006/relationships/oleObject" Target="../embeddings/oleObject39.bin"/><Relationship Id="rId14" Type="http://schemas.openxmlformats.org/officeDocument/2006/relationships/image" Target="../media/image191.wmf"/></Relationships>
</file>

<file path=ppt/slides/_rels/slide43.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image" Target="../media/image198.wmf"/><Relationship Id="rId3" Type="http://schemas.openxmlformats.org/officeDocument/2006/relationships/notesSlide" Target="../notesSlides/notesSlide41.xml"/><Relationship Id="rId7" Type="http://schemas.openxmlformats.org/officeDocument/2006/relationships/oleObject" Target="../embeddings/oleObject42.bin"/><Relationship Id="rId12"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202.png"/><Relationship Id="rId11" Type="http://schemas.openxmlformats.org/officeDocument/2006/relationships/image" Target="../media/image203.png"/><Relationship Id="rId5" Type="http://schemas.openxmlformats.org/officeDocument/2006/relationships/image" Target="../media/image201.png"/><Relationship Id="rId15" Type="http://schemas.openxmlformats.org/officeDocument/2006/relationships/image" Target="../media/image199.wmf"/><Relationship Id="rId10" Type="http://schemas.openxmlformats.org/officeDocument/2006/relationships/image" Target="../media/image197.wmf"/><Relationship Id="rId4" Type="http://schemas.openxmlformats.org/officeDocument/2006/relationships/image" Target="../media/image200.png"/><Relationship Id="rId9" Type="http://schemas.openxmlformats.org/officeDocument/2006/relationships/oleObject" Target="../embeddings/oleObject43.bin"/><Relationship Id="rId14" Type="http://schemas.openxmlformats.org/officeDocument/2006/relationships/oleObject" Target="../embeddings/oleObject45.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3" Type="http://schemas.openxmlformats.org/officeDocument/2006/relationships/notesSlide" Target="../notesSlides/notesSlide42.xml"/><Relationship Id="rId7" Type="http://schemas.openxmlformats.org/officeDocument/2006/relationships/image" Target="../media/image142.png"/><Relationship Id="rId12" Type="http://schemas.openxmlformats.org/officeDocument/2006/relationships/image" Target="../media/image196.wmf"/><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image" Target="../media/image207.png"/><Relationship Id="rId11" Type="http://schemas.openxmlformats.org/officeDocument/2006/relationships/oleObject" Target="../embeddings/oleObject48.bin"/><Relationship Id="rId5" Type="http://schemas.openxmlformats.org/officeDocument/2006/relationships/image" Target="../media/image204.wmf"/><Relationship Id="rId15" Type="http://schemas.openxmlformats.org/officeDocument/2006/relationships/image" Target="../media/image200.png"/><Relationship Id="rId10" Type="http://schemas.openxmlformats.org/officeDocument/2006/relationships/image" Target="../media/image208.png"/><Relationship Id="rId4" Type="http://schemas.openxmlformats.org/officeDocument/2006/relationships/oleObject" Target="../embeddings/oleObject46.bin"/><Relationship Id="rId9" Type="http://schemas.openxmlformats.org/officeDocument/2006/relationships/image" Target="../media/image205.wmf"/><Relationship Id="rId14" Type="http://schemas.openxmlformats.org/officeDocument/2006/relationships/image" Target="../media/image206.wmf"/></Relationships>
</file>

<file path=ppt/slides/_rels/slide4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214.wmf"/><Relationship Id="rId18" Type="http://schemas.openxmlformats.org/officeDocument/2006/relationships/oleObject" Target="../embeddings/oleObject57.bin"/><Relationship Id="rId26" Type="http://schemas.openxmlformats.org/officeDocument/2006/relationships/image" Target="../media/image223.png"/><Relationship Id="rId3" Type="http://schemas.openxmlformats.org/officeDocument/2006/relationships/notesSlide" Target="../notesSlides/notesSlide44.xml"/><Relationship Id="rId21" Type="http://schemas.openxmlformats.org/officeDocument/2006/relationships/image" Target="../media/image218.wmf"/><Relationship Id="rId7" Type="http://schemas.openxmlformats.org/officeDocument/2006/relationships/image" Target="../media/image211.wmf"/><Relationship Id="rId12" Type="http://schemas.openxmlformats.org/officeDocument/2006/relationships/oleObject" Target="../embeddings/oleObject54.bin"/><Relationship Id="rId17" Type="http://schemas.openxmlformats.org/officeDocument/2006/relationships/image" Target="../media/image216.wmf"/><Relationship Id="rId25" Type="http://schemas.openxmlformats.org/officeDocument/2006/relationships/image" Target="../media/image222.png"/><Relationship Id="rId2" Type="http://schemas.openxmlformats.org/officeDocument/2006/relationships/slideLayout" Target="../slideLayouts/slideLayout14.xml"/><Relationship Id="rId16" Type="http://schemas.openxmlformats.org/officeDocument/2006/relationships/oleObject" Target="../embeddings/oleObject56.bin"/><Relationship Id="rId20" Type="http://schemas.openxmlformats.org/officeDocument/2006/relationships/oleObject" Target="../embeddings/oleObject58.bin"/><Relationship Id="rId29" Type="http://schemas.openxmlformats.org/officeDocument/2006/relationships/image" Target="../media/image226.png"/><Relationship Id="rId1" Type="http://schemas.openxmlformats.org/officeDocument/2006/relationships/vmlDrawing" Target="../drawings/vmlDrawing19.vml"/><Relationship Id="rId6" Type="http://schemas.openxmlformats.org/officeDocument/2006/relationships/oleObject" Target="../embeddings/oleObject51.bin"/><Relationship Id="rId11" Type="http://schemas.openxmlformats.org/officeDocument/2006/relationships/image" Target="../media/image213.wmf"/><Relationship Id="rId24" Type="http://schemas.openxmlformats.org/officeDocument/2006/relationships/image" Target="../media/image221.png"/><Relationship Id="rId5" Type="http://schemas.openxmlformats.org/officeDocument/2006/relationships/image" Target="../media/image210.wmf"/><Relationship Id="rId15" Type="http://schemas.openxmlformats.org/officeDocument/2006/relationships/image" Target="../media/image215.wmf"/><Relationship Id="rId23" Type="http://schemas.openxmlformats.org/officeDocument/2006/relationships/image" Target="../media/image220.png"/><Relationship Id="rId28" Type="http://schemas.openxmlformats.org/officeDocument/2006/relationships/image" Target="../media/image225.png"/><Relationship Id="rId10" Type="http://schemas.openxmlformats.org/officeDocument/2006/relationships/oleObject" Target="../embeddings/oleObject53.bin"/><Relationship Id="rId19" Type="http://schemas.openxmlformats.org/officeDocument/2006/relationships/image" Target="../media/image217.wmf"/><Relationship Id="rId31" Type="http://schemas.openxmlformats.org/officeDocument/2006/relationships/image" Target="../media/image228.png"/><Relationship Id="rId4" Type="http://schemas.openxmlformats.org/officeDocument/2006/relationships/oleObject" Target="../embeddings/oleObject50.bin"/><Relationship Id="rId9" Type="http://schemas.openxmlformats.org/officeDocument/2006/relationships/image" Target="../media/image212.wmf"/><Relationship Id="rId14" Type="http://schemas.openxmlformats.org/officeDocument/2006/relationships/oleObject" Target="../embeddings/oleObject55.bin"/><Relationship Id="rId22" Type="http://schemas.openxmlformats.org/officeDocument/2006/relationships/image" Target="../media/image219.png"/><Relationship Id="rId27" Type="http://schemas.openxmlformats.org/officeDocument/2006/relationships/image" Target="../media/image224.png"/><Relationship Id="rId30" Type="http://schemas.openxmlformats.org/officeDocument/2006/relationships/image" Target="../media/image227.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233.wmf"/><Relationship Id="rId18" Type="http://schemas.openxmlformats.org/officeDocument/2006/relationships/oleObject" Target="../embeddings/oleObject66.bin"/><Relationship Id="rId26" Type="http://schemas.openxmlformats.org/officeDocument/2006/relationships/oleObject" Target="../embeddings/oleObject70.bin"/><Relationship Id="rId3" Type="http://schemas.openxmlformats.org/officeDocument/2006/relationships/notesSlide" Target="../notesSlides/notesSlide45.xml"/><Relationship Id="rId21" Type="http://schemas.openxmlformats.org/officeDocument/2006/relationships/image" Target="../media/image237.wmf"/><Relationship Id="rId7" Type="http://schemas.openxmlformats.org/officeDocument/2006/relationships/image" Target="../media/image230.wmf"/><Relationship Id="rId12" Type="http://schemas.openxmlformats.org/officeDocument/2006/relationships/oleObject" Target="../embeddings/oleObject63.bin"/><Relationship Id="rId17" Type="http://schemas.openxmlformats.org/officeDocument/2006/relationships/image" Target="../media/image235.wmf"/><Relationship Id="rId25" Type="http://schemas.openxmlformats.org/officeDocument/2006/relationships/image" Target="../media/image239.wmf"/><Relationship Id="rId2" Type="http://schemas.openxmlformats.org/officeDocument/2006/relationships/slideLayout" Target="../slideLayouts/slideLayout14.xml"/><Relationship Id="rId16" Type="http://schemas.openxmlformats.org/officeDocument/2006/relationships/oleObject" Target="../embeddings/oleObject65.bin"/><Relationship Id="rId20" Type="http://schemas.openxmlformats.org/officeDocument/2006/relationships/oleObject" Target="../embeddings/oleObject67.bin"/><Relationship Id="rId29" Type="http://schemas.openxmlformats.org/officeDocument/2006/relationships/image" Target="../media/image242.png"/><Relationship Id="rId1" Type="http://schemas.openxmlformats.org/officeDocument/2006/relationships/vmlDrawing" Target="../drawings/vmlDrawing20.vml"/><Relationship Id="rId6" Type="http://schemas.openxmlformats.org/officeDocument/2006/relationships/oleObject" Target="../embeddings/oleObject60.bin"/><Relationship Id="rId11" Type="http://schemas.openxmlformats.org/officeDocument/2006/relationships/image" Target="../media/image232.wmf"/><Relationship Id="rId24" Type="http://schemas.openxmlformats.org/officeDocument/2006/relationships/oleObject" Target="../embeddings/oleObject69.bin"/><Relationship Id="rId5" Type="http://schemas.openxmlformats.org/officeDocument/2006/relationships/image" Target="../media/image229.wmf"/><Relationship Id="rId15" Type="http://schemas.openxmlformats.org/officeDocument/2006/relationships/image" Target="../media/image234.wmf"/><Relationship Id="rId23" Type="http://schemas.openxmlformats.org/officeDocument/2006/relationships/image" Target="../media/image238.wmf"/><Relationship Id="rId28" Type="http://schemas.openxmlformats.org/officeDocument/2006/relationships/image" Target="../media/image241.png"/><Relationship Id="rId10" Type="http://schemas.openxmlformats.org/officeDocument/2006/relationships/oleObject" Target="../embeddings/oleObject62.bin"/><Relationship Id="rId19" Type="http://schemas.openxmlformats.org/officeDocument/2006/relationships/image" Target="../media/image236.wmf"/><Relationship Id="rId4" Type="http://schemas.openxmlformats.org/officeDocument/2006/relationships/oleObject" Target="../embeddings/oleObject59.bin"/><Relationship Id="rId9" Type="http://schemas.openxmlformats.org/officeDocument/2006/relationships/image" Target="../media/image231.w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240.wmf"/></Relationships>
</file>

<file path=ppt/slides/_rels/slide48.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notesSlide" Target="../notesSlides/notesSlide47.xml"/><Relationship Id="rId7" Type="http://schemas.openxmlformats.org/officeDocument/2006/relationships/oleObject" Target="../embeddings/oleObject72.bin"/><Relationship Id="rId12" Type="http://schemas.openxmlformats.org/officeDocument/2006/relationships/image" Target="../media/image247.wmf"/><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244.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246.wmf"/><Relationship Id="rId4" Type="http://schemas.openxmlformats.org/officeDocument/2006/relationships/image" Target="../media/image248.png"/><Relationship Id="rId9" Type="http://schemas.openxmlformats.org/officeDocument/2006/relationships/oleObject" Target="../embeddings/oleObject73.bin"/></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251.wmf"/><Relationship Id="rId13" Type="http://schemas.openxmlformats.org/officeDocument/2006/relationships/oleObject" Target="../embeddings/oleObject79.bin"/><Relationship Id="rId3" Type="http://schemas.openxmlformats.org/officeDocument/2006/relationships/notesSlide" Target="../notesSlides/notesSlide49.xml"/><Relationship Id="rId7" Type="http://schemas.openxmlformats.org/officeDocument/2006/relationships/oleObject" Target="../embeddings/oleObject76.bin"/><Relationship Id="rId12" Type="http://schemas.openxmlformats.org/officeDocument/2006/relationships/image" Target="../media/image253.wmf"/><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250.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252.wmf"/><Relationship Id="rId4" Type="http://schemas.openxmlformats.org/officeDocument/2006/relationships/image" Target="../media/image255.png"/><Relationship Id="rId9" Type="http://schemas.openxmlformats.org/officeDocument/2006/relationships/oleObject" Target="../embeddings/oleObject77.bin"/><Relationship Id="rId14" Type="http://schemas.openxmlformats.org/officeDocument/2006/relationships/image" Target="../media/image254.wmf"/></Relationships>
</file>

<file path=ppt/slides/_rels/slide52.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256.png"/><Relationship Id="rId7" Type="http://schemas.openxmlformats.org/officeDocument/2006/relationships/image" Target="../media/image260.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259.png"/><Relationship Id="rId11" Type="http://schemas.openxmlformats.org/officeDocument/2006/relationships/image" Target="../media/image264.png"/><Relationship Id="rId5" Type="http://schemas.openxmlformats.org/officeDocument/2006/relationships/image" Target="../media/image258.png"/><Relationship Id="rId10" Type="http://schemas.openxmlformats.org/officeDocument/2006/relationships/image" Target="../media/image263.png"/><Relationship Id="rId4" Type="http://schemas.openxmlformats.org/officeDocument/2006/relationships/image" Target="../media/image257.png"/><Relationship Id="rId9" Type="http://schemas.openxmlformats.org/officeDocument/2006/relationships/image" Target="../media/image262.png"/></Relationships>
</file>

<file path=ppt/slides/_rels/slide53.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267.png"/></Relationships>
</file>

<file path=ppt/slides/_rels/slide55.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78.png"/><Relationship Id="rId18" Type="http://schemas.openxmlformats.org/officeDocument/2006/relationships/image" Target="../media/image283.png"/><Relationship Id="rId26" Type="http://schemas.openxmlformats.org/officeDocument/2006/relationships/image" Target="../media/image291.png"/><Relationship Id="rId3" Type="http://schemas.openxmlformats.org/officeDocument/2006/relationships/image" Target="../media/image268.png"/><Relationship Id="rId21" Type="http://schemas.openxmlformats.org/officeDocument/2006/relationships/image" Target="../media/image286.png"/><Relationship Id="rId7" Type="http://schemas.openxmlformats.org/officeDocument/2006/relationships/image" Target="../media/image272.png"/><Relationship Id="rId12" Type="http://schemas.openxmlformats.org/officeDocument/2006/relationships/image" Target="../media/image277.png"/><Relationship Id="rId17" Type="http://schemas.openxmlformats.org/officeDocument/2006/relationships/image" Target="../media/image282.png"/><Relationship Id="rId25" Type="http://schemas.openxmlformats.org/officeDocument/2006/relationships/image" Target="../media/image290.png"/><Relationship Id="rId2" Type="http://schemas.openxmlformats.org/officeDocument/2006/relationships/notesSlide" Target="../notesSlides/notesSlide53.xml"/><Relationship Id="rId16" Type="http://schemas.openxmlformats.org/officeDocument/2006/relationships/image" Target="../media/image281.png"/><Relationship Id="rId20" Type="http://schemas.openxmlformats.org/officeDocument/2006/relationships/image" Target="../media/image285.png"/><Relationship Id="rId1" Type="http://schemas.openxmlformats.org/officeDocument/2006/relationships/slideLayout" Target="../slideLayouts/slideLayout14.xml"/><Relationship Id="rId6" Type="http://schemas.openxmlformats.org/officeDocument/2006/relationships/image" Target="../media/image271.png"/><Relationship Id="rId11" Type="http://schemas.openxmlformats.org/officeDocument/2006/relationships/image" Target="../media/image276.png"/><Relationship Id="rId24" Type="http://schemas.openxmlformats.org/officeDocument/2006/relationships/image" Target="../media/image289.png"/><Relationship Id="rId5" Type="http://schemas.openxmlformats.org/officeDocument/2006/relationships/image" Target="../media/image270.png"/><Relationship Id="rId15" Type="http://schemas.openxmlformats.org/officeDocument/2006/relationships/image" Target="../media/image280.png"/><Relationship Id="rId23" Type="http://schemas.openxmlformats.org/officeDocument/2006/relationships/image" Target="../media/image288.png"/><Relationship Id="rId28" Type="http://schemas.openxmlformats.org/officeDocument/2006/relationships/image" Target="../media/image293.png"/><Relationship Id="rId10" Type="http://schemas.openxmlformats.org/officeDocument/2006/relationships/image" Target="../media/image275.png"/><Relationship Id="rId19" Type="http://schemas.openxmlformats.org/officeDocument/2006/relationships/image" Target="../media/image284.png"/><Relationship Id="rId4" Type="http://schemas.openxmlformats.org/officeDocument/2006/relationships/image" Target="../media/image269.png"/><Relationship Id="rId9" Type="http://schemas.openxmlformats.org/officeDocument/2006/relationships/image" Target="../media/image274.png"/><Relationship Id="rId14" Type="http://schemas.openxmlformats.org/officeDocument/2006/relationships/image" Target="../media/image279.png"/><Relationship Id="rId22" Type="http://schemas.openxmlformats.org/officeDocument/2006/relationships/image" Target="../media/image287.png"/><Relationship Id="rId27" Type="http://schemas.openxmlformats.org/officeDocument/2006/relationships/image" Target="../media/image292.png"/></Relationships>
</file>

<file path=ppt/slides/_rels/slide56.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294.png"/><Relationship Id="rId7" Type="http://schemas.openxmlformats.org/officeDocument/2006/relationships/image" Target="../media/image298.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297.png"/><Relationship Id="rId5" Type="http://schemas.openxmlformats.org/officeDocument/2006/relationships/image" Target="../media/image296.png"/><Relationship Id="rId4" Type="http://schemas.openxmlformats.org/officeDocument/2006/relationships/image" Target="../media/image295.png"/></Relationships>
</file>

<file path=ppt/slides/_rels/slide57.xml.rels><?xml version="1.0" encoding="UTF-8" standalone="yes"?>
<Relationships xmlns="http://schemas.openxmlformats.org/package/2006/relationships"><Relationship Id="rId8" Type="http://schemas.openxmlformats.org/officeDocument/2006/relationships/image" Target="../media/image305.png"/><Relationship Id="rId13" Type="http://schemas.openxmlformats.org/officeDocument/2006/relationships/image" Target="../media/image310.png"/><Relationship Id="rId3" Type="http://schemas.openxmlformats.org/officeDocument/2006/relationships/image" Target="../media/image300.png"/><Relationship Id="rId7" Type="http://schemas.openxmlformats.org/officeDocument/2006/relationships/image" Target="../media/image304.png"/><Relationship Id="rId12" Type="http://schemas.openxmlformats.org/officeDocument/2006/relationships/image" Target="../media/image309.png"/><Relationship Id="rId17" Type="http://schemas.openxmlformats.org/officeDocument/2006/relationships/image" Target="../media/image314.png"/><Relationship Id="rId2" Type="http://schemas.openxmlformats.org/officeDocument/2006/relationships/notesSlide" Target="../notesSlides/notesSlide55.xml"/><Relationship Id="rId16" Type="http://schemas.openxmlformats.org/officeDocument/2006/relationships/image" Target="../media/image313.png"/><Relationship Id="rId1" Type="http://schemas.openxmlformats.org/officeDocument/2006/relationships/slideLayout" Target="../slideLayouts/slideLayout14.xml"/><Relationship Id="rId6" Type="http://schemas.openxmlformats.org/officeDocument/2006/relationships/image" Target="../media/image303.png"/><Relationship Id="rId11" Type="http://schemas.openxmlformats.org/officeDocument/2006/relationships/image" Target="../media/image308.png"/><Relationship Id="rId5" Type="http://schemas.openxmlformats.org/officeDocument/2006/relationships/image" Target="../media/image302.png"/><Relationship Id="rId15" Type="http://schemas.openxmlformats.org/officeDocument/2006/relationships/image" Target="../media/image312.png"/><Relationship Id="rId10" Type="http://schemas.openxmlformats.org/officeDocument/2006/relationships/image" Target="../media/image307.png"/><Relationship Id="rId4" Type="http://schemas.openxmlformats.org/officeDocument/2006/relationships/image" Target="../media/image301.png"/><Relationship Id="rId9" Type="http://schemas.openxmlformats.org/officeDocument/2006/relationships/image" Target="../media/image306.png"/><Relationship Id="rId14" Type="http://schemas.openxmlformats.org/officeDocument/2006/relationships/image" Target="../media/image311.png"/></Relationships>
</file>

<file path=ppt/slides/_rels/slide58.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25.png"/><Relationship Id="rId3" Type="http://schemas.openxmlformats.org/officeDocument/2006/relationships/image" Target="../media/image315.png"/><Relationship Id="rId7" Type="http://schemas.openxmlformats.org/officeDocument/2006/relationships/image" Target="../media/image319.png"/><Relationship Id="rId12" Type="http://schemas.openxmlformats.org/officeDocument/2006/relationships/image" Target="../media/image324.pn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318.png"/><Relationship Id="rId11" Type="http://schemas.openxmlformats.org/officeDocument/2006/relationships/image" Target="../media/image323.png"/><Relationship Id="rId5" Type="http://schemas.openxmlformats.org/officeDocument/2006/relationships/image" Target="../media/image317.png"/><Relationship Id="rId15" Type="http://schemas.openxmlformats.org/officeDocument/2006/relationships/image" Target="../media/image327.png"/><Relationship Id="rId10" Type="http://schemas.openxmlformats.org/officeDocument/2006/relationships/image" Target="../media/image322.png"/><Relationship Id="rId4" Type="http://schemas.openxmlformats.org/officeDocument/2006/relationships/image" Target="../media/image316.png"/><Relationship Id="rId9" Type="http://schemas.openxmlformats.org/officeDocument/2006/relationships/image" Target="../media/image321.png"/><Relationship Id="rId14" Type="http://schemas.openxmlformats.org/officeDocument/2006/relationships/image" Target="../media/image326.png"/></Relationships>
</file>

<file path=ppt/slides/_rels/slide59.xml.rels><?xml version="1.0" encoding="UTF-8" standalone="yes"?>
<Relationships xmlns="http://schemas.openxmlformats.org/package/2006/relationships"><Relationship Id="rId8" Type="http://schemas.openxmlformats.org/officeDocument/2006/relationships/image" Target="../media/image333.png"/><Relationship Id="rId13" Type="http://schemas.openxmlformats.org/officeDocument/2006/relationships/image" Target="../media/image338.png"/><Relationship Id="rId3" Type="http://schemas.openxmlformats.org/officeDocument/2006/relationships/image" Target="../media/image328.png"/><Relationship Id="rId7" Type="http://schemas.openxmlformats.org/officeDocument/2006/relationships/image" Target="../media/image332.png"/><Relationship Id="rId12" Type="http://schemas.openxmlformats.org/officeDocument/2006/relationships/image" Target="../media/image337.png"/><Relationship Id="rId2" Type="http://schemas.openxmlformats.org/officeDocument/2006/relationships/notesSlide" Target="../notesSlides/notesSlide57.xml"/><Relationship Id="rId16" Type="http://schemas.openxmlformats.org/officeDocument/2006/relationships/image" Target="../media/image341.png"/><Relationship Id="rId1" Type="http://schemas.openxmlformats.org/officeDocument/2006/relationships/slideLayout" Target="../slideLayouts/slideLayout14.xml"/><Relationship Id="rId6" Type="http://schemas.openxmlformats.org/officeDocument/2006/relationships/image" Target="../media/image331.png"/><Relationship Id="rId11" Type="http://schemas.openxmlformats.org/officeDocument/2006/relationships/image" Target="../media/image336.png"/><Relationship Id="rId5" Type="http://schemas.openxmlformats.org/officeDocument/2006/relationships/image" Target="../media/image330.png"/><Relationship Id="rId15" Type="http://schemas.openxmlformats.org/officeDocument/2006/relationships/image" Target="../media/image340.png"/><Relationship Id="rId10" Type="http://schemas.openxmlformats.org/officeDocument/2006/relationships/image" Target="../media/image335.png"/><Relationship Id="rId4" Type="http://schemas.openxmlformats.org/officeDocument/2006/relationships/image" Target="../media/image329.png"/><Relationship Id="rId9" Type="http://schemas.openxmlformats.org/officeDocument/2006/relationships/image" Target="../media/image334.png"/><Relationship Id="rId14" Type="http://schemas.openxmlformats.org/officeDocument/2006/relationships/image" Target="../media/image33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345.wmf"/><Relationship Id="rId18" Type="http://schemas.openxmlformats.org/officeDocument/2006/relationships/oleObject" Target="../embeddings/oleObject86.bin"/><Relationship Id="rId26" Type="http://schemas.openxmlformats.org/officeDocument/2006/relationships/image" Target="../media/image351.wmf"/><Relationship Id="rId3" Type="http://schemas.openxmlformats.org/officeDocument/2006/relationships/notesSlide" Target="../notesSlides/notesSlide58.xml"/><Relationship Id="rId21" Type="http://schemas.openxmlformats.org/officeDocument/2006/relationships/image" Target="../media/image349.wmf"/><Relationship Id="rId7" Type="http://schemas.openxmlformats.org/officeDocument/2006/relationships/image" Target="../media/image342.wmf"/><Relationship Id="rId12" Type="http://schemas.openxmlformats.org/officeDocument/2006/relationships/oleObject" Target="../embeddings/oleObject83.bin"/><Relationship Id="rId17" Type="http://schemas.openxmlformats.org/officeDocument/2006/relationships/image" Target="../media/image347.wmf"/><Relationship Id="rId25" Type="http://schemas.openxmlformats.org/officeDocument/2006/relationships/oleObject" Target="../embeddings/oleObject90.bin"/><Relationship Id="rId2" Type="http://schemas.openxmlformats.org/officeDocument/2006/relationships/slideLayout" Target="../slideLayouts/slideLayout14.xml"/><Relationship Id="rId16" Type="http://schemas.openxmlformats.org/officeDocument/2006/relationships/oleObject" Target="../embeddings/oleObject85.bin"/><Relationship Id="rId20" Type="http://schemas.openxmlformats.org/officeDocument/2006/relationships/oleObject" Target="../embeddings/oleObject87.bin"/><Relationship Id="rId29" Type="http://schemas.openxmlformats.org/officeDocument/2006/relationships/oleObject" Target="../embeddings/oleObject92.bin"/><Relationship Id="rId1" Type="http://schemas.openxmlformats.org/officeDocument/2006/relationships/vmlDrawing" Target="../drawings/vmlDrawing23.vml"/><Relationship Id="rId6" Type="http://schemas.openxmlformats.org/officeDocument/2006/relationships/oleObject" Target="../embeddings/oleObject80.bin"/><Relationship Id="rId11" Type="http://schemas.openxmlformats.org/officeDocument/2006/relationships/image" Target="../media/image344.wmf"/><Relationship Id="rId24" Type="http://schemas.openxmlformats.org/officeDocument/2006/relationships/image" Target="../media/image350.wmf"/><Relationship Id="rId32" Type="http://schemas.openxmlformats.org/officeDocument/2006/relationships/image" Target="../media/image354.wmf"/><Relationship Id="rId5" Type="http://schemas.openxmlformats.org/officeDocument/2006/relationships/image" Target="../media/image356.png"/><Relationship Id="rId15" Type="http://schemas.openxmlformats.org/officeDocument/2006/relationships/image" Target="../media/image346.wmf"/><Relationship Id="rId23" Type="http://schemas.openxmlformats.org/officeDocument/2006/relationships/oleObject" Target="../embeddings/oleObject89.bin"/><Relationship Id="rId28" Type="http://schemas.openxmlformats.org/officeDocument/2006/relationships/image" Target="../media/image352.wmf"/><Relationship Id="rId10" Type="http://schemas.openxmlformats.org/officeDocument/2006/relationships/oleObject" Target="../embeddings/oleObject82.bin"/><Relationship Id="rId19" Type="http://schemas.openxmlformats.org/officeDocument/2006/relationships/image" Target="../media/image348.wmf"/><Relationship Id="rId31" Type="http://schemas.openxmlformats.org/officeDocument/2006/relationships/oleObject" Target="../embeddings/oleObject93.bin"/><Relationship Id="rId4" Type="http://schemas.openxmlformats.org/officeDocument/2006/relationships/image" Target="../media/image355.png"/><Relationship Id="rId9" Type="http://schemas.openxmlformats.org/officeDocument/2006/relationships/image" Target="../media/image343.emf"/><Relationship Id="rId14" Type="http://schemas.openxmlformats.org/officeDocument/2006/relationships/oleObject" Target="../embeddings/oleObject84.bin"/><Relationship Id="rId22" Type="http://schemas.openxmlformats.org/officeDocument/2006/relationships/oleObject" Target="../embeddings/oleObject88.bin"/><Relationship Id="rId27" Type="http://schemas.openxmlformats.org/officeDocument/2006/relationships/oleObject" Target="../embeddings/oleObject91.bin"/><Relationship Id="rId30" Type="http://schemas.openxmlformats.org/officeDocument/2006/relationships/image" Target="../media/image353.wmf"/></Relationships>
</file>

<file path=ppt/slides/_rels/slide61.xml.rels><?xml version="1.0" encoding="UTF-8" standalone="yes"?>
<Relationships xmlns="http://schemas.openxmlformats.org/package/2006/relationships"><Relationship Id="rId13" Type="http://schemas.openxmlformats.org/officeDocument/2006/relationships/oleObject" Target="../embeddings/oleObject82.bin"/><Relationship Id="rId18" Type="http://schemas.openxmlformats.org/officeDocument/2006/relationships/image" Target="../media/image346.wmf"/><Relationship Id="rId26" Type="http://schemas.openxmlformats.org/officeDocument/2006/relationships/oleObject" Target="../embeddings/oleObject89.bin"/><Relationship Id="rId3" Type="http://schemas.openxmlformats.org/officeDocument/2006/relationships/notesSlide" Target="../notesSlides/notesSlide59.xml"/><Relationship Id="rId21" Type="http://schemas.openxmlformats.org/officeDocument/2006/relationships/oleObject" Target="../embeddings/oleObject86.bin"/><Relationship Id="rId34" Type="http://schemas.openxmlformats.org/officeDocument/2006/relationships/oleObject" Target="../embeddings/oleObject93.bin"/><Relationship Id="rId7" Type="http://schemas.openxmlformats.org/officeDocument/2006/relationships/image" Target="../media/image360.png"/><Relationship Id="rId12" Type="http://schemas.openxmlformats.org/officeDocument/2006/relationships/image" Target="../media/image343.emf"/><Relationship Id="rId17" Type="http://schemas.openxmlformats.org/officeDocument/2006/relationships/oleObject" Target="../embeddings/oleObject84.bin"/><Relationship Id="rId25" Type="http://schemas.openxmlformats.org/officeDocument/2006/relationships/oleObject" Target="../embeddings/oleObject88.bin"/><Relationship Id="rId33" Type="http://schemas.openxmlformats.org/officeDocument/2006/relationships/image" Target="../media/image353.wmf"/><Relationship Id="rId2" Type="http://schemas.openxmlformats.org/officeDocument/2006/relationships/slideLayout" Target="../slideLayouts/slideLayout14.xml"/><Relationship Id="rId16" Type="http://schemas.openxmlformats.org/officeDocument/2006/relationships/image" Target="../media/image345.wmf"/><Relationship Id="rId20" Type="http://schemas.openxmlformats.org/officeDocument/2006/relationships/image" Target="../media/image347.wmf"/><Relationship Id="rId29" Type="http://schemas.openxmlformats.org/officeDocument/2006/relationships/image" Target="../media/image351.wmf"/><Relationship Id="rId1" Type="http://schemas.openxmlformats.org/officeDocument/2006/relationships/vmlDrawing" Target="../drawings/vmlDrawing24.vml"/><Relationship Id="rId6" Type="http://schemas.openxmlformats.org/officeDocument/2006/relationships/image" Target="../media/image359.png"/><Relationship Id="rId11" Type="http://schemas.openxmlformats.org/officeDocument/2006/relationships/oleObject" Target="../embeddings/oleObject81.bin"/><Relationship Id="rId24" Type="http://schemas.openxmlformats.org/officeDocument/2006/relationships/image" Target="../media/image349.wmf"/><Relationship Id="rId32" Type="http://schemas.openxmlformats.org/officeDocument/2006/relationships/oleObject" Target="../embeddings/oleObject94.bin"/><Relationship Id="rId5" Type="http://schemas.openxmlformats.org/officeDocument/2006/relationships/image" Target="../media/image358.png"/><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oleObject" Target="../embeddings/oleObject90.bin"/><Relationship Id="rId10" Type="http://schemas.openxmlformats.org/officeDocument/2006/relationships/image" Target="../media/image342.wmf"/><Relationship Id="rId19" Type="http://schemas.openxmlformats.org/officeDocument/2006/relationships/oleObject" Target="../embeddings/oleObject85.bin"/><Relationship Id="rId31" Type="http://schemas.openxmlformats.org/officeDocument/2006/relationships/image" Target="../media/image352.wmf"/><Relationship Id="rId4" Type="http://schemas.openxmlformats.org/officeDocument/2006/relationships/image" Target="../media/image357.png"/><Relationship Id="rId9" Type="http://schemas.openxmlformats.org/officeDocument/2006/relationships/oleObject" Target="../embeddings/oleObject80.bin"/><Relationship Id="rId14" Type="http://schemas.openxmlformats.org/officeDocument/2006/relationships/image" Target="../media/image344.wmf"/><Relationship Id="rId22" Type="http://schemas.openxmlformats.org/officeDocument/2006/relationships/image" Target="../media/image348.wmf"/><Relationship Id="rId27" Type="http://schemas.openxmlformats.org/officeDocument/2006/relationships/image" Target="../media/image350.wmf"/><Relationship Id="rId30" Type="http://schemas.openxmlformats.org/officeDocument/2006/relationships/oleObject" Target="../embeddings/oleObject91.bin"/><Relationship Id="rId35" Type="http://schemas.openxmlformats.org/officeDocument/2006/relationships/image" Target="../media/image354.wmf"/><Relationship Id="rId8" Type="http://schemas.openxmlformats.org/officeDocument/2006/relationships/image" Target="../media/image361.png"/></Relationships>
</file>

<file path=ppt/slides/_rels/slide62.xml.rels><?xml version="1.0" encoding="UTF-8" standalone="yes"?>
<Relationships xmlns="http://schemas.openxmlformats.org/package/2006/relationships"><Relationship Id="rId13" Type="http://schemas.openxmlformats.org/officeDocument/2006/relationships/oleObject" Target="../embeddings/oleObject95.bin"/><Relationship Id="rId18" Type="http://schemas.openxmlformats.org/officeDocument/2006/relationships/image" Target="../media/image364.wmf"/><Relationship Id="rId26" Type="http://schemas.openxmlformats.org/officeDocument/2006/relationships/image" Target="../media/image348.wmf"/><Relationship Id="rId39" Type="http://schemas.openxmlformats.org/officeDocument/2006/relationships/oleObject" Target="../embeddings/oleObject93.bin"/><Relationship Id="rId21" Type="http://schemas.openxmlformats.org/officeDocument/2006/relationships/oleObject" Target="../embeddings/oleObject84.bin"/><Relationship Id="rId34" Type="http://schemas.openxmlformats.org/officeDocument/2006/relationships/image" Target="../media/image351.wmf"/><Relationship Id="rId7" Type="http://schemas.openxmlformats.org/officeDocument/2006/relationships/image" Target="../media/image372.png"/><Relationship Id="rId12" Type="http://schemas.openxmlformats.org/officeDocument/2006/relationships/image" Target="../media/image326.png"/><Relationship Id="rId17" Type="http://schemas.openxmlformats.org/officeDocument/2006/relationships/oleObject" Target="../embeddings/oleObject97.bin"/><Relationship Id="rId25" Type="http://schemas.openxmlformats.org/officeDocument/2006/relationships/oleObject" Target="../embeddings/oleObject86.bin"/><Relationship Id="rId33" Type="http://schemas.openxmlformats.org/officeDocument/2006/relationships/oleObject" Target="../embeddings/oleObject90.bin"/><Relationship Id="rId38" Type="http://schemas.openxmlformats.org/officeDocument/2006/relationships/image" Target="../media/image369.wmf"/><Relationship Id="rId2" Type="http://schemas.openxmlformats.org/officeDocument/2006/relationships/slideLayout" Target="../slideLayouts/slideLayout14.xml"/><Relationship Id="rId16" Type="http://schemas.openxmlformats.org/officeDocument/2006/relationships/image" Target="../media/image363.wmf"/><Relationship Id="rId20" Type="http://schemas.openxmlformats.org/officeDocument/2006/relationships/image" Target="../media/image345.wmf"/><Relationship Id="rId29" Type="http://schemas.openxmlformats.org/officeDocument/2006/relationships/oleObject" Target="../embeddings/oleObject100.bin"/><Relationship Id="rId1" Type="http://schemas.openxmlformats.org/officeDocument/2006/relationships/vmlDrawing" Target="../drawings/vmlDrawing25.vml"/><Relationship Id="rId6" Type="http://schemas.openxmlformats.org/officeDocument/2006/relationships/image" Target="../media/image371.png"/><Relationship Id="rId11" Type="http://schemas.openxmlformats.org/officeDocument/2006/relationships/image" Target="../media/image320.png"/><Relationship Id="rId24" Type="http://schemas.openxmlformats.org/officeDocument/2006/relationships/image" Target="../media/image365.wmf"/><Relationship Id="rId32" Type="http://schemas.openxmlformats.org/officeDocument/2006/relationships/image" Target="../media/image368.wmf"/><Relationship Id="rId37" Type="http://schemas.openxmlformats.org/officeDocument/2006/relationships/oleObject" Target="../embeddings/oleObject102.bin"/><Relationship Id="rId40" Type="http://schemas.openxmlformats.org/officeDocument/2006/relationships/image" Target="../media/image354.wmf"/><Relationship Id="rId5" Type="http://schemas.openxmlformats.org/officeDocument/2006/relationships/image" Target="../media/image316.png"/><Relationship Id="rId15" Type="http://schemas.openxmlformats.org/officeDocument/2006/relationships/oleObject" Target="../embeddings/oleObject96.bin"/><Relationship Id="rId23" Type="http://schemas.openxmlformats.org/officeDocument/2006/relationships/oleObject" Target="../embeddings/oleObject98.bin"/><Relationship Id="rId28" Type="http://schemas.openxmlformats.org/officeDocument/2006/relationships/image" Target="../media/image366.wmf"/><Relationship Id="rId36" Type="http://schemas.openxmlformats.org/officeDocument/2006/relationships/image" Target="../media/image352.wmf"/><Relationship Id="rId10" Type="http://schemas.openxmlformats.org/officeDocument/2006/relationships/image" Target="../media/image319.png"/><Relationship Id="rId19" Type="http://schemas.openxmlformats.org/officeDocument/2006/relationships/oleObject" Target="../embeddings/oleObject83.bin"/><Relationship Id="rId31" Type="http://schemas.openxmlformats.org/officeDocument/2006/relationships/oleObject" Target="../embeddings/oleObject101.bin"/><Relationship Id="rId4" Type="http://schemas.openxmlformats.org/officeDocument/2006/relationships/image" Target="../media/image370.png"/><Relationship Id="rId9" Type="http://schemas.openxmlformats.org/officeDocument/2006/relationships/image" Target="../media/image317.png"/><Relationship Id="rId14" Type="http://schemas.openxmlformats.org/officeDocument/2006/relationships/image" Target="../media/image362.wmf"/><Relationship Id="rId22" Type="http://schemas.openxmlformats.org/officeDocument/2006/relationships/image" Target="../media/image346.wmf"/><Relationship Id="rId27" Type="http://schemas.openxmlformats.org/officeDocument/2006/relationships/oleObject" Target="../embeddings/oleObject99.bin"/><Relationship Id="rId30" Type="http://schemas.openxmlformats.org/officeDocument/2006/relationships/image" Target="../media/image367.wmf"/><Relationship Id="rId35" Type="http://schemas.openxmlformats.org/officeDocument/2006/relationships/oleObject" Target="../embeddings/oleObject91.bin"/><Relationship Id="rId8" Type="http://schemas.openxmlformats.org/officeDocument/2006/relationships/image" Target="../media/image373.png"/><Relationship Id="rId3"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3" Type="http://schemas.openxmlformats.org/officeDocument/2006/relationships/image" Target="../media/image394.png"/><Relationship Id="rId18" Type="http://schemas.openxmlformats.org/officeDocument/2006/relationships/oleObject" Target="../embeddings/oleObject107.bin"/><Relationship Id="rId26" Type="http://schemas.openxmlformats.org/officeDocument/2006/relationships/oleObject" Target="../embeddings/oleObject112.bin"/><Relationship Id="rId21" Type="http://schemas.openxmlformats.org/officeDocument/2006/relationships/image" Target="../media/image377.wmf"/><Relationship Id="rId34" Type="http://schemas.openxmlformats.org/officeDocument/2006/relationships/image" Target="../media/image382.wmf"/><Relationship Id="rId7" Type="http://schemas.openxmlformats.org/officeDocument/2006/relationships/image" Target="../media/image388.png"/><Relationship Id="rId12" Type="http://schemas.openxmlformats.org/officeDocument/2006/relationships/image" Target="../media/image393.png"/><Relationship Id="rId17" Type="http://schemas.openxmlformats.org/officeDocument/2006/relationships/image" Target="../media/image376.wmf"/><Relationship Id="rId25" Type="http://schemas.openxmlformats.org/officeDocument/2006/relationships/oleObject" Target="../embeddings/oleObject111.bin"/><Relationship Id="rId33" Type="http://schemas.openxmlformats.org/officeDocument/2006/relationships/oleObject" Target="../embeddings/oleObject116.bin"/><Relationship Id="rId38" Type="http://schemas.openxmlformats.org/officeDocument/2006/relationships/image" Target="../media/image384.wmf"/><Relationship Id="rId2" Type="http://schemas.openxmlformats.org/officeDocument/2006/relationships/slideLayout" Target="../slideLayouts/slideLayout14.xml"/><Relationship Id="rId16" Type="http://schemas.openxmlformats.org/officeDocument/2006/relationships/oleObject" Target="../embeddings/oleObject106.bin"/><Relationship Id="rId20" Type="http://schemas.openxmlformats.org/officeDocument/2006/relationships/oleObject" Target="../embeddings/oleObject108.bin"/><Relationship Id="rId29" Type="http://schemas.openxmlformats.org/officeDocument/2006/relationships/oleObject" Target="../embeddings/oleObject114.bin"/><Relationship Id="rId1" Type="http://schemas.openxmlformats.org/officeDocument/2006/relationships/vmlDrawing" Target="../drawings/vmlDrawing27.vml"/><Relationship Id="rId6" Type="http://schemas.openxmlformats.org/officeDocument/2006/relationships/image" Target="../media/image387.png"/><Relationship Id="rId11" Type="http://schemas.openxmlformats.org/officeDocument/2006/relationships/image" Target="../media/image392.png"/><Relationship Id="rId24" Type="http://schemas.openxmlformats.org/officeDocument/2006/relationships/image" Target="../media/image378.wmf"/><Relationship Id="rId32" Type="http://schemas.openxmlformats.org/officeDocument/2006/relationships/image" Target="../media/image381.wmf"/><Relationship Id="rId37" Type="http://schemas.openxmlformats.org/officeDocument/2006/relationships/oleObject" Target="../embeddings/oleObject118.bin"/><Relationship Id="rId5" Type="http://schemas.openxmlformats.org/officeDocument/2006/relationships/image" Target="../media/image386.png"/><Relationship Id="rId15" Type="http://schemas.openxmlformats.org/officeDocument/2006/relationships/image" Target="../media/image375.wmf"/><Relationship Id="rId23" Type="http://schemas.openxmlformats.org/officeDocument/2006/relationships/oleObject" Target="../embeddings/oleObject110.bin"/><Relationship Id="rId28" Type="http://schemas.openxmlformats.org/officeDocument/2006/relationships/oleObject" Target="../embeddings/oleObject113.bin"/><Relationship Id="rId36" Type="http://schemas.openxmlformats.org/officeDocument/2006/relationships/image" Target="../media/image383.wmf"/><Relationship Id="rId10" Type="http://schemas.openxmlformats.org/officeDocument/2006/relationships/image" Target="../media/image391.png"/><Relationship Id="rId19" Type="http://schemas.openxmlformats.org/officeDocument/2006/relationships/image" Target="../media/image345.wmf"/><Relationship Id="rId31" Type="http://schemas.openxmlformats.org/officeDocument/2006/relationships/oleObject" Target="../embeddings/oleObject115.bin"/><Relationship Id="rId4" Type="http://schemas.openxmlformats.org/officeDocument/2006/relationships/image" Target="../media/image385.png"/><Relationship Id="rId9" Type="http://schemas.openxmlformats.org/officeDocument/2006/relationships/image" Target="../media/image390.png"/><Relationship Id="rId14" Type="http://schemas.openxmlformats.org/officeDocument/2006/relationships/oleObject" Target="../embeddings/oleObject105.bin"/><Relationship Id="rId22" Type="http://schemas.openxmlformats.org/officeDocument/2006/relationships/oleObject" Target="../embeddings/oleObject109.bin"/><Relationship Id="rId27" Type="http://schemas.openxmlformats.org/officeDocument/2006/relationships/image" Target="../media/image379.wmf"/><Relationship Id="rId30" Type="http://schemas.openxmlformats.org/officeDocument/2006/relationships/image" Target="../media/image380.wmf"/><Relationship Id="rId35" Type="http://schemas.openxmlformats.org/officeDocument/2006/relationships/oleObject" Target="../embeddings/oleObject117.bin"/><Relationship Id="rId8" Type="http://schemas.openxmlformats.org/officeDocument/2006/relationships/image" Target="../media/image389.png"/><Relationship Id="rId3"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8" Type="http://schemas.openxmlformats.org/officeDocument/2006/relationships/image" Target="../media/image404.png"/><Relationship Id="rId13" Type="http://schemas.openxmlformats.org/officeDocument/2006/relationships/image" Target="../media/image395.wmf"/><Relationship Id="rId18" Type="http://schemas.openxmlformats.org/officeDocument/2006/relationships/oleObject" Target="../embeddings/oleObject122.bin"/><Relationship Id="rId3" Type="http://schemas.openxmlformats.org/officeDocument/2006/relationships/notesSlide" Target="../notesSlides/notesSlide62.xml"/><Relationship Id="rId21" Type="http://schemas.openxmlformats.org/officeDocument/2006/relationships/oleObject" Target="../embeddings/oleObject124.bin"/><Relationship Id="rId7" Type="http://schemas.openxmlformats.org/officeDocument/2006/relationships/image" Target="../media/image403.png"/><Relationship Id="rId12" Type="http://schemas.openxmlformats.org/officeDocument/2006/relationships/oleObject" Target="../embeddings/oleObject119.bin"/><Relationship Id="rId17" Type="http://schemas.openxmlformats.org/officeDocument/2006/relationships/image" Target="../media/image345.wmf"/><Relationship Id="rId25" Type="http://schemas.openxmlformats.org/officeDocument/2006/relationships/image" Target="../media/image407.png"/><Relationship Id="rId2" Type="http://schemas.openxmlformats.org/officeDocument/2006/relationships/slideLayout" Target="../slideLayouts/slideLayout14.xml"/><Relationship Id="rId16" Type="http://schemas.openxmlformats.org/officeDocument/2006/relationships/oleObject" Target="../embeddings/oleObject121.bin"/><Relationship Id="rId20" Type="http://schemas.openxmlformats.org/officeDocument/2006/relationships/oleObject" Target="../embeddings/oleObject123.bin"/><Relationship Id="rId1" Type="http://schemas.openxmlformats.org/officeDocument/2006/relationships/vmlDrawing" Target="../drawings/vmlDrawing28.vml"/><Relationship Id="rId6" Type="http://schemas.openxmlformats.org/officeDocument/2006/relationships/image" Target="../media/image402.png"/><Relationship Id="rId11" Type="http://schemas.openxmlformats.org/officeDocument/2006/relationships/image" Target="../media/image406.png"/><Relationship Id="rId24" Type="http://schemas.openxmlformats.org/officeDocument/2006/relationships/image" Target="../media/image399.wmf"/><Relationship Id="rId5" Type="http://schemas.openxmlformats.org/officeDocument/2006/relationships/image" Target="../media/image401.png"/><Relationship Id="rId15" Type="http://schemas.openxmlformats.org/officeDocument/2006/relationships/image" Target="../media/image396.wmf"/><Relationship Id="rId23" Type="http://schemas.openxmlformats.org/officeDocument/2006/relationships/oleObject" Target="../embeddings/oleObject125.bin"/><Relationship Id="rId10" Type="http://schemas.microsoft.com/office/2007/relationships/hdphoto" Target="../media/hdphoto1.wdp"/><Relationship Id="rId19" Type="http://schemas.openxmlformats.org/officeDocument/2006/relationships/image" Target="../media/image397.wmf"/><Relationship Id="rId4" Type="http://schemas.openxmlformats.org/officeDocument/2006/relationships/image" Target="../media/image400.png"/><Relationship Id="rId9" Type="http://schemas.openxmlformats.org/officeDocument/2006/relationships/image" Target="../media/image405.png"/><Relationship Id="rId14" Type="http://schemas.openxmlformats.org/officeDocument/2006/relationships/oleObject" Target="../embeddings/oleObject120.bin"/><Relationship Id="rId22" Type="http://schemas.openxmlformats.org/officeDocument/2006/relationships/image" Target="../media/image398.wmf"/></Relationships>
</file>

<file path=ppt/slides/_rels/slide65.xml.rels><?xml version="1.0" encoding="UTF-8" standalone="yes"?>
<Relationships xmlns="http://schemas.openxmlformats.org/package/2006/relationships"><Relationship Id="rId8" Type="http://schemas.openxmlformats.org/officeDocument/2006/relationships/image" Target="../media/image416.png"/><Relationship Id="rId13" Type="http://schemas.openxmlformats.org/officeDocument/2006/relationships/oleObject" Target="../embeddings/oleObject128.bin"/><Relationship Id="rId18" Type="http://schemas.openxmlformats.org/officeDocument/2006/relationships/image" Target="../media/image411.wmf"/><Relationship Id="rId3" Type="http://schemas.openxmlformats.org/officeDocument/2006/relationships/notesSlide" Target="../notesSlides/notesSlide63.xml"/><Relationship Id="rId7" Type="http://schemas.openxmlformats.org/officeDocument/2006/relationships/image" Target="../media/image415.png"/><Relationship Id="rId12" Type="http://schemas.openxmlformats.org/officeDocument/2006/relationships/image" Target="../media/image409.wmf"/><Relationship Id="rId17" Type="http://schemas.openxmlformats.org/officeDocument/2006/relationships/oleObject" Target="../embeddings/oleObject130.bin"/><Relationship Id="rId2" Type="http://schemas.openxmlformats.org/officeDocument/2006/relationships/slideLayout" Target="../slideLayouts/slideLayout14.xml"/><Relationship Id="rId16" Type="http://schemas.openxmlformats.org/officeDocument/2006/relationships/image" Target="../media/image345.wmf"/><Relationship Id="rId1" Type="http://schemas.openxmlformats.org/officeDocument/2006/relationships/vmlDrawing" Target="../drawings/vmlDrawing29.vml"/><Relationship Id="rId6" Type="http://schemas.openxmlformats.org/officeDocument/2006/relationships/image" Target="../media/image414.png"/><Relationship Id="rId11" Type="http://schemas.openxmlformats.org/officeDocument/2006/relationships/oleObject" Target="../embeddings/oleObject127.bin"/><Relationship Id="rId5" Type="http://schemas.openxmlformats.org/officeDocument/2006/relationships/image" Target="../media/image413.png"/><Relationship Id="rId15" Type="http://schemas.openxmlformats.org/officeDocument/2006/relationships/oleObject" Target="../embeddings/oleObject129.bin"/><Relationship Id="rId10" Type="http://schemas.openxmlformats.org/officeDocument/2006/relationships/image" Target="../media/image408.wmf"/><Relationship Id="rId19" Type="http://schemas.openxmlformats.org/officeDocument/2006/relationships/image" Target="../media/image417.png"/><Relationship Id="rId4" Type="http://schemas.openxmlformats.org/officeDocument/2006/relationships/image" Target="../media/image412.png"/><Relationship Id="rId9" Type="http://schemas.openxmlformats.org/officeDocument/2006/relationships/oleObject" Target="../embeddings/oleObject126.bin"/><Relationship Id="rId14" Type="http://schemas.openxmlformats.org/officeDocument/2006/relationships/image" Target="../media/image410.wmf"/></Relationships>
</file>

<file path=ppt/slides/_rels/slide66.xml.rels><?xml version="1.0" encoding="UTF-8" standalone="yes"?>
<Relationships xmlns="http://schemas.openxmlformats.org/package/2006/relationships"><Relationship Id="rId3" Type="http://schemas.openxmlformats.org/officeDocument/2006/relationships/image" Target="../media/image418.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305.png"/><Relationship Id="rId13" Type="http://schemas.openxmlformats.org/officeDocument/2006/relationships/image" Target="../media/image310.png"/><Relationship Id="rId3" Type="http://schemas.openxmlformats.org/officeDocument/2006/relationships/image" Target="../media/image300.png"/><Relationship Id="rId7" Type="http://schemas.openxmlformats.org/officeDocument/2006/relationships/image" Target="../media/image304.png"/><Relationship Id="rId12" Type="http://schemas.openxmlformats.org/officeDocument/2006/relationships/image" Target="../media/image309.png"/><Relationship Id="rId17" Type="http://schemas.openxmlformats.org/officeDocument/2006/relationships/image" Target="../media/image314.png"/><Relationship Id="rId2" Type="http://schemas.openxmlformats.org/officeDocument/2006/relationships/notesSlide" Target="../notesSlides/notesSlide65.xml"/><Relationship Id="rId16" Type="http://schemas.openxmlformats.org/officeDocument/2006/relationships/image" Target="../media/image313.png"/><Relationship Id="rId1" Type="http://schemas.openxmlformats.org/officeDocument/2006/relationships/slideLayout" Target="../slideLayouts/slideLayout14.xml"/><Relationship Id="rId6" Type="http://schemas.openxmlformats.org/officeDocument/2006/relationships/image" Target="../media/image303.png"/><Relationship Id="rId11" Type="http://schemas.openxmlformats.org/officeDocument/2006/relationships/image" Target="../media/image308.png"/><Relationship Id="rId5" Type="http://schemas.openxmlformats.org/officeDocument/2006/relationships/image" Target="../media/image302.png"/><Relationship Id="rId15" Type="http://schemas.openxmlformats.org/officeDocument/2006/relationships/image" Target="../media/image312.png"/><Relationship Id="rId10" Type="http://schemas.openxmlformats.org/officeDocument/2006/relationships/image" Target="../media/image307.png"/><Relationship Id="rId4" Type="http://schemas.openxmlformats.org/officeDocument/2006/relationships/image" Target="../media/image301.png"/><Relationship Id="rId9" Type="http://schemas.openxmlformats.org/officeDocument/2006/relationships/image" Target="../media/image306.png"/><Relationship Id="rId14" Type="http://schemas.openxmlformats.org/officeDocument/2006/relationships/image" Target="../media/image311.png"/></Relationships>
</file>

<file path=ppt/slides/_rels/slide68.xml.rels><?xml version="1.0" encoding="UTF-8" standalone="yes"?>
<Relationships xmlns="http://schemas.openxmlformats.org/package/2006/relationships"><Relationship Id="rId8" Type="http://schemas.openxmlformats.org/officeDocument/2006/relationships/image" Target="../media/image424.png"/><Relationship Id="rId3" Type="http://schemas.openxmlformats.org/officeDocument/2006/relationships/image" Target="../media/image419.png"/><Relationship Id="rId7" Type="http://schemas.openxmlformats.org/officeDocument/2006/relationships/image" Target="../media/image423.png"/><Relationship Id="rId2" Type="http://schemas.openxmlformats.org/officeDocument/2006/relationships/notesSlide" Target="../notesSlides/notesSlide66.xml"/><Relationship Id="rId1" Type="http://schemas.openxmlformats.org/officeDocument/2006/relationships/slideLayout" Target="../slideLayouts/slideLayout14.xml"/><Relationship Id="rId6" Type="http://schemas.openxmlformats.org/officeDocument/2006/relationships/image" Target="../media/image422.png"/><Relationship Id="rId5" Type="http://schemas.openxmlformats.org/officeDocument/2006/relationships/image" Target="../media/image421.png"/><Relationship Id="rId10" Type="http://schemas.openxmlformats.org/officeDocument/2006/relationships/image" Target="../media/image426.png"/><Relationship Id="rId4" Type="http://schemas.openxmlformats.org/officeDocument/2006/relationships/image" Target="../media/image420.png"/><Relationship Id="rId9" Type="http://schemas.openxmlformats.org/officeDocument/2006/relationships/image" Target="../media/image425.png"/></Relationships>
</file>

<file path=ppt/slides/_rels/slide69.xml.rels><?xml version="1.0" encoding="UTF-8" standalone="yes"?>
<Relationships xmlns="http://schemas.openxmlformats.org/package/2006/relationships"><Relationship Id="rId3" Type="http://schemas.openxmlformats.org/officeDocument/2006/relationships/image" Target="../media/image316.png"/><Relationship Id="rId7" Type="http://schemas.openxmlformats.org/officeDocument/2006/relationships/image" Target="../media/image427.png"/><Relationship Id="rId2" Type="http://schemas.openxmlformats.org/officeDocument/2006/relationships/notesSlide" Target="../notesSlides/notesSlide67.xml"/><Relationship Id="rId1" Type="http://schemas.openxmlformats.org/officeDocument/2006/relationships/slideLayout" Target="../slideLayouts/slideLayout14.xml"/><Relationship Id="rId6" Type="http://schemas.openxmlformats.org/officeDocument/2006/relationships/image" Target="../media/image326.png"/><Relationship Id="rId5" Type="http://schemas.openxmlformats.org/officeDocument/2006/relationships/image" Target="../media/image372.png"/><Relationship Id="rId4" Type="http://schemas.openxmlformats.org/officeDocument/2006/relationships/image" Target="../media/image37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0.xml.rels><?xml version="1.0" encoding="UTF-8" standalone="yes"?>
<Relationships xmlns="http://schemas.openxmlformats.org/package/2006/relationships"><Relationship Id="rId3" Type="http://schemas.openxmlformats.org/officeDocument/2006/relationships/image" Target="../media/image386.png"/><Relationship Id="rId7" Type="http://schemas.openxmlformats.org/officeDocument/2006/relationships/image" Target="../media/image427.pn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image" Target="../media/image389.png"/><Relationship Id="rId5" Type="http://schemas.openxmlformats.org/officeDocument/2006/relationships/image" Target="../media/image388.png"/><Relationship Id="rId4" Type="http://schemas.openxmlformats.org/officeDocument/2006/relationships/image" Target="../media/image387.png"/></Relationships>
</file>

<file path=ppt/slides/_rels/slide71.xml.rels><?xml version="1.0" encoding="UTF-8" standalone="yes"?>
<Relationships xmlns="http://schemas.openxmlformats.org/package/2006/relationships"><Relationship Id="rId8" Type="http://schemas.openxmlformats.org/officeDocument/2006/relationships/image" Target="../media/image429.wmf"/><Relationship Id="rId13" Type="http://schemas.openxmlformats.org/officeDocument/2006/relationships/oleObject" Target="../embeddings/oleObject135.bin"/><Relationship Id="rId3" Type="http://schemas.openxmlformats.org/officeDocument/2006/relationships/notesSlide" Target="../notesSlides/notesSlide69.xml"/><Relationship Id="rId7" Type="http://schemas.openxmlformats.org/officeDocument/2006/relationships/oleObject" Target="../embeddings/oleObject132.bin"/><Relationship Id="rId12" Type="http://schemas.openxmlformats.org/officeDocument/2006/relationships/image" Target="../media/image431.wmf"/><Relationship Id="rId2" Type="http://schemas.openxmlformats.org/officeDocument/2006/relationships/slideLayout" Target="../slideLayouts/slideLayout14.xml"/><Relationship Id="rId16" Type="http://schemas.openxmlformats.org/officeDocument/2006/relationships/image" Target="../media/image433.wmf"/><Relationship Id="rId1" Type="http://schemas.openxmlformats.org/officeDocument/2006/relationships/vmlDrawing" Target="../drawings/vmlDrawing30.vml"/><Relationship Id="rId6" Type="http://schemas.openxmlformats.org/officeDocument/2006/relationships/image" Target="../media/image428.wmf"/><Relationship Id="rId11" Type="http://schemas.openxmlformats.org/officeDocument/2006/relationships/oleObject" Target="../embeddings/oleObject134.bin"/><Relationship Id="rId5" Type="http://schemas.openxmlformats.org/officeDocument/2006/relationships/oleObject" Target="../embeddings/oleObject131.bin"/><Relationship Id="rId15" Type="http://schemas.openxmlformats.org/officeDocument/2006/relationships/oleObject" Target="../embeddings/oleObject136.bin"/><Relationship Id="rId10" Type="http://schemas.openxmlformats.org/officeDocument/2006/relationships/image" Target="../media/image430.wmf"/><Relationship Id="rId4" Type="http://schemas.openxmlformats.org/officeDocument/2006/relationships/image" Target="../media/image434.png"/><Relationship Id="rId9" Type="http://schemas.openxmlformats.org/officeDocument/2006/relationships/oleObject" Target="../embeddings/oleObject133.bin"/><Relationship Id="rId14" Type="http://schemas.openxmlformats.org/officeDocument/2006/relationships/image" Target="../media/image432.wmf"/></Relationships>
</file>

<file path=ppt/slides/_rels/slide72.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notesSlide" Target="../notesSlides/notesSlide70.xml"/><Relationship Id="rId1" Type="http://schemas.openxmlformats.org/officeDocument/2006/relationships/slideLayout" Target="../slideLayouts/slideLayout14.xml"/><Relationship Id="rId5" Type="http://schemas.openxmlformats.org/officeDocument/2006/relationships/image" Target="../media/image437.png"/><Relationship Id="rId4" Type="http://schemas.openxmlformats.org/officeDocument/2006/relationships/image" Target="../media/image436.png"/></Relationships>
</file>

<file path=ppt/slides/_rels/slide73.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438.png"/></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notesSlide" Target="../notesSlides/notesSlide72.xml"/><Relationship Id="rId7" Type="http://schemas.openxmlformats.org/officeDocument/2006/relationships/image" Target="../media/image440.wmf"/><Relationship Id="rId2" Type="http://schemas.openxmlformats.org/officeDocument/2006/relationships/slideLayout" Target="../slideLayouts/slideLayout14.xml"/><Relationship Id="rId1" Type="http://schemas.openxmlformats.org/officeDocument/2006/relationships/vmlDrawing" Target="../drawings/vmlDrawing31.vml"/><Relationship Id="rId6" Type="http://schemas.openxmlformats.org/officeDocument/2006/relationships/oleObject" Target="../embeddings/oleObject138.bin"/><Relationship Id="rId5" Type="http://schemas.openxmlformats.org/officeDocument/2006/relationships/image" Target="../media/image439.wmf"/><Relationship Id="rId4" Type="http://schemas.openxmlformats.org/officeDocument/2006/relationships/oleObject" Target="../embeddings/oleObject137.bin"/><Relationship Id="rId9" Type="http://schemas.openxmlformats.org/officeDocument/2006/relationships/image" Target="../media/image441.wmf"/></Relationships>
</file>

<file path=ppt/slides/_rels/slide75.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notesSlide" Target="../notesSlides/notesSlide73.xml"/><Relationship Id="rId1" Type="http://schemas.openxmlformats.org/officeDocument/2006/relationships/slideLayout" Target="../slideLayouts/slideLayout14.xml"/><Relationship Id="rId6" Type="http://schemas.openxmlformats.org/officeDocument/2006/relationships/image" Target="../media/image444.png"/><Relationship Id="rId5" Type="http://schemas.openxmlformats.org/officeDocument/2006/relationships/image" Target="../media/image443.png"/><Relationship Id="rId4" Type="http://schemas.openxmlformats.org/officeDocument/2006/relationships/image" Target="../media/image442.png"/></Relationships>
</file>

<file path=ppt/slides/_rels/slide76.xml.rels><?xml version="1.0" encoding="UTF-8" standalone="yes"?>
<Relationships xmlns="http://schemas.openxmlformats.org/package/2006/relationships"><Relationship Id="rId3" Type="http://schemas.openxmlformats.org/officeDocument/2006/relationships/image" Target="../media/image445.png"/><Relationship Id="rId2" Type="http://schemas.openxmlformats.org/officeDocument/2006/relationships/notesSlide" Target="../notesSlides/notesSlide74.xml"/><Relationship Id="rId1" Type="http://schemas.openxmlformats.org/officeDocument/2006/relationships/slideLayout" Target="../slideLayouts/slideLayout14.xml"/><Relationship Id="rId5" Type="http://schemas.openxmlformats.org/officeDocument/2006/relationships/image" Target="../media/image447.png"/><Relationship Id="rId4" Type="http://schemas.openxmlformats.org/officeDocument/2006/relationships/image" Target="../media/image44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449.wmf"/><Relationship Id="rId2" Type="http://schemas.openxmlformats.org/officeDocument/2006/relationships/slideLayout" Target="../slideLayouts/slideLayout14.xml"/><Relationship Id="rId1" Type="http://schemas.openxmlformats.org/officeDocument/2006/relationships/vmlDrawing" Target="../drawings/vmlDrawing33.vml"/><Relationship Id="rId6" Type="http://schemas.openxmlformats.org/officeDocument/2006/relationships/oleObject" Target="../embeddings/oleObject142.bin"/><Relationship Id="rId5" Type="http://schemas.openxmlformats.org/officeDocument/2006/relationships/image" Target="../media/image450.png"/><Relationship Id="rId4" Type="http://schemas.openxmlformats.org/officeDocument/2006/relationships/image" Target="../media/image445.png"/></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notesSlide" Target="../notesSlides/notesSlide76.xml"/><Relationship Id="rId7" Type="http://schemas.openxmlformats.org/officeDocument/2006/relationships/image" Target="../media/image452.wmf"/><Relationship Id="rId2" Type="http://schemas.openxmlformats.org/officeDocument/2006/relationships/slideLayout" Target="../slideLayouts/slideLayout14.xml"/><Relationship Id="rId1" Type="http://schemas.openxmlformats.org/officeDocument/2006/relationships/vmlDrawing" Target="../drawings/vmlDrawing34.vml"/><Relationship Id="rId6" Type="http://schemas.openxmlformats.org/officeDocument/2006/relationships/oleObject" Target="../embeddings/oleObject144.bin"/><Relationship Id="rId5" Type="http://schemas.openxmlformats.org/officeDocument/2006/relationships/image" Target="../media/image451.wmf"/><Relationship Id="rId4" Type="http://schemas.openxmlformats.org/officeDocument/2006/relationships/oleObject" Target="../embeddings/oleObject143.bin"/><Relationship Id="rId9" Type="http://schemas.openxmlformats.org/officeDocument/2006/relationships/image" Target="../media/image453.wmf"/></Relationships>
</file>

<file path=ppt/slides/_rels/slide79.xml.rels><?xml version="1.0" encoding="UTF-8" standalone="yes"?>
<Relationships xmlns="http://schemas.openxmlformats.org/package/2006/relationships"><Relationship Id="rId3" Type="http://schemas.openxmlformats.org/officeDocument/2006/relationships/image" Target="../media/image454.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80.xml.rels><?xml version="1.0" encoding="UTF-8" standalone="yes"?>
<Relationships xmlns="http://schemas.openxmlformats.org/package/2006/relationships"><Relationship Id="rId8" Type="http://schemas.openxmlformats.org/officeDocument/2006/relationships/image" Target="../media/image458.png"/><Relationship Id="rId3" Type="http://schemas.openxmlformats.org/officeDocument/2006/relationships/notesSlide" Target="../notesSlides/notesSlide78.xml"/><Relationship Id="rId7" Type="http://schemas.openxmlformats.org/officeDocument/2006/relationships/image" Target="../media/image457.png"/><Relationship Id="rId2" Type="http://schemas.openxmlformats.org/officeDocument/2006/relationships/slideLayout" Target="../slideLayouts/slideLayout14.xml"/><Relationship Id="rId1" Type="http://schemas.openxmlformats.org/officeDocument/2006/relationships/vmlDrawing" Target="../drawings/vmlDrawing35.vml"/><Relationship Id="rId6" Type="http://schemas.openxmlformats.org/officeDocument/2006/relationships/image" Target="../media/image455.wmf"/><Relationship Id="rId5" Type="http://schemas.openxmlformats.org/officeDocument/2006/relationships/oleObject" Target="../embeddings/oleObject146.bin"/><Relationship Id="rId4" Type="http://schemas.openxmlformats.org/officeDocument/2006/relationships/image" Target="../media/image456.png"/></Relationships>
</file>

<file path=ppt/slides/_rels/slide81.xml.rels><?xml version="1.0" encoding="UTF-8" standalone="yes"?>
<Relationships xmlns="http://schemas.openxmlformats.org/package/2006/relationships"><Relationship Id="rId8" Type="http://schemas.openxmlformats.org/officeDocument/2006/relationships/image" Target="../media/image462.png"/><Relationship Id="rId3" Type="http://schemas.openxmlformats.org/officeDocument/2006/relationships/notesSlide" Target="../notesSlides/notesSlide79.xml"/><Relationship Id="rId7" Type="http://schemas.openxmlformats.org/officeDocument/2006/relationships/image" Target="../media/image459.wmf"/><Relationship Id="rId2" Type="http://schemas.openxmlformats.org/officeDocument/2006/relationships/slideLayout" Target="../slideLayouts/slideLayout14.xml"/><Relationship Id="rId1" Type="http://schemas.openxmlformats.org/officeDocument/2006/relationships/vmlDrawing" Target="../drawings/vmlDrawing36.vml"/><Relationship Id="rId6" Type="http://schemas.openxmlformats.org/officeDocument/2006/relationships/oleObject" Target="../embeddings/oleObject147.bin"/><Relationship Id="rId5" Type="http://schemas.openxmlformats.org/officeDocument/2006/relationships/image" Target="../media/image461.png"/><Relationship Id="rId4" Type="http://schemas.openxmlformats.org/officeDocument/2006/relationships/image" Target="../media/image460.png"/></Relationships>
</file>

<file path=ppt/slides/_rels/slide82.xml.rels><?xml version="1.0" encoding="UTF-8" standalone="yes"?>
<Relationships xmlns="http://schemas.openxmlformats.org/package/2006/relationships"><Relationship Id="rId8" Type="http://schemas.openxmlformats.org/officeDocument/2006/relationships/image" Target="../media/image466.png"/><Relationship Id="rId3" Type="http://schemas.openxmlformats.org/officeDocument/2006/relationships/notesSlide" Target="../notesSlides/notesSlide80.xml"/><Relationship Id="rId7" Type="http://schemas.openxmlformats.org/officeDocument/2006/relationships/image" Target="../media/image463.wmf"/><Relationship Id="rId2" Type="http://schemas.openxmlformats.org/officeDocument/2006/relationships/slideLayout" Target="../slideLayouts/slideLayout14.xml"/><Relationship Id="rId1" Type="http://schemas.openxmlformats.org/officeDocument/2006/relationships/vmlDrawing" Target="../drawings/vmlDrawing37.vml"/><Relationship Id="rId6" Type="http://schemas.openxmlformats.org/officeDocument/2006/relationships/oleObject" Target="../embeddings/oleObject148.bin"/><Relationship Id="rId5" Type="http://schemas.openxmlformats.org/officeDocument/2006/relationships/image" Target="../media/image465.png"/><Relationship Id="rId4" Type="http://schemas.openxmlformats.org/officeDocument/2006/relationships/image" Target="../media/image464.png"/></Relationships>
</file>

<file path=ppt/slides/_rels/slide83.xml.rels><?xml version="1.0" encoding="UTF-8" standalone="yes"?>
<Relationships xmlns="http://schemas.openxmlformats.org/package/2006/relationships"><Relationship Id="rId3" Type="http://schemas.openxmlformats.org/officeDocument/2006/relationships/image" Target="../media/image467.png"/><Relationship Id="rId2" Type="http://schemas.openxmlformats.org/officeDocument/2006/relationships/notesSlide" Target="../notesSlides/notesSlide81.xml"/><Relationship Id="rId1" Type="http://schemas.openxmlformats.org/officeDocument/2006/relationships/slideLayout" Target="../slideLayouts/slideLayout14.xml"/><Relationship Id="rId4" Type="http://schemas.openxmlformats.org/officeDocument/2006/relationships/image" Target="../media/image468.png"/></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notesSlide" Target="../notesSlides/notesSlide82.xml"/><Relationship Id="rId7" Type="http://schemas.openxmlformats.org/officeDocument/2006/relationships/image" Target="../media/image469.wmf"/><Relationship Id="rId2" Type="http://schemas.openxmlformats.org/officeDocument/2006/relationships/slideLayout" Target="../slideLayouts/slideLayout14.xml"/><Relationship Id="rId1" Type="http://schemas.openxmlformats.org/officeDocument/2006/relationships/vmlDrawing" Target="../drawings/vmlDrawing38.vml"/><Relationship Id="rId6" Type="http://schemas.openxmlformats.org/officeDocument/2006/relationships/oleObject" Target="../embeddings/oleObject149.bin"/><Relationship Id="rId5" Type="http://schemas.openxmlformats.org/officeDocument/2006/relationships/image" Target="../media/image472.png"/><Relationship Id="rId4" Type="http://schemas.openxmlformats.org/officeDocument/2006/relationships/image" Target="../media/image471.png"/><Relationship Id="rId9" Type="http://schemas.openxmlformats.org/officeDocument/2006/relationships/image" Target="../media/image470.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notesSlide" Target="../notesSlides/notesSlide83.xml"/><Relationship Id="rId7" Type="http://schemas.openxmlformats.org/officeDocument/2006/relationships/image" Target="../media/image473.wmf"/><Relationship Id="rId2" Type="http://schemas.openxmlformats.org/officeDocument/2006/relationships/slideLayout" Target="../slideLayouts/slideLayout14.xml"/><Relationship Id="rId1" Type="http://schemas.openxmlformats.org/officeDocument/2006/relationships/vmlDrawing" Target="../drawings/vmlDrawing39.vml"/><Relationship Id="rId6" Type="http://schemas.openxmlformats.org/officeDocument/2006/relationships/oleObject" Target="../embeddings/oleObject151.bin"/><Relationship Id="rId5" Type="http://schemas.openxmlformats.org/officeDocument/2006/relationships/image" Target="../media/image475.png"/><Relationship Id="rId4" Type="http://schemas.openxmlformats.org/officeDocument/2006/relationships/image" Target="../media/image471.png"/><Relationship Id="rId9" Type="http://schemas.openxmlformats.org/officeDocument/2006/relationships/image" Target="../media/image474.wmf"/></Relationships>
</file>

<file path=ppt/slides/_rels/slide86.xml.rels><?xml version="1.0" encoding="UTF-8" standalone="yes"?>
<Relationships xmlns="http://schemas.openxmlformats.org/package/2006/relationships"><Relationship Id="rId8" Type="http://schemas.openxmlformats.org/officeDocument/2006/relationships/image" Target="../media/image477.wmf"/><Relationship Id="rId3" Type="http://schemas.openxmlformats.org/officeDocument/2006/relationships/notesSlide" Target="../notesSlides/notesSlide84.xml"/><Relationship Id="rId7" Type="http://schemas.openxmlformats.org/officeDocument/2006/relationships/oleObject" Target="../embeddings/oleObject154.bin"/><Relationship Id="rId2" Type="http://schemas.openxmlformats.org/officeDocument/2006/relationships/slideLayout" Target="../slideLayouts/slideLayout14.xml"/><Relationship Id="rId1" Type="http://schemas.openxmlformats.org/officeDocument/2006/relationships/vmlDrawing" Target="../drawings/vmlDrawing40.vml"/><Relationship Id="rId6" Type="http://schemas.openxmlformats.org/officeDocument/2006/relationships/image" Target="../media/image476.wmf"/><Relationship Id="rId5" Type="http://schemas.openxmlformats.org/officeDocument/2006/relationships/oleObject" Target="../embeddings/oleObject153.bin"/><Relationship Id="rId4" Type="http://schemas.openxmlformats.org/officeDocument/2006/relationships/image" Target="../media/image478.png"/><Relationship Id="rId9" Type="http://schemas.openxmlformats.org/officeDocument/2006/relationships/image" Target="../media/image471.png"/></Relationships>
</file>

<file path=ppt/slides/_rels/slide87.xml.rels><?xml version="1.0" encoding="UTF-8" standalone="yes"?>
<Relationships xmlns="http://schemas.openxmlformats.org/package/2006/relationships"><Relationship Id="rId8" Type="http://schemas.openxmlformats.org/officeDocument/2006/relationships/image" Target="../media/image484.png"/><Relationship Id="rId3" Type="http://schemas.openxmlformats.org/officeDocument/2006/relationships/image" Target="../media/image479.png"/><Relationship Id="rId7" Type="http://schemas.openxmlformats.org/officeDocument/2006/relationships/image" Target="../media/image483.png"/><Relationship Id="rId2" Type="http://schemas.openxmlformats.org/officeDocument/2006/relationships/notesSlide" Target="../notesSlides/notesSlide85.xml"/><Relationship Id="rId1" Type="http://schemas.openxmlformats.org/officeDocument/2006/relationships/slideLayout" Target="../slideLayouts/slideLayout14.xml"/><Relationship Id="rId6" Type="http://schemas.openxmlformats.org/officeDocument/2006/relationships/image" Target="../media/image482.png"/><Relationship Id="rId5" Type="http://schemas.openxmlformats.org/officeDocument/2006/relationships/image" Target="../media/image481.png"/><Relationship Id="rId4" Type="http://schemas.openxmlformats.org/officeDocument/2006/relationships/image" Target="../media/image480.png"/></Relationships>
</file>

<file path=ppt/slides/_rels/slide88.xml.rels><?xml version="1.0" encoding="UTF-8" standalone="yes"?>
<Relationships xmlns="http://schemas.openxmlformats.org/package/2006/relationships"><Relationship Id="rId3" Type="http://schemas.openxmlformats.org/officeDocument/2006/relationships/image" Target="../media/image485.png"/><Relationship Id="rId2" Type="http://schemas.openxmlformats.org/officeDocument/2006/relationships/notesSlide" Target="../notesSlides/notesSlide86.xml"/><Relationship Id="rId1" Type="http://schemas.openxmlformats.org/officeDocument/2006/relationships/slideLayout" Target="../slideLayouts/slideLayout14.xml"/><Relationship Id="rId4" Type="http://schemas.openxmlformats.org/officeDocument/2006/relationships/image" Target="../media/image486.png"/></Relationships>
</file>

<file path=ppt/slides/_rels/slide89.xml.rels><?xml version="1.0" encoding="UTF-8" standalone="yes"?>
<Relationships xmlns="http://schemas.openxmlformats.org/package/2006/relationships"><Relationship Id="rId3" Type="http://schemas.openxmlformats.org/officeDocument/2006/relationships/image" Target="../media/image487.pn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90.xml.rels><?xml version="1.0" encoding="UTF-8" standalone="yes"?>
<Relationships xmlns="http://schemas.openxmlformats.org/package/2006/relationships"><Relationship Id="rId8" Type="http://schemas.openxmlformats.org/officeDocument/2006/relationships/image" Target="../media/image493.png"/><Relationship Id="rId13" Type="http://schemas.openxmlformats.org/officeDocument/2006/relationships/oleObject" Target="../embeddings/oleObject156.bin"/><Relationship Id="rId3" Type="http://schemas.openxmlformats.org/officeDocument/2006/relationships/notesSlide" Target="../notesSlides/notesSlide88.xml"/><Relationship Id="rId7" Type="http://schemas.openxmlformats.org/officeDocument/2006/relationships/image" Target="../media/image492.png"/><Relationship Id="rId12" Type="http://schemas.openxmlformats.org/officeDocument/2006/relationships/image" Target="../media/image495.png"/><Relationship Id="rId2" Type="http://schemas.openxmlformats.org/officeDocument/2006/relationships/slideLayout" Target="../slideLayouts/slideLayout14.xml"/><Relationship Id="rId1" Type="http://schemas.openxmlformats.org/officeDocument/2006/relationships/vmlDrawing" Target="../drawings/vmlDrawing41.vml"/><Relationship Id="rId6" Type="http://schemas.openxmlformats.org/officeDocument/2006/relationships/image" Target="../media/image491.png"/><Relationship Id="rId11" Type="http://schemas.openxmlformats.org/officeDocument/2006/relationships/image" Target="../media/image488.wmf"/><Relationship Id="rId5" Type="http://schemas.openxmlformats.org/officeDocument/2006/relationships/image" Target="../media/image490.png"/><Relationship Id="rId15" Type="http://schemas.openxmlformats.org/officeDocument/2006/relationships/image" Target="../media/image496.png"/><Relationship Id="rId10" Type="http://schemas.openxmlformats.org/officeDocument/2006/relationships/oleObject" Target="../embeddings/oleObject155.bin"/><Relationship Id="rId4" Type="http://schemas.openxmlformats.org/officeDocument/2006/relationships/image" Target="../media/image471.png"/><Relationship Id="rId9" Type="http://schemas.openxmlformats.org/officeDocument/2006/relationships/image" Target="../media/image494.png"/><Relationship Id="rId14" Type="http://schemas.openxmlformats.org/officeDocument/2006/relationships/image" Target="../media/image489.wmf"/></Relationships>
</file>

<file path=ppt/slides/_rels/slide91.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499.png"/><Relationship Id="rId18" Type="http://schemas.openxmlformats.org/officeDocument/2006/relationships/image" Target="../media/image496.png"/><Relationship Id="rId3" Type="http://schemas.openxmlformats.org/officeDocument/2006/relationships/notesSlide" Target="../notesSlides/notesSlide89.xml"/><Relationship Id="rId7" Type="http://schemas.openxmlformats.org/officeDocument/2006/relationships/image" Target="../media/image498.wmf"/><Relationship Id="rId12" Type="http://schemas.openxmlformats.org/officeDocument/2006/relationships/image" Target="../media/image494.png"/><Relationship Id="rId17" Type="http://schemas.openxmlformats.org/officeDocument/2006/relationships/image" Target="../media/image503.png"/><Relationship Id="rId2" Type="http://schemas.openxmlformats.org/officeDocument/2006/relationships/slideLayout" Target="../slideLayouts/slideLayout14.xml"/><Relationship Id="rId16" Type="http://schemas.openxmlformats.org/officeDocument/2006/relationships/image" Target="../media/image502.png"/><Relationship Id="rId1" Type="http://schemas.openxmlformats.org/officeDocument/2006/relationships/vmlDrawing" Target="../drawings/vmlDrawing42.vml"/><Relationship Id="rId6" Type="http://schemas.openxmlformats.org/officeDocument/2006/relationships/oleObject" Target="../embeddings/oleObject158.bin"/><Relationship Id="rId11" Type="http://schemas.openxmlformats.org/officeDocument/2006/relationships/image" Target="../media/image493.png"/><Relationship Id="rId5" Type="http://schemas.openxmlformats.org/officeDocument/2006/relationships/image" Target="../media/image497.wmf"/><Relationship Id="rId15" Type="http://schemas.openxmlformats.org/officeDocument/2006/relationships/image" Target="../media/image501.png"/><Relationship Id="rId10" Type="http://schemas.openxmlformats.org/officeDocument/2006/relationships/image" Target="../media/image492.png"/><Relationship Id="rId4" Type="http://schemas.openxmlformats.org/officeDocument/2006/relationships/oleObject" Target="../embeddings/oleObject157.bin"/><Relationship Id="rId9" Type="http://schemas.openxmlformats.org/officeDocument/2006/relationships/image" Target="../media/image491.png"/><Relationship Id="rId14" Type="http://schemas.openxmlformats.org/officeDocument/2006/relationships/image" Target="../media/image500.png"/></Relationships>
</file>

<file path=ppt/slides/_rels/slide92.xml.rels><?xml version="1.0" encoding="UTF-8" standalone="yes"?>
<Relationships xmlns="http://schemas.openxmlformats.org/package/2006/relationships"><Relationship Id="rId8" Type="http://schemas.openxmlformats.org/officeDocument/2006/relationships/image" Target="../media/image507.png"/><Relationship Id="rId3" Type="http://schemas.openxmlformats.org/officeDocument/2006/relationships/notesSlide" Target="../notesSlides/notesSlide90.xml"/><Relationship Id="rId7" Type="http://schemas.openxmlformats.org/officeDocument/2006/relationships/image" Target="../media/image506.png"/><Relationship Id="rId2" Type="http://schemas.openxmlformats.org/officeDocument/2006/relationships/slideLayout" Target="../slideLayouts/slideLayout14.xml"/><Relationship Id="rId1" Type="http://schemas.openxmlformats.org/officeDocument/2006/relationships/vmlDrawing" Target="../drawings/vmlDrawing43.vml"/><Relationship Id="rId6" Type="http://schemas.openxmlformats.org/officeDocument/2006/relationships/image" Target="../media/image505.png"/><Relationship Id="rId5" Type="http://schemas.openxmlformats.org/officeDocument/2006/relationships/image" Target="../media/image504.wmf"/><Relationship Id="rId4" Type="http://schemas.openxmlformats.org/officeDocument/2006/relationships/oleObject" Target="../embeddings/oleObject159.bin"/><Relationship Id="rId9" Type="http://schemas.openxmlformats.org/officeDocument/2006/relationships/image" Target="../media/image496.png"/></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notesSlide" Target="../notesSlides/notesSlide91.xml"/><Relationship Id="rId7" Type="http://schemas.openxmlformats.org/officeDocument/2006/relationships/image" Target="../media/image509.wmf"/><Relationship Id="rId2" Type="http://schemas.openxmlformats.org/officeDocument/2006/relationships/slideLayout" Target="../slideLayouts/slideLayout14.xml"/><Relationship Id="rId1" Type="http://schemas.openxmlformats.org/officeDocument/2006/relationships/vmlDrawing" Target="../drawings/vmlDrawing44.vml"/><Relationship Id="rId6" Type="http://schemas.openxmlformats.org/officeDocument/2006/relationships/oleObject" Target="../embeddings/oleObject161.bin"/><Relationship Id="rId11" Type="http://schemas.openxmlformats.org/officeDocument/2006/relationships/image" Target="../media/image511.wmf"/><Relationship Id="rId5" Type="http://schemas.openxmlformats.org/officeDocument/2006/relationships/image" Target="../media/image508.wmf"/><Relationship Id="rId10" Type="http://schemas.openxmlformats.org/officeDocument/2006/relationships/oleObject" Target="../embeddings/oleObject163.bin"/><Relationship Id="rId4" Type="http://schemas.openxmlformats.org/officeDocument/2006/relationships/oleObject" Target="../embeddings/oleObject160.bin"/><Relationship Id="rId9" Type="http://schemas.openxmlformats.org/officeDocument/2006/relationships/image" Target="../media/image510.wmf"/></Relationships>
</file>

<file path=ppt/slides/_rels/slide94.xml.rels><?xml version="1.0" encoding="UTF-8" standalone="yes"?>
<Relationships xmlns="http://schemas.openxmlformats.org/package/2006/relationships"><Relationship Id="rId8" Type="http://schemas.openxmlformats.org/officeDocument/2006/relationships/image" Target="../media/image517.png"/><Relationship Id="rId3" Type="http://schemas.openxmlformats.org/officeDocument/2006/relationships/image" Target="../media/image512.png"/><Relationship Id="rId7" Type="http://schemas.openxmlformats.org/officeDocument/2006/relationships/image" Target="../media/image516.png"/><Relationship Id="rId2" Type="http://schemas.openxmlformats.org/officeDocument/2006/relationships/notesSlide" Target="../notesSlides/notesSlide92.xml"/><Relationship Id="rId1" Type="http://schemas.openxmlformats.org/officeDocument/2006/relationships/slideLayout" Target="../slideLayouts/slideLayout14.xml"/><Relationship Id="rId6" Type="http://schemas.openxmlformats.org/officeDocument/2006/relationships/image" Target="../media/image515.png"/><Relationship Id="rId5" Type="http://schemas.openxmlformats.org/officeDocument/2006/relationships/image" Target="../media/image514.png"/><Relationship Id="rId4" Type="http://schemas.openxmlformats.org/officeDocument/2006/relationships/image" Target="../media/image513.png"/><Relationship Id="rId9" Type="http://schemas.openxmlformats.org/officeDocument/2006/relationships/image" Target="../media/image496.png"/></Relationships>
</file>

<file path=ppt/slides/_rels/slide95.xml.rels><?xml version="1.0" encoding="UTF-8" standalone="yes"?>
<Relationships xmlns="http://schemas.openxmlformats.org/package/2006/relationships"><Relationship Id="rId8" Type="http://schemas.openxmlformats.org/officeDocument/2006/relationships/image" Target="../media/image517.png"/><Relationship Id="rId13" Type="http://schemas.openxmlformats.org/officeDocument/2006/relationships/image" Target="../media/image522.png"/><Relationship Id="rId3" Type="http://schemas.openxmlformats.org/officeDocument/2006/relationships/image" Target="../media/image512.png"/><Relationship Id="rId7" Type="http://schemas.openxmlformats.org/officeDocument/2006/relationships/image" Target="../media/image516.png"/><Relationship Id="rId12" Type="http://schemas.openxmlformats.org/officeDocument/2006/relationships/image" Target="../media/image521.png"/><Relationship Id="rId2" Type="http://schemas.openxmlformats.org/officeDocument/2006/relationships/notesSlide" Target="../notesSlides/notesSlide93.xml"/><Relationship Id="rId1" Type="http://schemas.openxmlformats.org/officeDocument/2006/relationships/slideLayout" Target="../slideLayouts/slideLayout14.xml"/><Relationship Id="rId6" Type="http://schemas.openxmlformats.org/officeDocument/2006/relationships/image" Target="../media/image515.png"/><Relationship Id="rId11" Type="http://schemas.openxmlformats.org/officeDocument/2006/relationships/image" Target="../media/image520.png"/><Relationship Id="rId5" Type="http://schemas.openxmlformats.org/officeDocument/2006/relationships/image" Target="../media/image514.png"/><Relationship Id="rId10" Type="http://schemas.openxmlformats.org/officeDocument/2006/relationships/image" Target="../media/image519.png"/><Relationship Id="rId4" Type="http://schemas.openxmlformats.org/officeDocument/2006/relationships/image" Target="../media/image513.png"/><Relationship Id="rId9" Type="http://schemas.openxmlformats.org/officeDocument/2006/relationships/image" Target="../media/image518.png"/><Relationship Id="rId14" Type="http://schemas.openxmlformats.org/officeDocument/2006/relationships/image" Target="../media/image496.png"/></Relationships>
</file>

<file path=ppt/slides/_rels/slide96.xml.rels><?xml version="1.0" encoding="UTF-8" standalone="yes"?>
<Relationships xmlns="http://schemas.openxmlformats.org/package/2006/relationships"><Relationship Id="rId8" Type="http://schemas.openxmlformats.org/officeDocument/2006/relationships/image" Target="../media/image512.png"/><Relationship Id="rId3" Type="http://schemas.openxmlformats.org/officeDocument/2006/relationships/image" Target="../media/image505.png"/><Relationship Id="rId7" Type="http://schemas.openxmlformats.org/officeDocument/2006/relationships/image" Target="../media/image524.png"/><Relationship Id="rId2" Type="http://schemas.openxmlformats.org/officeDocument/2006/relationships/notesSlide" Target="../notesSlides/notesSlide94.xml"/><Relationship Id="rId1" Type="http://schemas.openxmlformats.org/officeDocument/2006/relationships/slideLayout" Target="../slideLayouts/slideLayout14.xml"/><Relationship Id="rId6" Type="http://schemas.openxmlformats.org/officeDocument/2006/relationships/image" Target="../media/image523.png"/><Relationship Id="rId5" Type="http://schemas.openxmlformats.org/officeDocument/2006/relationships/image" Target="../media/image507.png"/><Relationship Id="rId4" Type="http://schemas.openxmlformats.org/officeDocument/2006/relationships/image" Target="../media/image506.png"/><Relationship Id="rId9" Type="http://schemas.openxmlformats.org/officeDocument/2006/relationships/image" Target="../media/image496.png"/></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notesSlide" Target="../notesSlides/notesSlide95.xml"/><Relationship Id="rId7" Type="http://schemas.openxmlformats.org/officeDocument/2006/relationships/image" Target="../media/image526.wmf"/><Relationship Id="rId2" Type="http://schemas.openxmlformats.org/officeDocument/2006/relationships/slideLayout" Target="../slideLayouts/slideLayout14.xml"/><Relationship Id="rId1" Type="http://schemas.openxmlformats.org/officeDocument/2006/relationships/vmlDrawing" Target="../drawings/vmlDrawing45.vml"/><Relationship Id="rId6" Type="http://schemas.openxmlformats.org/officeDocument/2006/relationships/oleObject" Target="../embeddings/oleObject165.bin"/><Relationship Id="rId11" Type="http://schemas.openxmlformats.org/officeDocument/2006/relationships/image" Target="../media/image528.wmf"/><Relationship Id="rId5" Type="http://schemas.openxmlformats.org/officeDocument/2006/relationships/image" Target="../media/image525.wmf"/><Relationship Id="rId10" Type="http://schemas.openxmlformats.org/officeDocument/2006/relationships/oleObject" Target="../embeddings/oleObject167.bin"/><Relationship Id="rId4" Type="http://schemas.openxmlformats.org/officeDocument/2006/relationships/oleObject" Target="../embeddings/oleObject164.bin"/><Relationship Id="rId9" Type="http://schemas.openxmlformats.org/officeDocument/2006/relationships/image" Target="../media/image527.wmf"/></Relationships>
</file>

<file path=ppt/slides/_rels/slide98.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oleObject" Target="../embeddings/oleObject169.bin"/><Relationship Id="rId3" Type="http://schemas.openxmlformats.org/officeDocument/2006/relationships/notesSlide" Target="../notesSlides/notesSlide96.xml"/><Relationship Id="rId7" Type="http://schemas.openxmlformats.org/officeDocument/2006/relationships/image" Target="../media/image531.png"/><Relationship Id="rId12" Type="http://schemas.openxmlformats.org/officeDocument/2006/relationships/image" Target="../media/image536.png"/><Relationship Id="rId2" Type="http://schemas.openxmlformats.org/officeDocument/2006/relationships/slideLayout" Target="../slideLayouts/slideLayout14.xml"/><Relationship Id="rId1" Type="http://schemas.openxmlformats.org/officeDocument/2006/relationships/vmlDrawing" Target="../drawings/vmlDrawing46.vml"/><Relationship Id="rId6" Type="http://schemas.openxmlformats.org/officeDocument/2006/relationships/image" Target="../media/image496.png"/><Relationship Id="rId11" Type="http://schemas.openxmlformats.org/officeDocument/2006/relationships/image" Target="../media/image535.png"/><Relationship Id="rId5" Type="http://schemas.openxmlformats.org/officeDocument/2006/relationships/image" Target="../media/image529.wmf"/><Relationship Id="rId15" Type="http://schemas.openxmlformats.org/officeDocument/2006/relationships/image" Target="../media/image537.png"/><Relationship Id="rId10" Type="http://schemas.openxmlformats.org/officeDocument/2006/relationships/image" Target="../media/image534.png"/><Relationship Id="rId4" Type="http://schemas.openxmlformats.org/officeDocument/2006/relationships/oleObject" Target="../embeddings/oleObject168.bin"/><Relationship Id="rId9" Type="http://schemas.openxmlformats.org/officeDocument/2006/relationships/image" Target="../media/image533.png"/><Relationship Id="rId14" Type="http://schemas.openxmlformats.org/officeDocument/2006/relationships/image" Target="../media/image530.wmf"/></Relationships>
</file>

<file path=ppt/slides/_rels/slide99.xml.rels><?xml version="1.0" encoding="UTF-8" standalone="yes"?>
<Relationships xmlns="http://schemas.openxmlformats.org/package/2006/relationships"><Relationship Id="rId8" Type="http://schemas.openxmlformats.org/officeDocument/2006/relationships/image" Target="../media/image538.wmf"/><Relationship Id="rId3" Type="http://schemas.openxmlformats.org/officeDocument/2006/relationships/notesSlide" Target="../notesSlides/notesSlide97.xml"/><Relationship Id="rId7" Type="http://schemas.openxmlformats.org/officeDocument/2006/relationships/oleObject" Target="../embeddings/oleObject171.bin"/><Relationship Id="rId2" Type="http://schemas.openxmlformats.org/officeDocument/2006/relationships/slideLayout" Target="../slideLayouts/slideLayout14.xml"/><Relationship Id="rId1" Type="http://schemas.openxmlformats.org/officeDocument/2006/relationships/vmlDrawing" Target="../drawings/vmlDrawing47.vml"/><Relationship Id="rId6" Type="http://schemas.openxmlformats.org/officeDocument/2006/relationships/image" Target="../media/image530.wmf"/><Relationship Id="rId11" Type="http://schemas.openxmlformats.org/officeDocument/2006/relationships/image" Target="../media/image471.png"/><Relationship Id="rId5" Type="http://schemas.openxmlformats.org/officeDocument/2006/relationships/oleObject" Target="../embeddings/oleObject170.bin"/><Relationship Id="rId10" Type="http://schemas.openxmlformats.org/officeDocument/2006/relationships/image" Target="../media/image541.png"/><Relationship Id="rId4" Type="http://schemas.openxmlformats.org/officeDocument/2006/relationships/image" Target="../media/image539.png"/><Relationship Id="rId9" Type="http://schemas.openxmlformats.org/officeDocument/2006/relationships/image" Target="../media/image5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normAutofit fontScale="90000"/>
          </a:bodyPr>
          <a:lstStyle/>
          <a:p>
            <a:r>
              <a:rPr lang="en-GB" dirty="0"/>
              <a:t>3.3 Non-unit fractions: identifying, representing and comparing</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3</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1:5</a:t>
            </a:r>
          </a:p>
        </p:txBody>
      </p:sp>
      <p:pic>
        <p:nvPicPr>
          <p:cNvPr id="5" name="Picture 4">
            <a:extLst>
              <a:ext uri="{FF2B5EF4-FFF2-40B4-BE49-F238E27FC236}">
                <a16:creationId xmlns:a16="http://schemas.microsoft.com/office/drawing/2014/main" id="{E0842850-1918-4A29-8021-1D37E34A8C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3352799"/>
            <a:ext cx="7917090" cy="367864"/>
          </a:xfrm>
          <a:prstGeom prst="rect">
            <a:avLst/>
          </a:prstGeom>
        </p:spPr>
      </p:pic>
      <p:pic>
        <p:nvPicPr>
          <p:cNvPr id="8" name="Picture 7">
            <a:extLst>
              <a:ext uri="{FF2B5EF4-FFF2-40B4-BE49-F238E27FC236}">
                <a16:creationId xmlns:a16="http://schemas.microsoft.com/office/drawing/2014/main" id="{210615D7-104B-4072-9236-BA675A8220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3720663"/>
            <a:ext cx="3958545" cy="283778"/>
          </a:xfrm>
          <a:prstGeom prst="rect">
            <a:avLst/>
          </a:prstGeom>
        </p:spPr>
      </p:pic>
      <p:pic>
        <p:nvPicPr>
          <p:cNvPr id="7" name="Picture 6">
            <a:extLst>
              <a:ext uri="{FF2B5EF4-FFF2-40B4-BE49-F238E27FC236}">
                <a16:creationId xmlns:a16="http://schemas.microsoft.com/office/drawing/2014/main" id="{92824D12-8141-4470-BD1B-5605572B839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55" y="3352799"/>
            <a:ext cx="1253445" cy="367863"/>
          </a:xfrm>
          <a:prstGeom prst="rect">
            <a:avLst/>
          </a:prstGeom>
        </p:spPr>
      </p:pic>
      <p:pic>
        <p:nvPicPr>
          <p:cNvPr id="12" name="Picture 11">
            <a:extLst>
              <a:ext uri="{FF2B5EF4-FFF2-40B4-BE49-F238E27FC236}">
                <a16:creationId xmlns:a16="http://schemas.microsoft.com/office/drawing/2014/main" id="{757ED509-1506-48E1-B658-5A9FA1C1C758}"/>
              </a:ext>
            </a:extLst>
          </p:cNvPr>
          <p:cNvPicPr>
            <a:picLocks noChangeAspect="1"/>
          </p:cNvPicPr>
          <p:nvPr/>
        </p:nvPicPr>
        <p:blipFill rotWithShape="1">
          <a:blip r:embed="rId6">
            <a:extLst>
              <a:ext uri="{28A0092B-C50C-407E-A947-70E740481C1C}">
                <a14:useLocalDpi xmlns:a14="http://schemas.microsoft.com/office/drawing/2010/main" val="0"/>
              </a:ext>
            </a:extLst>
          </a:blip>
          <a:srcRect t="-38708"/>
          <a:stretch/>
        </p:blipFill>
        <p:spPr>
          <a:xfrm>
            <a:off x="1171575" y="2809875"/>
            <a:ext cx="695325" cy="542923"/>
          </a:xfrm>
          <a:prstGeom prst="rect">
            <a:avLst/>
          </a:prstGeom>
        </p:spPr>
      </p:pic>
      <p:pic>
        <p:nvPicPr>
          <p:cNvPr id="14" name="Picture 13">
            <a:extLst>
              <a:ext uri="{FF2B5EF4-FFF2-40B4-BE49-F238E27FC236}">
                <a16:creationId xmlns:a16="http://schemas.microsoft.com/office/drawing/2014/main" id="{8CCE3913-324B-4089-B1E6-603AFB7A676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866899" y="3352798"/>
            <a:ext cx="676275" cy="367863"/>
          </a:xfrm>
          <a:prstGeom prst="rect">
            <a:avLst/>
          </a:prstGeom>
        </p:spPr>
      </p:pic>
      <p:pic>
        <p:nvPicPr>
          <p:cNvPr id="15" name="Picture 14">
            <a:extLst>
              <a:ext uri="{FF2B5EF4-FFF2-40B4-BE49-F238E27FC236}">
                <a16:creationId xmlns:a16="http://schemas.microsoft.com/office/drawing/2014/main" id="{53253558-07CA-439F-816D-70869E8755B2}"/>
              </a:ext>
            </a:extLst>
          </p:cNvPr>
          <p:cNvPicPr>
            <a:picLocks noChangeAspect="1"/>
          </p:cNvPicPr>
          <p:nvPr/>
        </p:nvPicPr>
        <p:blipFill rotWithShape="1">
          <a:blip r:embed="rId8">
            <a:extLst>
              <a:ext uri="{28A0092B-C50C-407E-A947-70E740481C1C}">
                <a14:useLocalDpi xmlns:a14="http://schemas.microsoft.com/office/drawing/2010/main" val="0"/>
              </a:ext>
            </a:extLst>
          </a:blip>
          <a:srcRect t="-38708"/>
          <a:stretch/>
        </p:blipFill>
        <p:spPr>
          <a:xfrm>
            <a:off x="1933575" y="2809874"/>
            <a:ext cx="527050" cy="542923"/>
          </a:xfrm>
          <a:prstGeom prst="rect">
            <a:avLst/>
          </a:prstGeom>
        </p:spPr>
      </p:pic>
      <p:pic>
        <p:nvPicPr>
          <p:cNvPr id="18" name="Picture 17">
            <a:extLst>
              <a:ext uri="{FF2B5EF4-FFF2-40B4-BE49-F238E27FC236}">
                <a16:creationId xmlns:a16="http://schemas.microsoft.com/office/drawing/2014/main" id="{5680457F-913F-46C6-9A53-4E3DFC6D9CD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543174" y="3352798"/>
            <a:ext cx="676276" cy="367863"/>
          </a:xfrm>
          <a:prstGeom prst="rect">
            <a:avLst/>
          </a:prstGeom>
        </p:spPr>
      </p:pic>
      <p:pic>
        <p:nvPicPr>
          <p:cNvPr id="19" name="Picture 18">
            <a:extLst>
              <a:ext uri="{FF2B5EF4-FFF2-40B4-BE49-F238E27FC236}">
                <a16:creationId xmlns:a16="http://schemas.microsoft.com/office/drawing/2014/main" id="{685C121D-F487-4482-BF77-B7579CFBA8D2}"/>
              </a:ext>
            </a:extLst>
          </p:cNvPr>
          <p:cNvPicPr>
            <a:picLocks noChangeAspect="1"/>
          </p:cNvPicPr>
          <p:nvPr/>
        </p:nvPicPr>
        <p:blipFill rotWithShape="1">
          <a:blip r:embed="rId10">
            <a:extLst>
              <a:ext uri="{28A0092B-C50C-407E-A947-70E740481C1C}">
                <a14:useLocalDpi xmlns:a14="http://schemas.microsoft.com/office/drawing/2010/main" val="0"/>
              </a:ext>
            </a:extLst>
          </a:blip>
          <a:srcRect t="-38708"/>
          <a:stretch/>
        </p:blipFill>
        <p:spPr>
          <a:xfrm>
            <a:off x="2460621" y="2809874"/>
            <a:ext cx="676277" cy="542923"/>
          </a:xfrm>
          <a:prstGeom prst="rect">
            <a:avLst/>
          </a:prstGeom>
        </p:spPr>
      </p:pic>
      <p:pic>
        <p:nvPicPr>
          <p:cNvPr id="22" name="Picture 21">
            <a:extLst>
              <a:ext uri="{FF2B5EF4-FFF2-40B4-BE49-F238E27FC236}">
                <a16:creationId xmlns:a16="http://schemas.microsoft.com/office/drawing/2014/main" id="{2A7D7142-B5B7-4F77-8EA7-7D863E86AEC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219446" y="3352796"/>
            <a:ext cx="676277" cy="367863"/>
          </a:xfrm>
          <a:prstGeom prst="rect">
            <a:avLst/>
          </a:prstGeom>
        </p:spPr>
      </p:pic>
      <p:pic>
        <p:nvPicPr>
          <p:cNvPr id="23" name="Picture 22">
            <a:extLst>
              <a:ext uri="{FF2B5EF4-FFF2-40B4-BE49-F238E27FC236}">
                <a16:creationId xmlns:a16="http://schemas.microsoft.com/office/drawing/2014/main" id="{B67DD265-EE68-4331-8589-C407C055A853}"/>
              </a:ext>
            </a:extLst>
          </p:cNvPr>
          <p:cNvPicPr>
            <a:picLocks noChangeAspect="1"/>
          </p:cNvPicPr>
          <p:nvPr/>
        </p:nvPicPr>
        <p:blipFill rotWithShape="1">
          <a:blip r:embed="rId12">
            <a:extLst>
              <a:ext uri="{28A0092B-C50C-407E-A947-70E740481C1C}">
                <a14:useLocalDpi xmlns:a14="http://schemas.microsoft.com/office/drawing/2010/main" val="0"/>
              </a:ext>
            </a:extLst>
          </a:blip>
          <a:srcRect t="-38708"/>
          <a:stretch/>
        </p:blipFill>
        <p:spPr>
          <a:xfrm>
            <a:off x="3241675" y="2809872"/>
            <a:ext cx="571496" cy="542923"/>
          </a:xfrm>
          <a:prstGeom prst="rect">
            <a:avLst/>
          </a:prstGeom>
        </p:spPr>
      </p:pic>
      <p:pic>
        <p:nvPicPr>
          <p:cNvPr id="26" name="Picture 25">
            <a:extLst>
              <a:ext uri="{FF2B5EF4-FFF2-40B4-BE49-F238E27FC236}">
                <a16:creationId xmlns:a16="http://schemas.microsoft.com/office/drawing/2014/main" id="{B94F290D-7A3D-4D5F-891C-C34F1E8A615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895718" y="3352792"/>
            <a:ext cx="676281" cy="367863"/>
          </a:xfrm>
          <a:prstGeom prst="rect">
            <a:avLst/>
          </a:prstGeom>
        </p:spPr>
      </p:pic>
      <p:pic>
        <p:nvPicPr>
          <p:cNvPr id="27" name="Picture 26">
            <a:extLst>
              <a:ext uri="{FF2B5EF4-FFF2-40B4-BE49-F238E27FC236}">
                <a16:creationId xmlns:a16="http://schemas.microsoft.com/office/drawing/2014/main" id="{76207C99-6635-440A-8B2F-E97EFC23D5DA}"/>
              </a:ext>
            </a:extLst>
          </p:cNvPr>
          <p:cNvPicPr>
            <a:picLocks noChangeAspect="1"/>
          </p:cNvPicPr>
          <p:nvPr/>
        </p:nvPicPr>
        <p:blipFill rotWithShape="1">
          <a:blip r:embed="rId13">
            <a:extLst>
              <a:ext uri="{28A0092B-C50C-407E-A947-70E740481C1C}">
                <a14:useLocalDpi xmlns:a14="http://schemas.microsoft.com/office/drawing/2010/main" val="0"/>
              </a:ext>
            </a:extLst>
          </a:blip>
          <a:srcRect t="-38708"/>
          <a:stretch/>
        </p:blipFill>
        <p:spPr>
          <a:xfrm>
            <a:off x="3917947" y="2809868"/>
            <a:ext cx="593725" cy="542923"/>
          </a:xfrm>
          <a:prstGeom prst="rect">
            <a:avLst/>
          </a:prstGeom>
        </p:spPr>
      </p:pic>
      <p:pic>
        <p:nvPicPr>
          <p:cNvPr id="30" name="Picture 29">
            <a:extLst>
              <a:ext uri="{FF2B5EF4-FFF2-40B4-BE49-F238E27FC236}">
                <a16:creationId xmlns:a16="http://schemas.microsoft.com/office/drawing/2014/main" id="{9128EFB1-B7C0-4D04-947B-71714133E524}"/>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571988" y="3352792"/>
            <a:ext cx="676281" cy="367863"/>
          </a:xfrm>
          <a:prstGeom prst="rect">
            <a:avLst/>
          </a:prstGeom>
        </p:spPr>
      </p:pic>
      <p:pic>
        <p:nvPicPr>
          <p:cNvPr id="31" name="Picture 30">
            <a:extLst>
              <a:ext uri="{FF2B5EF4-FFF2-40B4-BE49-F238E27FC236}">
                <a16:creationId xmlns:a16="http://schemas.microsoft.com/office/drawing/2014/main" id="{8C80895A-942C-4B4F-A6D3-E4C8EBC08117}"/>
              </a:ext>
            </a:extLst>
          </p:cNvPr>
          <p:cNvPicPr>
            <a:picLocks noChangeAspect="1"/>
          </p:cNvPicPr>
          <p:nvPr/>
        </p:nvPicPr>
        <p:blipFill rotWithShape="1">
          <a:blip r:embed="rId15">
            <a:extLst>
              <a:ext uri="{28A0092B-C50C-407E-A947-70E740481C1C}">
                <a14:useLocalDpi xmlns:a14="http://schemas.microsoft.com/office/drawing/2010/main" val="0"/>
              </a:ext>
            </a:extLst>
          </a:blip>
          <a:srcRect t="-38708"/>
          <a:stretch/>
        </p:blipFill>
        <p:spPr>
          <a:xfrm>
            <a:off x="4594220" y="2809868"/>
            <a:ext cx="593726" cy="542923"/>
          </a:xfrm>
          <a:prstGeom prst="rect">
            <a:avLst/>
          </a:prstGeom>
        </p:spPr>
      </p:pic>
      <p:pic>
        <p:nvPicPr>
          <p:cNvPr id="34" name="Picture 33">
            <a:extLst>
              <a:ext uri="{FF2B5EF4-FFF2-40B4-BE49-F238E27FC236}">
                <a16:creationId xmlns:a16="http://schemas.microsoft.com/office/drawing/2014/main" id="{62EE5660-1EA9-4306-96C3-A9A7E8D511F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245081" y="3352792"/>
            <a:ext cx="676281" cy="367863"/>
          </a:xfrm>
          <a:prstGeom prst="rect">
            <a:avLst/>
          </a:prstGeom>
        </p:spPr>
      </p:pic>
      <p:pic>
        <p:nvPicPr>
          <p:cNvPr id="35" name="Picture 34">
            <a:extLst>
              <a:ext uri="{FF2B5EF4-FFF2-40B4-BE49-F238E27FC236}">
                <a16:creationId xmlns:a16="http://schemas.microsoft.com/office/drawing/2014/main" id="{D46F246B-0FC2-4BA2-93D8-78CABF724E91}"/>
              </a:ext>
            </a:extLst>
          </p:cNvPr>
          <p:cNvPicPr>
            <a:picLocks noChangeAspect="1"/>
          </p:cNvPicPr>
          <p:nvPr/>
        </p:nvPicPr>
        <p:blipFill rotWithShape="1">
          <a:blip r:embed="rId16">
            <a:extLst>
              <a:ext uri="{28A0092B-C50C-407E-A947-70E740481C1C}">
                <a14:useLocalDpi xmlns:a14="http://schemas.microsoft.com/office/drawing/2010/main" val="0"/>
              </a:ext>
            </a:extLst>
          </a:blip>
          <a:srcRect t="-38708"/>
          <a:stretch/>
        </p:blipFill>
        <p:spPr>
          <a:xfrm>
            <a:off x="5308584" y="2809868"/>
            <a:ext cx="555633" cy="542923"/>
          </a:xfrm>
          <a:prstGeom prst="rect">
            <a:avLst/>
          </a:prstGeom>
        </p:spPr>
      </p:pic>
      <p:pic>
        <p:nvPicPr>
          <p:cNvPr id="38" name="Picture 37">
            <a:extLst>
              <a:ext uri="{FF2B5EF4-FFF2-40B4-BE49-F238E27FC236}">
                <a16:creationId xmlns:a16="http://schemas.microsoft.com/office/drawing/2014/main" id="{90816738-AD42-4862-806E-8FE0EC087B8E}"/>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921349" y="3352792"/>
            <a:ext cx="673093" cy="367863"/>
          </a:xfrm>
          <a:prstGeom prst="rect">
            <a:avLst/>
          </a:prstGeom>
        </p:spPr>
      </p:pic>
      <p:pic>
        <p:nvPicPr>
          <p:cNvPr id="39" name="Picture 38">
            <a:extLst>
              <a:ext uri="{FF2B5EF4-FFF2-40B4-BE49-F238E27FC236}">
                <a16:creationId xmlns:a16="http://schemas.microsoft.com/office/drawing/2014/main" id="{094FCBBA-81FD-483D-9C22-E7310A4CB58F}"/>
              </a:ext>
            </a:extLst>
          </p:cNvPr>
          <p:cNvPicPr>
            <a:picLocks noChangeAspect="1"/>
          </p:cNvPicPr>
          <p:nvPr/>
        </p:nvPicPr>
        <p:blipFill rotWithShape="1">
          <a:blip r:embed="rId18">
            <a:extLst>
              <a:ext uri="{28A0092B-C50C-407E-A947-70E740481C1C}">
                <a14:useLocalDpi xmlns:a14="http://schemas.microsoft.com/office/drawing/2010/main" val="0"/>
              </a:ext>
            </a:extLst>
          </a:blip>
          <a:srcRect t="-38708"/>
          <a:stretch/>
        </p:blipFill>
        <p:spPr>
          <a:xfrm>
            <a:off x="5982941" y="2809868"/>
            <a:ext cx="527051" cy="542923"/>
          </a:xfrm>
          <a:prstGeom prst="rect">
            <a:avLst/>
          </a:prstGeom>
        </p:spPr>
      </p:pic>
      <p:pic>
        <p:nvPicPr>
          <p:cNvPr id="42" name="Picture 41">
            <a:extLst>
              <a:ext uri="{FF2B5EF4-FFF2-40B4-BE49-F238E27FC236}">
                <a16:creationId xmlns:a16="http://schemas.microsoft.com/office/drawing/2014/main" id="{8A4D0A3C-02E5-4EE6-AFD7-47B7DD3F63B5}"/>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594442" y="3352784"/>
            <a:ext cx="679452" cy="367863"/>
          </a:xfrm>
          <a:prstGeom prst="rect">
            <a:avLst/>
          </a:prstGeom>
        </p:spPr>
      </p:pic>
      <p:pic>
        <p:nvPicPr>
          <p:cNvPr id="43" name="Picture 42">
            <a:extLst>
              <a:ext uri="{FF2B5EF4-FFF2-40B4-BE49-F238E27FC236}">
                <a16:creationId xmlns:a16="http://schemas.microsoft.com/office/drawing/2014/main" id="{D32E1C80-67A5-4D62-A3D0-233F6D6C6E54}"/>
              </a:ext>
            </a:extLst>
          </p:cNvPr>
          <p:cNvPicPr>
            <a:picLocks noChangeAspect="1"/>
          </p:cNvPicPr>
          <p:nvPr/>
        </p:nvPicPr>
        <p:blipFill rotWithShape="1">
          <a:blip r:embed="rId20">
            <a:extLst>
              <a:ext uri="{28A0092B-C50C-407E-A947-70E740481C1C}">
                <a14:useLocalDpi xmlns:a14="http://schemas.microsoft.com/office/drawing/2010/main" val="0"/>
              </a:ext>
            </a:extLst>
          </a:blip>
          <a:srcRect t="-38708"/>
          <a:stretch/>
        </p:blipFill>
        <p:spPr>
          <a:xfrm>
            <a:off x="6635713" y="2809860"/>
            <a:ext cx="555633" cy="542923"/>
          </a:xfrm>
          <a:prstGeom prst="rect">
            <a:avLst/>
          </a:prstGeom>
        </p:spPr>
      </p:pic>
      <p:pic>
        <p:nvPicPr>
          <p:cNvPr id="46" name="Picture 45">
            <a:extLst>
              <a:ext uri="{FF2B5EF4-FFF2-40B4-BE49-F238E27FC236}">
                <a16:creationId xmlns:a16="http://schemas.microsoft.com/office/drawing/2014/main" id="{C3C2EDD7-6D9F-4C15-90F5-740EC9B4A560}"/>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7267523" y="3352784"/>
            <a:ext cx="704872" cy="367863"/>
          </a:xfrm>
          <a:prstGeom prst="rect">
            <a:avLst/>
          </a:prstGeom>
        </p:spPr>
      </p:pic>
      <p:pic>
        <p:nvPicPr>
          <p:cNvPr id="48" name="Picture 47">
            <a:extLst>
              <a:ext uri="{FF2B5EF4-FFF2-40B4-BE49-F238E27FC236}">
                <a16:creationId xmlns:a16="http://schemas.microsoft.com/office/drawing/2014/main" id="{32853187-6F24-4E15-9010-7286EE2BC666}"/>
              </a:ext>
            </a:extLst>
          </p:cNvPr>
          <p:cNvPicPr>
            <a:picLocks noChangeAspect="1"/>
          </p:cNvPicPr>
          <p:nvPr/>
        </p:nvPicPr>
        <p:blipFill rotWithShape="1">
          <a:blip r:embed="rId22">
            <a:extLst>
              <a:ext uri="{28A0092B-C50C-407E-A947-70E740481C1C}">
                <a14:useLocalDpi xmlns:a14="http://schemas.microsoft.com/office/drawing/2010/main" val="0"/>
              </a:ext>
            </a:extLst>
          </a:blip>
          <a:srcRect t="-38708"/>
          <a:stretch/>
        </p:blipFill>
        <p:spPr>
          <a:xfrm>
            <a:off x="7281487" y="2809860"/>
            <a:ext cx="582951" cy="542923"/>
          </a:xfrm>
          <a:prstGeom prst="rect">
            <a:avLst/>
          </a:prstGeom>
        </p:spPr>
      </p:pic>
    </p:spTree>
    <p:extLst>
      <p:ext uri="{BB962C8B-B14F-4D97-AF65-F5344CB8AC3E}">
        <p14:creationId xmlns:p14="http://schemas.microsoft.com/office/powerpoint/2010/main" val="41744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8:13</a:t>
            </a:r>
          </a:p>
        </p:txBody>
      </p:sp>
      <p:sp>
        <p:nvSpPr>
          <p:cNvPr id="17" name="Text Placeholder 1">
            <a:extLst>
              <a:ext uri="{FF2B5EF4-FFF2-40B4-BE49-F238E27FC236}">
                <a16:creationId xmlns:a16="http://schemas.microsoft.com/office/drawing/2014/main" id="{F15C9607-FF7A-429E-AA08-694061583DF5}"/>
              </a:ext>
            </a:extLst>
          </p:cNvPr>
          <p:cNvSpPr txBox="1">
            <a:spLocks/>
          </p:cNvSpPr>
          <p:nvPr/>
        </p:nvSpPr>
        <p:spPr>
          <a:xfrm>
            <a:off x="2266948" y="-10874"/>
            <a:ext cx="4686302"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3.3 Non-unit fractions</a:t>
            </a:r>
            <a:endParaRPr lang="en-US" dirty="0">
              <a:solidFill>
                <a:srgbClr val="3875A1"/>
              </a:solidFill>
            </a:endParaRPr>
          </a:p>
        </p:txBody>
      </p:sp>
      <p:graphicFrame>
        <p:nvGraphicFramePr>
          <p:cNvPr id="3" name="Object 2">
            <a:extLst>
              <a:ext uri="{FF2B5EF4-FFF2-40B4-BE49-F238E27FC236}">
                <a16:creationId xmlns:a16="http://schemas.microsoft.com/office/drawing/2014/main" id="{7BCE48AC-CC33-450A-AE1C-B9FFE8AE2D6C}"/>
              </a:ext>
            </a:extLst>
          </p:cNvPr>
          <p:cNvGraphicFramePr>
            <a:graphicFrameLocks noChangeAspect="1"/>
          </p:cNvGraphicFramePr>
          <p:nvPr>
            <p:extLst>
              <p:ext uri="{D42A27DB-BD31-4B8C-83A1-F6EECF244321}">
                <p14:modId xmlns:p14="http://schemas.microsoft.com/office/powerpoint/2010/main" val="3510536165"/>
              </p:ext>
            </p:extLst>
          </p:nvPr>
        </p:nvGraphicFramePr>
        <p:xfrm>
          <a:off x="890933" y="899213"/>
          <a:ext cx="7759700" cy="2082800"/>
        </p:xfrm>
        <a:graphic>
          <a:graphicData uri="http://schemas.openxmlformats.org/presentationml/2006/ole">
            <mc:AlternateContent xmlns:mc="http://schemas.openxmlformats.org/markup-compatibility/2006">
              <mc:Choice xmlns:v="urn:schemas-microsoft-com:vml" Requires="v">
                <p:oleObj spid="_x0000_s104460" name="Equation" r:id="rId4" imgW="7759440" imgH="2082600" progId="Equation.DSMT4">
                  <p:embed/>
                </p:oleObj>
              </mc:Choice>
              <mc:Fallback>
                <p:oleObj name="Equation" r:id="rId4" imgW="7759440" imgH="2082600" progId="Equation.DSMT4">
                  <p:embed/>
                  <p:pic>
                    <p:nvPicPr>
                      <p:cNvPr id="3" name="Object 2">
                        <a:extLst>
                          <a:ext uri="{FF2B5EF4-FFF2-40B4-BE49-F238E27FC236}">
                            <a16:creationId xmlns:a16="http://schemas.microsoft.com/office/drawing/2014/main" id="{7BCE48AC-CC33-450A-AE1C-B9FFE8AE2D6C}"/>
                          </a:ext>
                        </a:extLst>
                      </p:cNvPr>
                      <p:cNvPicPr/>
                      <p:nvPr/>
                    </p:nvPicPr>
                    <p:blipFill>
                      <a:blip r:embed="rId5"/>
                      <a:stretch>
                        <a:fillRect/>
                      </a:stretch>
                    </p:blipFill>
                    <p:spPr>
                      <a:xfrm>
                        <a:off x="890933" y="899213"/>
                        <a:ext cx="7759700" cy="20828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5F2226B7-A229-4B56-9CDE-D1269578EE0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90075" y="3424561"/>
            <a:ext cx="1363850" cy="2805680"/>
          </a:xfrm>
          <a:prstGeom prst="rect">
            <a:avLst/>
          </a:prstGeom>
        </p:spPr>
      </p:pic>
      <p:sp>
        <p:nvSpPr>
          <p:cNvPr id="29" name="Rectangle 28">
            <a:extLst>
              <a:ext uri="{FF2B5EF4-FFF2-40B4-BE49-F238E27FC236}">
                <a16:creationId xmlns:a16="http://schemas.microsoft.com/office/drawing/2014/main" id="{84261F90-5A2F-42F2-AA2D-6D32B785640F}"/>
              </a:ext>
            </a:extLst>
          </p:cNvPr>
          <p:cNvSpPr/>
          <p:nvPr/>
        </p:nvSpPr>
        <p:spPr>
          <a:xfrm>
            <a:off x="5428342" y="5355775"/>
            <a:ext cx="27577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6682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1:5</a:t>
            </a:r>
          </a:p>
        </p:txBody>
      </p:sp>
      <p:pic>
        <p:nvPicPr>
          <p:cNvPr id="4" name="Picture 3">
            <a:extLst>
              <a:ext uri="{FF2B5EF4-FFF2-40B4-BE49-F238E27FC236}">
                <a16:creationId xmlns:a16="http://schemas.microsoft.com/office/drawing/2014/main" id="{FA4E3588-C0AB-43F6-9E59-E13E142FDF1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169" y="2984246"/>
            <a:ext cx="7955663" cy="1123297"/>
          </a:xfrm>
          <a:prstGeom prst="rect">
            <a:avLst/>
          </a:prstGeom>
        </p:spPr>
      </p:pic>
      <p:pic>
        <p:nvPicPr>
          <p:cNvPr id="9" name="Picture 8">
            <a:extLst>
              <a:ext uri="{FF2B5EF4-FFF2-40B4-BE49-F238E27FC236}">
                <a16:creationId xmlns:a16="http://schemas.microsoft.com/office/drawing/2014/main" id="{38CAF78C-92E4-405D-908B-21A566A522E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2436556"/>
            <a:ext cx="2739345" cy="2033843"/>
          </a:xfrm>
          <a:prstGeom prst="rect">
            <a:avLst/>
          </a:prstGeom>
        </p:spPr>
      </p:pic>
      <p:sp>
        <p:nvSpPr>
          <p:cNvPr id="29" name="TextBox 28">
            <a:extLst>
              <a:ext uri="{FF2B5EF4-FFF2-40B4-BE49-F238E27FC236}">
                <a16:creationId xmlns:a16="http://schemas.microsoft.com/office/drawing/2014/main" id="{54316148-487F-4CAC-A323-789CCBF4534F}"/>
              </a:ext>
            </a:extLst>
          </p:cNvPr>
          <p:cNvSpPr txBox="1"/>
          <p:nvPr/>
        </p:nvSpPr>
        <p:spPr>
          <a:xfrm>
            <a:off x="783910" y="4401471"/>
            <a:ext cx="7576181" cy="461665"/>
          </a:xfrm>
          <a:prstGeom prst="rect">
            <a:avLst/>
          </a:prstGeom>
          <a:noFill/>
        </p:spPr>
        <p:txBody>
          <a:bodyPr wrap="square" rtlCol="0">
            <a:spAutoFit/>
          </a:bodyPr>
          <a:lstStyle/>
          <a:p>
            <a:pPr algn="ctr"/>
            <a:r>
              <a:rPr lang="en-GB" sz="2400" dirty="0">
                <a:latin typeface="Myriad Pro" panose="020B0503030403020204" pitchFamily="34" charset="0"/>
              </a:rPr>
              <a:t>3 one-tenths of a kg = three-tenths of a kg</a:t>
            </a:r>
          </a:p>
        </p:txBody>
      </p:sp>
    </p:spTree>
    <p:extLst>
      <p:ext uri="{BB962C8B-B14F-4D97-AF65-F5344CB8AC3E}">
        <p14:creationId xmlns:p14="http://schemas.microsoft.com/office/powerpoint/2010/main" val="135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1:6</a:t>
            </a:r>
          </a:p>
        </p:txBody>
      </p:sp>
      <p:pic>
        <p:nvPicPr>
          <p:cNvPr id="5" name="Picture 4">
            <a:extLst>
              <a:ext uri="{FF2B5EF4-FFF2-40B4-BE49-F238E27FC236}">
                <a16:creationId xmlns:a16="http://schemas.microsoft.com/office/drawing/2014/main" id="{265E9B45-C94E-4E31-96DE-AFD293167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09855"/>
            <a:ext cx="7907446" cy="597880"/>
          </a:xfrm>
          <a:prstGeom prst="rect">
            <a:avLst/>
          </a:prstGeom>
        </p:spPr>
      </p:pic>
      <p:pic>
        <p:nvPicPr>
          <p:cNvPr id="7" name="Picture 6">
            <a:extLst>
              <a:ext uri="{FF2B5EF4-FFF2-40B4-BE49-F238E27FC236}">
                <a16:creationId xmlns:a16="http://schemas.microsoft.com/office/drawing/2014/main" id="{3B85A0C4-403E-4618-83D4-7AA6B611763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2996717"/>
            <a:ext cx="7917090" cy="432283"/>
          </a:xfrm>
          <a:prstGeom prst="rect">
            <a:avLst/>
          </a:prstGeom>
        </p:spPr>
      </p:pic>
      <p:sp>
        <p:nvSpPr>
          <p:cNvPr id="10" name="TextBox 9">
            <a:extLst>
              <a:ext uri="{FF2B5EF4-FFF2-40B4-BE49-F238E27FC236}">
                <a16:creationId xmlns:a16="http://schemas.microsoft.com/office/drawing/2014/main" id="{8ED6FDAA-AD51-4D0A-B827-E4EE35539937}"/>
              </a:ext>
            </a:extLst>
          </p:cNvPr>
          <p:cNvSpPr txBox="1"/>
          <p:nvPr/>
        </p:nvSpPr>
        <p:spPr>
          <a:xfrm>
            <a:off x="783909" y="1120861"/>
            <a:ext cx="7576181" cy="461665"/>
          </a:xfrm>
          <a:prstGeom prst="rect">
            <a:avLst/>
          </a:prstGeom>
          <a:noFill/>
        </p:spPr>
        <p:txBody>
          <a:bodyPr wrap="square" rtlCol="0">
            <a:spAutoFit/>
          </a:bodyPr>
          <a:lstStyle/>
          <a:p>
            <a:pPr algn="ctr"/>
            <a:r>
              <a:rPr lang="en-GB" sz="2400" dirty="0">
                <a:latin typeface="Myriad Pro" panose="020B0503030403020204" pitchFamily="34" charset="0"/>
              </a:rPr>
              <a:t>How many equal parts?</a:t>
            </a:r>
          </a:p>
        </p:txBody>
      </p:sp>
      <p:sp>
        <p:nvSpPr>
          <p:cNvPr id="8" name="Rectangle 7">
            <a:extLst>
              <a:ext uri="{FF2B5EF4-FFF2-40B4-BE49-F238E27FC236}">
                <a16:creationId xmlns:a16="http://schemas.microsoft.com/office/drawing/2014/main" id="{F32734EE-F18A-4DA1-A969-908B389D1509}"/>
              </a:ext>
            </a:extLst>
          </p:cNvPr>
          <p:cNvSpPr/>
          <p:nvPr/>
        </p:nvSpPr>
        <p:spPr>
          <a:xfrm>
            <a:off x="1828800" y="798286"/>
            <a:ext cx="5457371" cy="1132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04C1C259-85DC-4D67-A7B9-F36E0D1A8754}"/>
              </a:ext>
            </a:extLst>
          </p:cNvPr>
          <p:cNvSpPr txBox="1"/>
          <p:nvPr/>
        </p:nvSpPr>
        <p:spPr>
          <a:xfrm>
            <a:off x="783909" y="1115745"/>
            <a:ext cx="7576181" cy="461665"/>
          </a:xfrm>
          <a:prstGeom prst="rect">
            <a:avLst/>
          </a:prstGeom>
          <a:noFill/>
        </p:spPr>
        <p:txBody>
          <a:bodyPr wrap="square" rtlCol="0">
            <a:spAutoFit/>
          </a:bodyPr>
          <a:lstStyle/>
          <a:p>
            <a:pPr algn="ctr"/>
            <a:r>
              <a:rPr lang="en-GB" sz="2400" dirty="0">
                <a:latin typeface="Myriad Pro" panose="020B0503030403020204" pitchFamily="34" charset="0"/>
              </a:rPr>
              <a:t>How many parts are shaded?</a:t>
            </a:r>
          </a:p>
        </p:txBody>
      </p:sp>
    </p:spTree>
    <p:extLst>
      <p:ext uri="{BB962C8B-B14F-4D97-AF65-F5344CB8AC3E}">
        <p14:creationId xmlns:p14="http://schemas.microsoft.com/office/powerpoint/2010/main" val="37002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1:6</a:t>
            </a:r>
          </a:p>
        </p:txBody>
      </p:sp>
      <p:sp>
        <p:nvSpPr>
          <p:cNvPr id="10" name="TextBox 9">
            <a:extLst>
              <a:ext uri="{FF2B5EF4-FFF2-40B4-BE49-F238E27FC236}">
                <a16:creationId xmlns:a16="http://schemas.microsoft.com/office/drawing/2014/main" id="{8ED6FDAA-AD51-4D0A-B827-E4EE35539937}"/>
              </a:ext>
            </a:extLst>
          </p:cNvPr>
          <p:cNvSpPr txBox="1"/>
          <p:nvPr/>
        </p:nvSpPr>
        <p:spPr>
          <a:xfrm>
            <a:off x="783909" y="1120861"/>
            <a:ext cx="7576181" cy="461665"/>
          </a:xfrm>
          <a:prstGeom prst="rect">
            <a:avLst/>
          </a:prstGeom>
          <a:noFill/>
        </p:spPr>
        <p:txBody>
          <a:bodyPr wrap="square" rtlCol="0">
            <a:spAutoFit/>
          </a:bodyPr>
          <a:lstStyle/>
          <a:p>
            <a:pPr algn="ctr"/>
            <a:r>
              <a:rPr lang="en-GB" sz="2400" dirty="0">
                <a:latin typeface="Myriad Pro" panose="020B0503030403020204" pitchFamily="34" charset="0"/>
              </a:rPr>
              <a:t>How many equal parts?</a:t>
            </a:r>
          </a:p>
        </p:txBody>
      </p:sp>
      <p:sp>
        <p:nvSpPr>
          <p:cNvPr id="8" name="Rectangle 7">
            <a:extLst>
              <a:ext uri="{FF2B5EF4-FFF2-40B4-BE49-F238E27FC236}">
                <a16:creationId xmlns:a16="http://schemas.microsoft.com/office/drawing/2014/main" id="{F32734EE-F18A-4DA1-A969-908B389D1509}"/>
              </a:ext>
            </a:extLst>
          </p:cNvPr>
          <p:cNvSpPr/>
          <p:nvPr/>
        </p:nvSpPr>
        <p:spPr>
          <a:xfrm>
            <a:off x="1828800" y="798286"/>
            <a:ext cx="5457371" cy="1132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04C1C259-85DC-4D67-A7B9-F36E0D1A8754}"/>
              </a:ext>
            </a:extLst>
          </p:cNvPr>
          <p:cNvSpPr txBox="1"/>
          <p:nvPr/>
        </p:nvSpPr>
        <p:spPr>
          <a:xfrm>
            <a:off x="783909" y="1115745"/>
            <a:ext cx="7576181" cy="461665"/>
          </a:xfrm>
          <a:prstGeom prst="rect">
            <a:avLst/>
          </a:prstGeom>
          <a:noFill/>
        </p:spPr>
        <p:txBody>
          <a:bodyPr wrap="square" rtlCol="0">
            <a:spAutoFit/>
          </a:bodyPr>
          <a:lstStyle/>
          <a:p>
            <a:pPr algn="ctr"/>
            <a:r>
              <a:rPr lang="en-GB" sz="2400" dirty="0">
                <a:latin typeface="Myriad Pro" panose="020B0503030403020204" pitchFamily="34" charset="0"/>
              </a:rPr>
              <a:t>How many parts are shaded?</a:t>
            </a:r>
          </a:p>
        </p:txBody>
      </p:sp>
      <p:pic>
        <p:nvPicPr>
          <p:cNvPr id="4" name="Picture 3">
            <a:extLst>
              <a:ext uri="{FF2B5EF4-FFF2-40B4-BE49-F238E27FC236}">
                <a16:creationId xmlns:a16="http://schemas.microsoft.com/office/drawing/2014/main" id="{7DE9891E-3095-4649-BCFE-FB5CD04F8D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2597687"/>
            <a:ext cx="7917090" cy="3139452"/>
          </a:xfrm>
          <a:prstGeom prst="rect">
            <a:avLst/>
          </a:prstGeom>
        </p:spPr>
      </p:pic>
      <p:pic>
        <p:nvPicPr>
          <p:cNvPr id="9" name="Picture 8">
            <a:extLst>
              <a:ext uri="{FF2B5EF4-FFF2-40B4-BE49-F238E27FC236}">
                <a16:creationId xmlns:a16="http://schemas.microsoft.com/office/drawing/2014/main" id="{0E642079-80C6-4813-B997-CF87AA1A4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606602"/>
            <a:ext cx="7907446" cy="3134049"/>
          </a:xfrm>
          <a:prstGeom prst="rect">
            <a:avLst/>
          </a:prstGeom>
        </p:spPr>
      </p:pic>
    </p:spTree>
    <p:extLst>
      <p:ext uri="{BB962C8B-B14F-4D97-AF65-F5344CB8AC3E}">
        <p14:creationId xmlns:p14="http://schemas.microsoft.com/office/powerpoint/2010/main" val="33442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1:6</a:t>
            </a:r>
          </a:p>
        </p:txBody>
      </p:sp>
      <p:sp>
        <p:nvSpPr>
          <p:cNvPr id="10" name="TextBox 9">
            <a:extLst>
              <a:ext uri="{FF2B5EF4-FFF2-40B4-BE49-F238E27FC236}">
                <a16:creationId xmlns:a16="http://schemas.microsoft.com/office/drawing/2014/main" id="{8ED6FDAA-AD51-4D0A-B827-E4EE35539937}"/>
              </a:ext>
            </a:extLst>
          </p:cNvPr>
          <p:cNvSpPr txBox="1"/>
          <p:nvPr/>
        </p:nvSpPr>
        <p:spPr>
          <a:xfrm>
            <a:off x="783909" y="1120861"/>
            <a:ext cx="7576181" cy="461665"/>
          </a:xfrm>
          <a:prstGeom prst="rect">
            <a:avLst/>
          </a:prstGeom>
          <a:noFill/>
        </p:spPr>
        <p:txBody>
          <a:bodyPr wrap="square" rtlCol="0">
            <a:spAutoFit/>
          </a:bodyPr>
          <a:lstStyle/>
          <a:p>
            <a:pPr algn="ctr"/>
            <a:r>
              <a:rPr lang="en-GB" sz="2400" dirty="0">
                <a:latin typeface="Myriad Pro" panose="020B0503030403020204" pitchFamily="34" charset="0"/>
              </a:rPr>
              <a:t>Describe the fraction</a:t>
            </a:r>
          </a:p>
        </p:txBody>
      </p:sp>
      <p:pic>
        <p:nvPicPr>
          <p:cNvPr id="5" name="Picture 4">
            <a:extLst>
              <a:ext uri="{FF2B5EF4-FFF2-40B4-BE49-F238E27FC236}">
                <a16:creationId xmlns:a16="http://schemas.microsoft.com/office/drawing/2014/main" id="{4B6E15A9-CEA1-4CB0-BC3C-34C4783D9F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2547808"/>
            <a:ext cx="7917090" cy="3189331"/>
          </a:xfrm>
          <a:prstGeom prst="rect">
            <a:avLst/>
          </a:prstGeom>
        </p:spPr>
      </p:pic>
      <p:pic>
        <p:nvPicPr>
          <p:cNvPr id="7" name="Picture 6">
            <a:extLst>
              <a:ext uri="{FF2B5EF4-FFF2-40B4-BE49-F238E27FC236}">
                <a16:creationId xmlns:a16="http://schemas.microsoft.com/office/drawing/2014/main" id="{E5BBB731-B931-4A89-A142-2BE3789DD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47685"/>
            <a:ext cx="7907446" cy="3326915"/>
          </a:xfrm>
          <a:prstGeom prst="rect">
            <a:avLst/>
          </a:prstGeom>
        </p:spPr>
      </p:pic>
    </p:spTree>
    <p:extLst>
      <p:ext uri="{BB962C8B-B14F-4D97-AF65-F5344CB8AC3E}">
        <p14:creationId xmlns:p14="http://schemas.microsoft.com/office/powerpoint/2010/main" val="3027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1:6</a:t>
            </a:r>
          </a:p>
        </p:txBody>
      </p:sp>
      <p:sp>
        <p:nvSpPr>
          <p:cNvPr id="10" name="TextBox 9">
            <a:extLst>
              <a:ext uri="{FF2B5EF4-FFF2-40B4-BE49-F238E27FC236}">
                <a16:creationId xmlns:a16="http://schemas.microsoft.com/office/drawing/2014/main" id="{8ED6FDAA-AD51-4D0A-B827-E4EE35539937}"/>
              </a:ext>
            </a:extLst>
          </p:cNvPr>
          <p:cNvSpPr txBox="1"/>
          <p:nvPr/>
        </p:nvSpPr>
        <p:spPr>
          <a:xfrm>
            <a:off x="0" y="1120861"/>
            <a:ext cx="9143999" cy="461665"/>
          </a:xfrm>
          <a:prstGeom prst="rect">
            <a:avLst/>
          </a:prstGeom>
          <a:noFill/>
        </p:spPr>
        <p:txBody>
          <a:bodyPr wrap="square" rtlCol="0">
            <a:spAutoFit/>
          </a:bodyPr>
          <a:lstStyle/>
          <a:p>
            <a:pPr algn="ctr"/>
            <a:r>
              <a:rPr lang="en-GB" sz="2400" dirty="0">
                <a:latin typeface="Myriad Pro" panose="020B0503030403020204" pitchFamily="34" charset="0"/>
              </a:rPr>
              <a:t>What fraction of the whole window will need new window panes?</a:t>
            </a:r>
          </a:p>
        </p:txBody>
      </p:sp>
      <p:pic>
        <p:nvPicPr>
          <p:cNvPr id="4" name="Picture 3">
            <a:extLst>
              <a:ext uri="{FF2B5EF4-FFF2-40B4-BE49-F238E27FC236}">
                <a16:creationId xmlns:a16="http://schemas.microsoft.com/office/drawing/2014/main" id="{4E3BE4F3-0BF7-4B64-9412-DB372DC611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2551965"/>
            <a:ext cx="7917090" cy="3372585"/>
          </a:xfrm>
          <a:prstGeom prst="rect">
            <a:avLst/>
          </a:prstGeom>
        </p:spPr>
      </p:pic>
      <p:pic>
        <p:nvPicPr>
          <p:cNvPr id="11" name="Picture 10">
            <a:extLst>
              <a:ext uri="{FF2B5EF4-FFF2-40B4-BE49-F238E27FC236}">
                <a16:creationId xmlns:a16="http://schemas.microsoft.com/office/drawing/2014/main" id="{502AE5BF-7BF8-485B-8A44-06FB4026619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48607" y="2669422"/>
            <a:ext cx="2837793" cy="2202124"/>
          </a:xfrm>
          <a:prstGeom prst="rect">
            <a:avLst/>
          </a:prstGeom>
        </p:spPr>
      </p:pic>
    </p:spTree>
    <p:extLst>
      <p:ext uri="{BB962C8B-B14F-4D97-AF65-F5344CB8AC3E}">
        <p14:creationId xmlns:p14="http://schemas.microsoft.com/office/powerpoint/2010/main" val="29690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1:6</a:t>
            </a:r>
          </a:p>
        </p:txBody>
      </p:sp>
      <p:sp>
        <p:nvSpPr>
          <p:cNvPr id="10" name="TextBox 9">
            <a:extLst>
              <a:ext uri="{FF2B5EF4-FFF2-40B4-BE49-F238E27FC236}">
                <a16:creationId xmlns:a16="http://schemas.microsoft.com/office/drawing/2014/main" id="{8ED6FDAA-AD51-4D0A-B827-E4EE35539937}"/>
              </a:ext>
            </a:extLst>
          </p:cNvPr>
          <p:cNvSpPr txBox="1"/>
          <p:nvPr/>
        </p:nvSpPr>
        <p:spPr>
          <a:xfrm>
            <a:off x="0" y="1120861"/>
            <a:ext cx="9143999" cy="461665"/>
          </a:xfrm>
          <a:prstGeom prst="rect">
            <a:avLst/>
          </a:prstGeom>
          <a:noFill/>
        </p:spPr>
        <p:txBody>
          <a:bodyPr wrap="square" rtlCol="0">
            <a:spAutoFit/>
          </a:bodyPr>
          <a:lstStyle/>
          <a:p>
            <a:pPr algn="ctr"/>
            <a:r>
              <a:rPr lang="en-GB" sz="2400" dirty="0">
                <a:latin typeface="Myriad Pro" panose="020B0503030403020204" pitchFamily="34" charset="0"/>
              </a:rPr>
              <a:t>What fraction of the whole is orange?</a:t>
            </a:r>
          </a:p>
        </p:txBody>
      </p:sp>
      <p:pic>
        <p:nvPicPr>
          <p:cNvPr id="13" name="Picture 12">
            <a:extLst>
              <a:ext uri="{FF2B5EF4-FFF2-40B4-BE49-F238E27FC236}">
                <a16:creationId xmlns:a16="http://schemas.microsoft.com/office/drawing/2014/main" id="{33F17779-5F33-44CB-B154-DE16E0C3582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3015422"/>
            <a:ext cx="7917090" cy="870778"/>
          </a:xfrm>
          <a:prstGeom prst="rect">
            <a:avLst/>
          </a:prstGeom>
        </p:spPr>
      </p:pic>
      <p:pic>
        <p:nvPicPr>
          <p:cNvPr id="19" name="Picture 18">
            <a:extLst>
              <a:ext uri="{FF2B5EF4-FFF2-40B4-BE49-F238E27FC236}">
                <a16:creationId xmlns:a16="http://schemas.microsoft.com/office/drawing/2014/main" id="{CF83F355-81DE-4993-BEB4-FB9287FC148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55" y="3015422"/>
            <a:ext cx="1367745" cy="687898"/>
          </a:xfrm>
          <a:prstGeom prst="rect">
            <a:avLst/>
          </a:prstGeom>
        </p:spPr>
      </p:pic>
      <p:pic>
        <p:nvPicPr>
          <p:cNvPr id="20" name="Picture 19">
            <a:extLst>
              <a:ext uri="{FF2B5EF4-FFF2-40B4-BE49-F238E27FC236}">
                <a16:creationId xmlns:a16="http://schemas.microsoft.com/office/drawing/2014/main" id="{83B70BA0-1E5B-4513-9A7A-811F2DF034C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238499" y="3015422"/>
            <a:ext cx="1333501" cy="687898"/>
          </a:xfrm>
          <a:prstGeom prst="rect">
            <a:avLst/>
          </a:prstGeom>
        </p:spPr>
      </p:pic>
      <p:pic>
        <p:nvPicPr>
          <p:cNvPr id="24" name="Picture 23">
            <a:extLst>
              <a:ext uri="{FF2B5EF4-FFF2-40B4-BE49-F238E27FC236}">
                <a16:creationId xmlns:a16="http://schemas.microsoft.com/office/drawing/2014/main" id="{0D7E7A35-B0BE-430C-914C-A4963A02328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71999" y="3017803"/>
            <a:ext cx="1288257" cy="660434"/>
          </a:xfrm>
          <a:prstGeom prst="rect">
            <a:avLst/>
          </a:prstGeom>
        </p:spPr>
      </p:pic>
      <p:pic>
        <p:nvPicPr>
          <p:cNvPr id="22" name="Picture 21">
            <a:extLst>
              <a:ext uri="{FF2B5EF4-FFF2-40B4-BE49-F238E27FC236}">
                <a16:creationId xmlns:a16="http://schemas.microsoft.com/office/drawing/2014/main" id="{C223EE91-11F6-4B5B-BE82-EA7AC9BC753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873747" y="3032568"/>
            <a:ext cx="1279529" cy="660434"/>
          </a:xfrm>
          <a:prstGeom prst="rect">
            <a:avLst/>
          </a:prstGeom>
        </p:spPr>
      </p:pic>
      <p:pic>
        <p:nvPicPr>
          <p:cNvPr id="27" name="Picture 26">
            <a:extLst>
              <a:ext uri="{FF2B5EF4-FFF2-40B4-BE49-F238E27FC236}">
                <a16:creationId xmlns:a16="http://schemas.microsoft.com/office/drawing/2014/main" id="{F8D56F06-8186-4B7C-BF11-00A4E015CA8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173113" y="3033855"/>
            <a:ext cx="1279529" cy="334169"/>
          </a:xfrm>
          <a:prstGeom prst="rect">
            <a:avLst/>
          </a:prstGeom>
        </p:spPr>
      </p:pic>
      <p:sp>
        <p:nvSpPr>
          <p:cNvPr id="26" name="Rectangle 25">
            <a:extLst>
              <a:ext uri="{FF2B5EF4-FFF2-40B4-BE49-F238E27FC236}">
                <a16:creationId xmlns:a16="http://schemas.microsoft.com/office/drawing/2014/main" id="{70710975-9697-40F2-9ADF-C19A489865BD}"/>
              </a:ext>
            </a:extLst>
          </p:cNvPr>
          <p:cNvSpPr/>
          <p:nvPr/>
        </p:nvSpPr>
        <p:spPr>
          <a:xfrm>
            <a:off x="3267866" y="3028122"/>
            <a:ext cx="1288257" cy="645353"/>
          </a:xfrm>
          <a:prstGeom prst="rect">
            <a:avLst/>
          </a:prstGeom>
          <a:solidFill>
            <a:srgbClr val="F3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B119AC9-4F16-4E28-A973-7942C2E7A0B6}"/>
              </a:ext>
            </a:extLst>
          </p:cNvPr>
          <p:cNvSpPr/>
          <p:nvPr/>
        </p:nvSpPr>
        <p:spPr>
          <a:xfrm>
            <a:off x="1970881" y="3028122"/>
            <a:ext cx="1288257" cy="655200"/>
          </a:xfrm>
          <a:prstGeom prst="rect">
            <a:avLst/>
          </a:prstGeom>
          <a:solidFill>
            <a:srgbClr val="F3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B26289FD-A659-4E81-86CC-F751C3812819}"/>
              </a:ext>
            </a:extLst>
          </p:cNvPr>
          <p:cNvPicPr>
            <a:picLocks noChangeAspect="1"/>
          </p:cNvPicPr>
          <p:nvPr/>
        </p:nvPicPr>
        <p:blipFill rotWithShape="1">
          <a:blip r:embed="rId10">
            <a:extLst>
              <a:ext uri="{28A0092B-C50C-407E-A947-70E740481C1C}">
                <a14:useLocalDpi xmlns:a14="http://schemas.microsoft.com/office/drawing/2010/main" val="0"/>
              </a:ext>
            </a:extLst>
          </a:blip>
          <a:srcRect t="-67229"/>
          <a:stretch/>
        </p:blipFill>
        <p:spPr>
          <a:xfrm>
            <a:off x="614704" y="2343943"/>
            <a:ext cx="7915842" cy="1674815"/>
          </a:xfrm>
          <a:prstGeom prst="rect">
            <a:avLst/>
          </a:prstGeom>
        </p:spPr>
      </p:pic>
      <p:pic>
        <p:nvPicPr>
          <p:cNvPr id="32" name="Picture 31">
            <a:extLst>
              <a:ext uri="{FF2B5EF4-FFF2-40B4-BE49-F238E27FC236}">
                <a16:creationId xmlns:a16="http://schemas.microsoft.com/office/drawing/2014/main" id="{6B146004-717D-47F5-9EC9-B2CA25774FEF}"/>
              </a:ext>
            </a:extLst>
          </p:cNvPr>
          <p:cNvPicPr>
            <a:picLocks noChangeAspect="1"/>
          </p:cNvPicPr>
          <p:nvPr/>
        </p:nvPicPr>
        <p:blipFill rotWithShape="1">
          <a:blip r:embed="rId10">
            <a:extLst>
              <a:ext uri="{28A0092B-C50C-407E-A947-70E740481C1C}">
                <a14:useLocalDpi xmlns:a14="http://schemas.microsoft.com/office/drawing/2010/main" val="0"/>
              </a:ext>
            </a:extLst>
          </a:blip>
          <a:srcRect l="-1" t="-67227" r="-2213"/>
          <a:stretch/>
        </p:blipFill>
        <p:spPr>
          <a:xfrm>
            <a:off x="613455" y="2342101"/>
            <a:ext cx="8092395" cy="1674815"/>
          </a:xfrm>
          <a:prstGeom prst="rect">
            <a:avLst/>
          </a:prstGeom>
        </p:spPr>
      </p:pic>
      <p:sp>
        <p:nvSpPr>
          <p:cNvPr id="3" name="Rectangle 2">
            <a:extLst>
              <a:ext uri="{FF2B5EF4-FFF2-40B4-BE49-F238E27FC236}">
                <a16:creationId xmlns:a16="http://schemas.microsoft.com/office/drawing/2014/main" id="{F8130837-1E77-4973-9EA9-1AEDE389B556}"/>
              </a:ext>
            </a:extLst>
          </p:cNvPr>
          <p:cNvSpPr/>
          <p:nvPr/>
        </p:nvSpPr>
        <p:spPr>
          <a:xfrm>
            <a:off x="261257" y="2065562"/>
            <a:ext cx="8444593" cy="946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ct 3">
            <a:extLst>
              <a:ext uri="{FF2B5EF4-FFF2-40B4-BE49-F238E27FC236}">
                <a16:creationId xmlns:a16="http://schemas.microsoft.com/office/drawing/2014/main" id="{60DA4C30-976A-4B25-BB60-49526CCDAF2C}"/>
              </a:ext>
            </a:extLst>
          </p:cNvPr>
          <p:cNvGraphicFramePr>
            <a:graphicFrameLocks noChangeAspect="1"/>
          </p:cNvGraphicFramePr>
          <p:nvPr/>
        </p:nvGraphicFramePr>
        <p:xfrm>
          <a:off x="4451350" y="4700588"/>
          <a:ext cx="241300" cy="736600"/>
        </p:xfrm>
        <a:graphic>
          <a:graphicData uri="http://schemas.openxmlformats.org/presentationml/2006/ole">
            <mc:AlternateContent xmlns:mc="http://schemas.openxmlformats.org/markup-compatibility/2006">
              <mc:Choice xmlns:v="urn:schemas-microsoft-com:vml" Requires="v">
                <p:oleObj spid="_x0000_s56332" name="Equation" r:id="rId11" imgW="241200" imgH="736560" progId="Equation.DSMT4">
                  <p:embed/>
                </p:oleObj>
              </mc:Choice>
              <mc:Fallback>
                <p:oleObj name="Equation" r:id="rId11" imgW="241200" imgH="736560" progId="Equation.DSMT4">
                  <p:embed/>
                  <p:pic>
                    <p:nvPicPr>
                      <p:cNvPr id="4" name="Object 3">
                        <a:extLst>
                          <a:ext uri="{FF2B5EF4-FFF2-40B4-BE49-F238E27FC236}">
                            <a16:creationId xmlns:a16="http://schemas.microsoft.com/office/drawing/2014/main" id="{60DA4C30-976A-4B25-BB60-49526CCDAF2C}"/>
                          </a:ext>
                        </a:extLst>
                      </p:cNvPr>
                      <p:cNvPicPr/>
                      <p:nvPr/>
                    </p:nvPicPr>
                    <p:blipFill>
                      <a:blip r:embed="rId12"/>
                      <a:stretch>
                        <a:fillRect/>
                      </a:stretch>
                    </p:blipFill>
                    <p:spPr>
                      <a:xfrm>
                        <a:off x="4451350" y="4700588"/>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28218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2.5E-6 -4.44444E-6 L -0.14409 0.00301 " pathEditMode="relative" rAng="0" ptsTypes="AA">
                                      <p:cBhvr>
                                        <p:cTn id="29" dur="2000" fill="hold"/>
                                        <p:tgtEl>
                                          <p:spTgt spid="24"/>
                                        </p:tgtEl>
                                        <p:attrNameLst>
                                          <p:attrName>ppt_x</p:attrName>
                                          <p:attrName>ppt_y</p:attrName>
                                        </p:attrNameLst>
                                      </p:cBhvr>
                                      <p:rCtr x="-7205" y="139"/>
                                    </p:animMotion>
                                  </p:childTnLst>
                                </p:cTn>
                              </p:par>
                              <p:par>
                                <p:cTn id="30" presetID="8" presetClass="emph" presetSubtype="0" fill="hold" nodeType="withEffect">
                                  <p:stCondLst>
                                    <p:cond delay="0"/>
                                  </p:stCondLst>
                                  <p:childTnLst>
                                    <p:animRot by="10800000">
                                      <p:cBhvr>
                                        <p:cTn id="31" dur="2000" fill="hold"/>
                                        <p:tgtEl>
                                          <p:spTgt spid="24"/>
                                        </p:tgtEl>
                                        <p:attrNameLst>
                                          <p:attrName>r</p:attrName>
                                        </p:attrNameLst>
                                      </p:cBhvr>
                                    </p:animRo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3.33333E-6 4.81481E-6 L -0.42657 0.00162 " pathEditMode="relative" rAng="0" ptsTypes="AA">
                                      <p:cBhvr>
                                        <p:cTn id="40" dur="2000" fill="hold"/>
                                        <p:tgtEl>
                                          <p:spTgt spid="22"/>
                                        </p:tgtEl>
                                        <p:attrNameLst>
                                          <p:attrName>ppt_x</p:attrName>
                                          <p:attrName>ppt_y</p:attrName>
                                        </p:attrNameLst>
                                      </p:cBhvr>
                                      <p:rCtr x="-21441" y="23"/>
                                    </p:animMotion>
                                  </p:childTnLst>
                                </p:cTn>
                              </p:par>
                              <p:par>
                                <p:cTn id="41" presetID="35" presetClass="path" presetSubtype="0" accel="50000" decel="50000" fill="hold" nodeType="withEffect">
                                  <p:stCondLst>
                                    <p:cond delay="0"/>
                                  </p:stCondLst>
                                  <p:childTnLst>
                                    <p:animMotion origin="layout" path="M -3.61111E-6 3.33333E-6 L -0.56823 0.05115 " pathEditMode="relative" rAng="0" ptsTypes="AA">
                                      <p:cBhvr>
                                        <p:cTn id="42" dur="2000" fill="hold"/>
                                        <p:tgtEl>
                                          <p:spTgt spid="27"/>
                                        </p:tgtEl>
                                        <p:attrNameLst>
                                          <p:attrName>ppt_x</p:attrName>
                                          <p:attrName>ppt_y</p:attrName>
                                        </p:attrNameLst>
                                      </p:cBhvr>
                                      <p:rCtr x="-28524" y="2546"/>
                                    </p:animMotion>
                                  </p:childTnLst>
                                </p:cTn>
                              </p:par>
                              <p:par>
                                <p:cTn id="43" presetID="1" presetClass="entr" presetSubtype="0" fill="hold" grpId="0" nodeType="withEffect">
                                  <p:stCondLst>
                                    <p:cond delay="1500"/>
                                  </p:stCondLst>
                                  <p:childTnLst>
                                    <p:set>
                                      <p:cBhvr>
                                        <p:cTn id="44" dur="1" fill="hold">
                                          <p:stCondLst>
                                            <p:cond delay="0"/>
                                          </p:stCondLst>
                                        </p:cTn>
                                        <p:tgtEl>
                                          <p:spTgt spid="29"/>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animBg="1"/>
      <p:bldP spid="29"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2:1</a:t>
            </a:r>
          </a:p>
        </p:txBody>
      </p:sp>
      <p:pic>
        <p:nvPicPr>
          <p:cNvPr id="4" name="Picture 3">
            <a:extLst>
              <a:ext uri="{FF2B5EF4-FFF2-40B4-BE49-F238E27FC236}">
                <a16:creationId xmlns:a16="http://schemas.microsoft.com/office/drawing/2014/main" id="{8DB87728-8C8B-44BB-ACFF-FE7753061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78948"/>
            <a:ext cx="7907446" cy="2700104"/>
          </a:xfrm>
          <a:prstGeom prst="rect">
            <a:avLst/>
          </a:prstGeom>
        </p:spPr>
      </p:pic>
    </p:spTree>
    <p:extLst>
      <p:ext uri="{BB962C8B-B14F-4D97-AF65-F5344CB8AC3E}">
        <p14:creationId xmlns:p14="http://schemas.microsoft.com/office/powerpoint/2010/main" val="274683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2:1</a:t>
            </a:r>
          </a:p>
        </p:txBody>
      </p:sp>
      <p:pic>
        <p:nvPicPr>
          <p:cNvPr id="9" name="Picture 8">
            <a:extLst>
              <a:ext uri="{FF2B5EF4-FFF2-40B4-BE49-F238E27FC236}">
                <a16:creationId xmlns:a16="http://schemas.microsoft.com/office/drawing/2014/main" id="{CE546A64-DCA6-4734-BEE7-3657BD32EDF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29125" y="3583780"/>
            <a:ext cx="504825" cy="121445"/>
          </a:xfrm>
          <a:prstGeom prst="rect">
            <a:avLst/>
          </a:prstGeom>
        </p:spPr>
      </p:pic>
      <p:pic>
        <p:nvPicPr>
          <p:cNvPr id="10" name="Picture 9">
            <a:extLst>
              <a:ext uri="{FF2B5EF4-FFF2-40B4-BE49-F238E27FC236}">
                <a16:creationId xmlns:a16="http://schemas.microsoft.com/office/drawing/2014/main" id="{DFDE139A-8FAE-45CE-9EEE-2A9D8CAAA902}"/>
              </a:ext>
            </a:extLst>
          </p:cNvPr>
          <p:cNvPicPr>
            <a:picLocks noChangeAspect="1"/>
          </p:cNvPicPr>
          <p:nvPr/>
        </p:nvPicPr>
        <p:blipFill rotWithShape="1">
          <a:blip r:embed="rId4">
            <a:extLst>
              <a:ext uri="{28A0092B-C50C-407E-A947-70E740481C1C}">
                <a14:useLocalDpi xmlns:a14="http://schemas.microsoft.com/office/drawing/2010/main" val="0"/>
              </a:ext>
            </a:extLst>
          </a:blip>
          <a:srcRect t="-7158"/>
          <a:stretch/>
        </p:blipFill>
        <p:spPr>
          <a:xfrm>
            <a:off x="798286" y="1074057"/>
            <a:ext cx="3630839" cy="2631167"/>
          </a:xfrm>
          <a:prstGeom prst="rect">
            <a:avLst/>
          </a:prstGeom>
        </p:spPr>
      </p:pic>
      <p:sp>
        <p:nvSpPr>
          <p:cNvPr id="13" name="Freeform: Shape 12">
            <a:extLst>
              <a:ext uri="{FF2B5EF4-FFF2-40B4-BE49-F238E27FC236}">
                <a16:creationId xmlns:a16="http://schemas.microsoft.com/office/drawing/2014/main" id="{C821DDFB-4329-495D-908B-42E3900E1FAC}"/>
              </a:ext>
            </a:extLst>
          </p:cNvPr>
          <p:cNvSpPr/>
          <p:nvPr/>
        </p:nvSpPr>
        <p:spPr>
          <a:xfrm>
            <a:off x="595085" y="2569029"/>
            <a:ext cx="2919775" cy="1364342"/>
          </a:xfrm>
          <a:custGeom>
            <a:avLst/>
            <a:gdLst>
              <a:gd name="connsiteX0" fmla="*/ 464457 w 2919775"/>
              <a:gd name="connsiteY0" fmla="*/ 116114 h 1364342"/>
              <a:gd name="connsiteX1" fmla="*/ 377372 w 2919775"/>
              <a:gd name="connsiteY1" fmla="*/ 188685 h 1364342"/>
              <a:gd name="connsiteX2" fmla="*/ 159657 w 2919775"/>
              <a:gd name="connsiteY2" fmla="*/ 304800 h 1364342"/>
              <a:gd name="connsiteX3" fmla="*/ 116114 w 2919775"/>
              <a:gd name="connsiteY3" fmla="*/ 348342 h 1364342"/>
              <a:gd name="connsiteX4" fmla="*/ 101600 w 2919775"/>
              <a:gd name="connsiteY4" fmla="*/ 391885 h 1364342"/>
              <a:gd name="connsiteX5" fmla="*/ 72572 w 2919775"/>
              <a:gd name="connsiteY5" fmla="*/ 464457 h 1364342"/>
              <a:gd name="connsiteX6" fmla="*/ 58057 w 2919775"/>
              <a:gd name="connsiteY6" fmla="*/ 522514 h 1364342"/>
              <a:gd name="connsiteX7" fmla="*/ 29029 w 2919775"/>
              <a:gd name="connsiteY7" fmla="*/ 580571 h 1364342"/>
              <a:gd name="connsiteX8" fmla="*/ 0 w 2919775"/>
              <a:gd name="connsiteY8" fmla="*/ 667657 h 1364342"/>
              <a:gd name="connsiteX9" fmla="*/ 14514 w 2919775"/>
              <a:gd name="connsiteY9" fmla="*/ 1117600 h 1364342"/>
              <a:gd name="connsiteX10" fmla="*/ 58057 w 2919775"/>
              <a:gd name="connsiteY10" fmla="*/ 1146628 h 1364342"/>
              <a:gd name="connsiteX11" fmla="*/ 159657 w 2919775"/>
              <a:gd name="connsiteY11" fmla="*/ 1175657 h 1364342"/>
              <a:gd name="connsiteX12" fmla="*/ 928914 w 2919775"/>
              <a:gd name="connsiteY12" fmla="*/ 1190171 h 1364342"/>
              <a:gd name="connsiteX13" fmla="*/ 1045029 w 2919775"/>
              <a:gd name="connsiteY13" fmla="*/ 1204685 h 1364342"/>
              <a:gd name="connsiteX14" fmla="*/ 1103086 w 2919775"/>
              <a:gd name="connsiteY14" fmla="*/ 1233714 h 1364342"/>
              <a:gd name="connsiteX15" fmla="*/ 1349829 w 2919775"/>
              <a:gd name="connsiteY15" fmla="*/ 1262742 h 1364342"/>
              <a:gd name="connsiteX16" fmla="*/ 1596572 w 2919775"/>
              <a:gd name="connsiteY16" fmla="*/ 1277257 h 1364342"/>
              <a:gd name="connsiteX17" fmla="*/ 2264229 w 2919775"/>
              <a:gd name="connsiteY17" fmla="*/ 1335314 h 1364342"/>
              <a:gd name="connsiteX18" fmla="*/ 2540000 w 2919775"/>
              <a:gd name="connsiteY18" fmla="*/ 1364342 h 1364342"/>
              <a:gd name="connsiteX19" fmla="*/ 2699657 w 2919775"/>
              <a:gd name="connsiteY19" fmla="*/ 1349828 h 1364342"/>
              <a:gd name="connsiteX20" fmla="*/ 2786743 w 2919775"/>
              <a:gd name="connsiteY20" fmla="*/ 1262742 h 1364342"/>
              <a:gd name="connsiteX21" fmla="*/ 2888343 w 2919775"/>
              <a:gd name="connsiteY21" fmla="*/ 1175657 h 1364342"/>
              <a:gd name="connsiteX22" fmla="*/ 2917372 w 2919775"/>
              <a:gd name="connsiteY22" fmla="*/ 1074057 h 1364342"/>
              <a:gd name="connsiteX23" fmla="*/ 2873829 w 2919775"/>
              <a:gd name="connsiteY23" fmla="*/ 812800 h 1364342"/>
              <a:gd name="connsiteX24" fmla="*/ 2830286 w 2919775"/>
              <a:gd name="connsiteY24" fmla="*/ 769257 h 1364342"/>
              <a:gd name="connsiteX25" fmla="*/ 2757714 w 2919775"/>
              <a:gd name="connsiteY25" fmla="*/ 667657 h 1364342"/>
              <a:gd name="connsiteX26" fmla="*/ 2699657 w 2919775"/>
              <a:gd name="connsiteY26" fmla="*/ 580571 h 1364342"/>
              <a:gd name="connsiteX27" fmla="*/ 2670629 w 2919775"/>
              <a:gd name="connsiteY27" fmla="*/ 537028 h 1364342"/>
              <a:gd name="connsiteX28" fmla="*/ 2627086 w 2919775"/>
              <a:gd name="connsiteY28" fmla="*/ 435428 h 1364342"/>
              <a:gd name="connsiteX29" fmla="*/ 2612572 w 2919775"/>
              <a:gd name="connsiteY29" fmla="*/ 391885 h 1364342"/>
              <a:gd name="connsiteX30" fmla="*/ 2510972 w 2919775"/>
              <a:gd name="connsiteY30" fmla="*/ 275771 h 1364342"/>
              <a:gd name="connsiteX31" fmla="*/ 2452914 w 2919775"/>
              <a:gd name="connsiteY31" fmla="*/ 188685 h 1364342"/>
              <a:gd name="connsiteX32" fmla="*/ 2351314 w 2919775"/>
              <a:gd name="connsiteY32" fmla="*/ 58057 h 1364342"/>
              <a:gd name="connsiteX33" fmla="*/ 2307772 w 2919775"/>
              <a:gd name="connsiteY33" fmla="*/ 29028 h 1364342"/>
              <a:gd name="connsiteX34" fmla="*/ 2206172 w 2919775"/>
              <a:gd name="connsiteY34" fmla="*/ 14514 h 1364342"/>
              <a:gd name="connsiteX35" fmla="*/ 2148114 w 2919775"/>
              <a:gd name="connsiteY35" fmla="*/ 0 h 1364342"/>
              <a:gd name="connsiteX36" fmla="*/ 870857 w 2919775"/>
              <a:gd name="connsiteY36" fmla="*/ 14514 h 1364342"/>
              <a:gd name="connsiteX37" fmla="*/ 566057 w 2919775"/>
              <a:gd name="connsiteY37" fmla="*/ 43542 h 1364342"/>
              <a:gd name="connsiteX38" fmla="*/ 449943 w 2919775"/>
              <a:gd name="connsiteY38" fmla="*/ 58057 h 13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19775" h="1364342">
                <a:moveTo>
                  <a:pt x="464457" y="116114"/>
                </a:moveTo>
                <a:cubicBezTo>
                  <a:pt x="435429" y="140304"/>
                  <a:pt x="409615" y="168981"/>
                  <a:pt x="377372" y="188685"/>
                </a:cubicBezTo>
                <a:cubicBezTo>
                  <a:pt x="364935" y="196286"/>
                  <a:pt x="209550" y="263223"/>
                  <a:pt x="159657" y="304800"/>
                </a:cubicBezTo>
                <a:cubicBezTo>
                  <a:pt x="143888" y="317940"/>
                  <a:pt x="130628" y="333828"/>
                  <a:pt x="116114" y="348342"/>
                </a:cubicBezTo>
                <a:cubicBezTo>
                  <a:pt x="111276" y="362856"/>
                  <a:pt x="106972" y="377560"/>
                  <a:pt x="101600" y="391885"/>
                </a:cubicBezTo>
                <a:cubicBezTo>
                  <a:pt x="92452" y="416280"/>
                  <a:pt x="80811" y="439740"/>
                  <a:pt x="72572" y="464457"/>
                </a:cubicBezTo>
                <a:cubicBezTo>
                  <a:pt x="66264" y="483381"/>
                  <a:pt x="65061" y="503836"/>
                  <a:pt x="58057" y="522514"/>
                </a:cubicBezTo>
                <a:cubicBezTo>
                  <a:pt x="50460" y="542773"/>
                  <a:pt x="37065" y="560482"/>
                  <a:pt x="29029" y="580571"/>
                </a:cubicBezTo>
                <a:cubicBezTo>
                  <a:pt x="17665" y="608981"/>
                  <a:pt x="9676" y="638628"/>
                  <a:pt x="0" y="667657"/>
                </a:cubicBezTo>
                <a:cubicBezTo>
                  <a:pt x="4838" y="817638"/>
                  <a:pt x="-3543" y="968631"/>
                  <a:pt x="14514" y="1117600"/>
                </a:cubicBezTo>
                <a:cubicBezTo>
                  <a:pt x="16613" y="1134917"/>
                  <a:pt x="41861" y="1140150"/>
                  <a:pt x="58057" y="1146628"/>
                </a:cubicBezTo>
                <a:cubicBezTo>
                  <a:pt x="90760" y="1159709"/>
                  <a:pt x="124479" y="1173898"/>
                  <a:pt x="159657" y="1175657"/>
                </a:cubicBezTo>
                <a:cubicBezTo>
                  <a:pt x="415802" y="1188464"/>
                  <a:pt x="672495" y="1185333"/>
                  <a:pt x="928914" y="1190171"/>
                </a:cubicBezTo>
                <a:cubicBezTo>
                  <a:pt x="967619" y="1195009"/>
                  <a:pt x="1007187" y="1195225"/>
                  <a:pt x="1045029" y="1204685"/>
                </a:cubicBezTo>
                <a:cubicBezTo>
                  <a:pt x="1066020" y="1209933"/>
                  <a:pt x="1081831" y="1229666"/>
                  <a:pt x="1103086" y="1233714"/>
                </a:cubicBezTo>
                <a:cubicBezTo>
                  <a:pt x="1184438" y="1249210"/>
                  <a:pt x="1267335" y="1255463"/>
                  <a:pt x="1349829" y="1262742"/>
                </a:cubicBezTo>
                <a:cubicBezTo>
                  <a:pt x="1431900" y="1269984"/>
                  <a:pt x="1514392" y="1271387"/>
                  <a:pt x="1596572" y="1277257"/>
                </a:cubicBezTo>
                <a:cubicBezTo>
                  <a:pt x="1837509" y="1294467"/>
                  <a:pt x="2026756" y="1311567"/>
                  <a:pt x="2264229" y="1335314"/>
                </a:cubicBezTo>
                <a:lnTo>
                  <a:pt x="2540000" y="1364342"/>
                </a:lnTo>
                <a:cubicBezTo>
                  <a:pt x="2593219" y="1359504"/>
                  <a:pt x="2648023" y="1363597"/>
                  <a:pt x="2699657" y="1349828"/>
                </a:cubicBezTo>
                <a:cubicBezTo>
                  <a:pt x="2753297" y="1335524"/>
                  <a:pt x="2757544" y="1297780"/>
                  <a:pt x="2786743" y="1262742"/>
                </a:cubicBezTo>
                <a:cubicBezTo>
                  <a:pt x="2820435" y="1222313"/>
                  <a:pt x="2845634" y="1207689"/>
                  <a:pt x="2888343" y="1175657"/>
                </a:cubicBezTo>
                <a:cubicBezTo>
                  <a:pt x="2898019" y="1141790"/>
                  <a:pt x="2915697" y="1109239"/>
                  <a:pt x="2917372" y="1074057"/>
                </a:cubicBezTo>
                <a:cubicBezTo>
                  <a:pt x="2921410" y="989261"/>
                  <a:pt x="2926822" y="886991"/>
                  <a:pt x="2873829" y="812800"/>
                </a:cubicBezTo>
                <a:cubicBezTo>
                  <a:pt x="2861898" y="796097"/>
                  <a:pt x="2844800" y="783771"/>
                  <a:pt x="2830286" y="769257"/>
                </a:cubicBezTo>
                <a:cubicBezTo>
                  <a:pt x="2801617" y="683248"/>
                  <a:pt x="2836430" y="766051"/>
                  <a:pt x="2757714" y="667657"/>
                </a:cubicBezTo>
                <a:cubicBezTo>
                  <a:pt x="2735920" y="640414"/>
                  <a:pt x="2719009" y="609600"/>
                  <a:pt x="2699657" y="580571"/>
                </a:cubicBezTo>
                <a:lnTo>
                  <a:pt x="2670629" y="537028"/>
                </a:lnTo>
                <a:cubicBezTo>
                  <a:pt x="2640419" y="416195"/>
                  <a:pt x="2677204" y="535666"/>
                  <a:pt x="2627086" y="435428"/>
                </a:cubicBezTo>
                <a:cubicBezTo>
                  <a:pt x="2620244" y="421744"/>
                  <a:pt x="2620681" y="404859"/>
                  <a:pt x="2612572" y="391885"/>
                </a:cubicBezTo>
                <a:cubicBezTo>
                  <a:pt x="2583042" y="344638"/>
                  <a:pt x="2549021" y="313821"/>
                  <a:pt x="2510972" y="275771"/>
                </a:cubicBezTo>
                <a:cubicBezTo>
                  <a:pt x="2483212" y="192495"/>
                  <a:pt x="2516336" y="270227"/>
                  <a:pt x="2452914" y="188685"/>
                </a:cubicBezTo>
                <a:cubicBezTo>
                  <a:pt x="2393288" y="112024"/>
                  <a:pt x="2413750" y="110088"/>
                  <a:pt x="2351314" y="58057"/>
                </a:cubicBezTo>
                <a:cubicBezTo>
                  <a:pt x="2337913" y="46890"/>
                  <a:pt x="2324480" y="34040"/>
                  <a:pt x="2307772" y="29028"/>
                </a:cubicBezTo>
                <a:cubicBezTo>
                  <a:pt x="2275004" y="19198"/>
                  <a:pt x="2239831" y="20634"/>
                  <a:pt x="2206172" y="14514"/>
                </a:cubicBezTo>
                <a:cubicBezTo>
                  <a:pt x="2186546" y="10946"/>
                  <a:pt x="2167467" y="4838"/>
                  <a:pt x="2148114" y="0"/>
                </a:cubicBezTo>
                <a:lnTo>
                  <a:pt x="870857" y="14514"/>
                </a:lnTo>
                <a:cubicBezTo>
                  <a:pt x="768836" y="17322"/>
                  <a:pt x="667444" y="31843"/>
                  <a:pt x="566057" y="43542"/>
                </a:cubicBezTo>
                <a:cubicBezTo>
                  <a:pt x="415590" y="60904"/>
                  <a:pt x="555612" y="58057"/>
                  <a:pt x="449943" y="58057"/>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53D2C369-7172-4744-AA60-75E5C99D0BE7}"/>
              </a:ext>
            </a:extLst>
          </p:cNvPr>
          <p:cNvPicPr>
            <a:picLocks noChangeAspect="1"/>
          </p:cNvPicPr>
          <p:nvPr/>
        </p:nvPicPr>
        <p:blipFill rotWithShape="1">
          <a:blip r:embed="rId5">
            <a:extLst>
              <a:ext uri="{28A0092B-C50C-407E-A947-70E740481C1C}">
                <a14:useLocalDpi xmlns:a14="http://schemas.microsoft.com/office/drawing/2010/main" val="0"/>
              </a:ext>
            </a:extLst>
          </a:blip>
          <a:srcRect l="-6963"/>
          <a:stretch/>
        </p:blipFill>
        <p:spPr>
          <a:xfrm>
            <a:off x="400050" y="2495550"/>
            <a:ext cx="3352801" cy="2933700"/>
          </a:xfrm>
          <a:prstGeom prst="ellipse">
            <a:avLst/>
          </a:prstGeom>
        </p:spPr>
      </p:pic>
      <p:pic>
        <p:nvPicPr>
          <p:cNvPr id="15" name="Picture 14">
            <a:extLst>
              <a:ext uri="{FF2B5EF4-FFF2-40B4-BE49-F238E27FC236}">
                <a16:creationId xmlns:a16="http://schemas.microsoft.com/office/drawing/2014/main" id="{A478AE6D-7A93-47B2-8226-2E4D9CFF2990}"/>
              </a:ext>
            </a:extLst>
          </p:cNvPr>
          <p:cNvPicPr>
            <a:picLocks noChangeAspect="1"/>
          </p:cNvPicPr>
          <p:nvPr/>
        </p:nvPicPr>
        <p:blipFill rotWithShape="1">
          <a:blip r:embed="rId6">
            <a:extLst>
              <a:ext uri="{28A0092B-C50C-407E-A947-70E740481C1C}">
                <a14:useLocalDpi xmlns:a14="http://schemas.microsoft.com/office/drawing/2010/main" val="0"/>
              </a:ext>
            </a:extLst>
          </a:blip>
          <a:srcRect l="-9826"/>
          <a:stretch/>
        </p:blipFill>
        <p:spPr>
          <a:xfrm>
            <a:off x="293461" y="2495550"/>
            <a:ext cx="3630838" cy="2933701"/>
          </a:xfrm>
          <a:prstGeom prst="ellipse">
            <a:avLst/>
          </a:prstGeom>
        </p:spPr>
      </p:pic>
      <p:pic>
        <p:nvPicPr>
          <p:cNvPr id="16" name="Picture 15">
            <a:extLst>
              <a:ext uri="{FF2B5EF4-FFF2-40B4-BE49-F238E27FC236}">
                <a16:creationId xmlns:a16="http://schemas.microsoft.com/office/drawing/2014/main" id="{978A3DB9-1CF2-41BA-BE2C-A2D6449F03F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252686" y="3705224"/>
            <a:ext cx="681263" cy="968376"/>
          </a:xfrm>
          <a:prstGeom prst="rect">
            <a:avLst/>
          </a:prstGeom>
        </p:spPr>
      </p:pic>
      <p:pic>
        <p:nvPicPr>
          <p:cNvPr id="18" name="Picture 17">
            <a:extLst>
              <a:ext uri="{FF2B5EF4-FFF2-40B4-BE49-F238E27FC236}">
                <a16:creationId xmlns:a16="http://schemas.microsoft.com/office/drawing/2014/main" id="{1B8EC265-8AFB-4A54-8D78-8169F6412447}"/>
              </a:ext>
            </a:extLst>
          </p:cNvPr>
          <p:cNvPicPr>
            <a:picLocks noChangeAspect="1"/>
          </p:cNvPicPr>
          <p:nvPr/>
        </p:nvPicPr>
        <p:blipFill rotWithShape="1">
          <a:blip r:embed="rId8">
            <a:extLst>
              <a:ext uri="{28A0092B-C50C-407E-A947-70E740481C1C}">
                <a14:useLocalDpi xmlns:a14="http://schemas.microsoft.com/office/drawing/2010/main" val="0"/>
              </a:ext>
            </a:extLst>
          </a:blip>
          <a:srcRect r="-808"/>
          <a:stretch/>
        </p:blipFill>
        <p:spPr>
          <a:xfrm>
            <a:off x="4918077" y="3831770"/>
            <a:ext cx="3630838" cy="1597479"/>
          </a:xfrm>
          <a:prstGeom prst="rect">
            <a:avLst/>
          </a:prstGeom>
        </p:spPr>
      </p:pic>
      <p:pic>
        <p:nvPicPr>
          <p:cNvPr id="22" name="Picture 21">
            <a:extLst>
              <a:ext uri="{FF2B5EF4-FFF2-40B4-BE49-F238E27FC236}">
                <a16:creationId xmlns:a16="http://schemas.microsoft.com/office/drawing/2014/main" id="{0F2D0C40-BC65-4F73-9C13-FC82A421191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29124" y="2495550"/>
            <a:ext cx="398237" cy="961685"/>
          </a:xfrm>
          <a:prstGeom prst="rect">
            <a:avLst/>
          </a:prstGeom>
        </p:spPr>
      </p:pic>
      <p:pic>
        <p:nvPicPr>
          <p:cNvPr id="24" name="Picture 23">
            <a:extLst>
              <a:ext uri="{FF2B5EF4-FFF2-40B4-BE49-F238E27FC236}">
                <a16:creationId xmlns:a16="http://schemas.microsoft.com/office/drawing/2014/main" id="{C76789F4-FAD3-4BB6-9C7D-2D520C73D0A8}"/>
              </a:ext>
            </a:extLst>
          </p:cNvPr>
          <p:cNvPicPr>
            <a:picLocks noChangeAspect="1"/>
          </p:cNvPicPr>
          <p:nvPr/>
        </p:nvPicPr>
        <p:blipFill rotWithShape="1">
          <a:blip r:embed="rId10">
            <a:extLst>
              <a:ext uri="{28A0092B-C50C-407E-A947-70E740481C1C}">
                <a14:useLocalDpi xmlns:a14="http://schemas.microsoft.com/office/drawing/2010/main" val="0"/>
              </a:ext>
            </a:extLst>
          </a:blip>
          <a:srcRect r="-788"/>
          <a:stretch/>
        </p:blipFill>
        <p:spPr>
          <a:xfrm>
            <a:off x="4827361" y="1428752"/>
            <a:ext cx="3721554" cy="1724024"/>
          </a:xfrm>
          <a:prstGeom prst="rect">
            <a:avLst/>
          </a:prstGeom>
        </p:spPr>
      </p:pic>
      <p:sp>
        <p:nvSpPr>
          <p:cNvPr id="3" name="Rectangle 2">
            <a:extLst>
              <a:ext uri="{FF2B5EF4-FFF2-40B4-BE49-F238E27FC236}">
                <a16:creationId xmlns:a16="http://schemas.microsoft.com/office/drawing/2014/main" id="{25229407-6069-48A7-B8FA-430F83F8EBF4}"/>
              </a:ext>
            </a:extLst>
          </p:cNvPr>
          <p:cNvSpPr/>
          <p:nvPr/>
        </p:nvSpPr>
        <p:spPr>
          <a:xfrm>
            <a:off x="1991178" y="2778044"/>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FBAB02D-D4E3-4242-BD66-B30A7A1D5176}"/>
              </a:ext>
            </a:extLst>
          </p:cNvPr>
          <p:cNvSpPr/>
          <p:nvPr/>
        </p:nvSpPr>
        <p:spPr>
          <a:xfrm>
            <a:off x="1950583" y="4370881"/>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9B85497-2A47-476B-9C71-2D30BEE7B942}"/>
              </a:ext>
            </a:extLst>
          </p:cNvPr>
          <p:cNvSpPr/>
          <p:nvPr/>
        </p:nvSpPr>
        <p:spPr>
          <a:xfrm>
            <a:off x="2701471" y="3093730"/>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C3E174D-E69F-4A3E-B5C3-E8ADFB92F490}"/>
              </a:ext>
            </a:extLst>
          </p:cNvPr>
          <p:cNvSpPr/>
          <p:nvPr/>
        </p:nvSpPr>
        <p:spPr>
          <a:xfrm>
            <a:off x="2700563" y="4089052"/>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AA46A746-9A80-4035-A2AE-4982B2F417C6}"/>
              </a:ext>
            </a:extLst>
          </p:cNvPr>
          <p:cNvSpPr/>
          <p:nvPr/>
        </p:nvSpPr>
        <p:spPr>
          <a:xfrm>
            <a:off x="1259000" y="4069629"/>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2A23A5F-6C5B-4840-8A72-6A016D96C14A}"/>
              </a:ext>
            </a:extLst>
          </p:cNvPr>
          <p:cNvSpPr/>
          <p:nvPr/>
        </p:nvSpPr>
        <p:spPr>
          <a:xfrm>
            <a:off x="1258999" y="3137102"/>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43C3246B-F4B5-4CFC-9522-5D37FE3130F2}"/>
              </a:ext>
            </a:extLst>
          </p:cNvPr>
          <p:cNvPicPr>
            <a:picLocks noChangeAspect="1"/>
          </p:cNvPicPr>
          <p:nvPr/>
        </p:nvPicPr>
        <p:blipFill rotWithShape="1">
          <a:blip r:embed="rId11">
            <a:extLst>
              <a:ext uri="{28A0092B-C50C-407E-A947-70E740481C1C}">
                <a14:useLocalDpi xmlns:a14="http://schemas.microsoft.com/office/drawing/2010/main" val="0"/>
              </a:ext>
            </a:extLst>
          </a:blip>
          <a:srcRect l="-6752"/>
          <a:stretch/>
        </p:blipFill>
        <p:spPr>
          <a:xfrm>
            <a:off x="395060" y="2495550"/>
            <a:ext cx="3529239" cy="2996904"/>
          </a:xfrm>
          <a:prstGeom prst="ellipse">
            <a:avLst/>
          </a:prstGeom>
        </p:spPr>
      </p:pic>
    </p:spTree>
    <p:extLst>
      <p:ext uri="{BB962C8B-B14F-4D97-AF65-F5344CB8AC3E}">
        <p14:creationId xmlns:p14="http://schemas.microsoft.com/office/powerpoint/2010/main" val="31949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xit" presetSubtype="0" fill="hold" grpId="0" nodeType="with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7" grpId="0" animBg="1"/>
      <p:bldP spid="19" grpId="0" animBg="1"/>
      <p:bldP spid="2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D1997A-F720-410D-8C6B-8AF8369D26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253063"/>
            <a:ext cx="7907446" cy="2523881"/>
          </a:xfrm>
          <a:prstGeom prst="rect">
            <a:avLst/>
          </a:prstGeom>
        </p:spPr>
      </p:pic>
      <p:pic>
        <p:nvPicPr>
          <p:cNvPr id="11" name="Picture 10">
            <a:extLst>
              <a:ext uri="{FF2B5EF4-FFF2-40B4-BE49-F238E27FC236}">
                <a16:creationId xmlns:a16="http://schemas.microsoft.com/office/drawing/2014/main" id="{D44B2BE0-75C9-4AE8-81F6-314857568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260775"/>
            <a:ext cx="7907446" cy="3471562"/>
          </a:xfrm>
          <a:prstGeom prst="rect">
            <a:avLst/>
          </a:prstGeom>
        </p:spPr>
      </p:pic>
      <p:pic>
        <p:nvPicPr>
          <p:cNvPr id="18" name="Picture 17">
            <a:extLst>
              <a:ext uri="{FF2B5EF4-FFF2-40B4-BE49-F238E27FC236}">
                <a16:creationId xmlns:a16="http://schemas.microsoft.com/office/drawing/2014/main" id="{C0E5B4FC-CC5B-445F-8137-7755CF3659B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387333" y="3023418"/>
            <a:ext cx="289279" cy="772593"/>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sp>
        <p:nvSpPr>
          <p:cNvPr id="16" name="TextBox 15">
            <a:extLst>
              <a:ext uri="{FF2B5EF4-FFF2-40B4-BE49-F238E27FC236}">
                <a16:creationId xmlns:a16="http://schemas.microsoft.com/office/drawing/2014/main" id="{7EB021A7-8114-4847-84AA-1B912324580A}"/>
              </a:ext>
            </a:extLst>
          </p:cNvPr>
          <p:cNvSpPr txBox="1"/>
          <p:nvPr/>
        </p:nvSpPr>
        <p:spPr>
          <a:xfrm>
            <a:off x="618277" y="4867326"/>
            <a:ext cx="7907446" cy="830997"/>
          </a:xfrm>
          <a:prstGeom prst="rect">
            <a:avLst/>
          </a:prstGeom>
          <a:noFill/>
        </p:spPr>
        <p:txBody>
          <a:bodyPr wrap="square" rtlCol="0">
            <a:spAutoFit/>
          </a:bodyPr>
          <a:lstStyle/>
          <a:p>
            <a:pPr algn="ctr"/>
            <a:r>
              <a:rPr lang="en-GB" sz="2400" dirty="0">
                <a:latin typeface="Myriad Pro" panose="020B0503030403020204" pitchFamily="34" charset="0"/>
              </a:rPr>
              <a:t>The whole has been divided into 3 equal parts.</a:t>
            </a:r>
          </a:p>
          <a:p>
            <a:pPr algn="ctr"/>
            <a:r>
              <a:rPr lang="en-GB" sz="2400" dirty="0">
                <a:latin typeface="Myriad Pro" panose="020B0503030403020204" pitchFamily="34" charset="0"/>
              </a:rPr>
              <a:t>2 equal parts are shaded.</a:t>
            </a:r>
          </a:p>
        </p:txBody>
      </p:sp>
      <p:sp>
        <p:nvSpPr>
          <p:cNvPr id="14" name="Rectangle 13">
            <a:extLst>
              <a:ext uri="{FF2B5EF4-FFF2-40B4-BE49-F238E27FC236}">
                <a16:creationId xmlns:a16="http://schemas.microsoft.com/office/drawing/2014/main" id="{B22090FD-34C7-41F2-8BE1-E8C1D91B61C3}"/>
              </a:ext>
            </a:extLst>
          </p:cNvPr>
          <p:cNvSpPr/>
          <p:nvPr/>
        </p:nvSpPr>
        <p:spPr>
          <a:xfrm>
            <a:off x="6926316" y="2233737"/>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4666185-5D2C-45FF-A3C1-65388F8C01F0}"/>
              </a:ext>
            </a:extLst>
          </p:cNvPr>
          <p:cNvSpPr/>
          <p:nvPr/>
        </p:nvSpPr>
        <p:spPr>
          <a:xfrm>
            <a:off x="6926316" y="3456039"/>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705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3.3 Non-unit fractions: identifying, representing and comparing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DE5F4-243E-4BE9-B3C6-89944D554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309973"/>
            <a:ext cx="7907446" cy="2266160"/>
          </a:xfrm>
          <a:prstGeom prst="rect">
            <a:avLst/>
          </a:prstGeom>
        </p:spPr>
      </p:pic>
      <p:pic>
        <p:nvPicPr>
          <p:cNvPr id="6" name="Picture 5">
            <a:extLst>
              <a:ext uri="{FF2B5EF4-FFF2-40B4-BE49-F238E27FC236}">
                <a16:creationId xmlns:a16="http://schemas.microsoft.com/office/drawing/2014/main" id="{B5791735-4C7B-4FEC-9936-BFED575F8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316508"/>
            <a:ext cx="7907446" cy="2256516"/>
          </a:xfrm>
          <a:prstGeom prst="rect">
            <a:avLst/>
          </a:prstGeom>
        </p:spPr>
      </p:pic>
      <p:pic>
        <p:nvPicPr>
          <p:cNvPr id="8" name="Picture 7">
            <a:extLst>
              <a:ext uri="{FF2B5EF4-FFF2-40B4-BE49-F238E27FC236}">
                <a16:creationId xmlns:a16="http://schemas.microsoft.com/office/drawing/2014/main" id="{EB6EA49B-B592-4DFB-8C38-4269CE05BAE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387332" y="3029953"/>
            <a:ext cx="289279" cy="772593"/>
          </a:xfrm>
          <a:prstGeom prst="rect">
            <a:avLst/>
          </a:prstGeom>
        </p:spPr>
      </p:pic>
      <p:sp>
        <p:nvSpPr>
          <p:cNvPr id="2" name="Text Placeholder 1"/>
          <p:cNvSpPr>
            <a:spLocks noGrp="1"/>
          </p:cNvSpPr>
          <p:nvPr>
            <p:ph type="body" sz="quarter" idx="11"/>
          </p:nvPr>
        </p:nvSpPr>
        <p:spPr/>
        <p:txBody>
          <a:bodyPr>
            <a:normAutofit/>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sp>
        <p:nvSpPr>
          <p:cNvPr id="14" name="Rectangle 13">
            <a:extLst>
              <a:ext uri="{FF2B5EF4-FFF2-40B4-BE49-F238E27FC236}">
                <a16:creationId xmlns:a16="http://schemas.microsoft.com/office/drawing/2014/main" id="{B22090FD-34C7-41F2-8BE1-E8C1D91B61C3}"/>
              </a:ext>
            </a:extLst>
          </p:cNvPr>
          <p:cNvSpPr/>
          <p:nvPr/>
        </p:nvSpPr>
        <p:spPr>
          <a:xfrm>
            <a:off x="7231964" y="2202989"/>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4666185-5D2C-45FF-A3C1-65388F8C01F0}"/>
              </a:ext>
            </a:extLst>
          </p:cNvPr>
          <p:cNvSpPr/>
          <p:nvPr/>
        </p:nvSpPr>
        <p:spPr>
          <a:xfrm>
            <a:off x="6926316" y="3471855"/>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59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par>
                          <p:cTn id="17" fill="hold">
                            <p:stCondLst>
                              <p:cond delay="1000"/>
                            </p:stCondLst>
                            <p:childTnLst>
                              <p:par>
                                <p:cTn id="18" presetID="10" presetClass="exit" presetSubtype="0" fill="hold" grpId="0" nodeType="after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2FF97-8F0F-4EC0-B16F-30AFAC099FD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55833" y="2483963"/>
            <a:ext cx="6495395" cy="1890074"/>
          </a:xfrm>
          <a:prstGeom prst="rect">
            <a:avLst/>
          </a:prstGeom>
        </p:spPr>
      </p:pic>
      <p:pic>
        <p:nvPicPr>
          <p:cNvPr id="11" name="Picture 10">
            <a:extLst>
              <a:ext uri="{FF2B5EF4-FFF2-40B4-BE49-F238E27FC236}">
                <a16:creationId xmlns:a16="http://schemas.microsoft.com/office/drawing/2014/main" id="{65CB4B27-C439-4D6D-A90B-DB78642DFE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87332" y="3027790"/>
            <a:ext cx="289279" cy="802420"/>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sp>
        <p:nvSpPr>
          <p:cNvPr id="14" name="Rectangle 13">
            <a:extLst>
              <a:ext uri="{FF2B5EF4-FFF2-40B4-BE49-F238E27FC236}">
                <a16:creationId xmlns:a16="http://schemas.microsoft.com/office/drawing/2014/main" id="{B22090FD-34C7-41F2-8BE1-E8C1D91B61C3}"/>
              </a:ext>
            </a:extLst>
          </p:cNvPr>
          <p:cNvSpPr/>
          <p:nvPr/>
        </p:nvSpPr>
        <p:spPr>
          <a:xfrm>
            <a:off x="6957518" y="2209864"/>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4666185-5D2C-45FF-A3C1-65388F8C01F0}"/>
              </a:ext>
            </a:extLst>
          </p:cNvPr>
          <p:cNvSpPr/>
          <p:nvPr/>
        </p:nvSpPr>
        <p:spPr>
          <a:xfrm>
            <a:off x="6926316" y="3481380"/>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CAD5BC9-1F14-4229-BC58-967D38BE2A2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54924" y="2488785"/>
            <a:ext cx="4102472" cy="1880430"/>
          </a:xfrm>
          <a:prstGeom prst="rect">
            <a:avLst/>
          </a:prstGeom>
        </p:spPr>
      </p:pic>
    </p:spTree>
    <p:extLst>
      <p:ext uri="{BB962C8B-B14F-4D97-AF65-F5344CB8AC3E}">
        <p14:creationId xmlns:p14="http://schemas.microsoft.com/office/powerpoint/2010/main" val="31473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par>
                          <p:cTn id="17" fill="hold">
                            <p:stCondLst>
                              <p:cond delay="1000"/>
                            </p:stCondLst>
                            <p:childTnLst>
                              <p:par>
                                <p:cTn id="18" presetID="10" presetClass="exit" presetSubtype="0" fill="hold" grpId="0" nodeType="after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DDCACA-315E-470D-8F09-8EDD17FF6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464677"/>
            <a:ext cx="7907446" cy="1928646"/>
          </a:xfrm>
          <a:prstGeom prst="rect">
            <a:avLst/>
          </a:prstGeom>
        </p:spPr>
      </p:pic>
      <p:pic>
        <p:nvPicPr>
          <p:cNvPr id="7" name="Picture 6">
            <a:extLst>
              <a:ext uri="{FF2B5EF4-FFF2-40B4-BE49-F238E27FC236}">
                <a16:creationId xmlns:a16="http://schemas.microsoft.com/office/drawing/2014/main" id="{E4C8252F-0CCE-4334-9671-8724796AC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469499"/>
            <a:ext cx="7907446" cy="1919002"/>
          </a:xfrm>
          <a:prstGeom prst="rect">
            <a:avLst/>
          </a:prstGeom>
        </p:spPr>
      </p:pic>
      <p:pic>
        <p:nvPicPr>
          <p:cNvPr id="10" name="Picture 9">
            <a:extLst>
              <a:ext uri="{FF2B5EF4-FFF2-40B4-BE49-F238E27FC236}">
                <a16:creationId xmlns:a16="http://schemas.microsoft.com/office/drawing/2014/main" id="{A4EE0404-DF18-4644-A11B-FDCB5436A05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19533" y="3056542"/>
            <a:ext cx="262981" cy="744447"/>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sp>
        <p:nvSpPr>
          <p:cNvPr id="14" name="Rectangle 13">
            <a:extLst>
              <a:ext uri="{FF2B5EF4-FFF2-40B4-BE49-F238E27FC236}">
                <a16:creationId xmlns:a16="http://schemas.microsoft.com/office/drawing/2014/main" id="{B22090FD-34C7-41F2-8BE1-E8C1D91B61C3}"/>
              </a:ext>
            </a:extLst>
          </p:cNvPr>
          <p:cNvSpPr/>
          <p:nvPr/>
        </p:nvSpPr>
        <p:spPr>
          <a:xfrm>
            <a:off x="6804677" y="2200580"/>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4666185-5D2C-45FF-A3C1-65388F8C01F0}"/>
              </a:ext>
            </a:extLst>
          </p:cNvPr>
          <p:cNvSpPr/>
          <p:nvPr/>
        </p:nvSpPr>
        <p:spPr>
          <a:xfrm>
            <a:off x="7067658" y="3465195"/>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751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par>
                          <p:cTn id="17" fill="hold">
                            <p:stCondLst>
                              <p:cond delay="1000"/>
                            </p:stCondLst>
                            <p:childTnLst>
                              <p:par>
                                <p:cTn id="18" presetID="10" presetClass="exit" presetSubtype="0" fill="hold" grpId="0" nodeType="after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pic>
        <p:nvPicPr>
          <p:cNvPr id="5" name="Picture 4">
            <a:extLst>
              <a:ext uri="{FF2B5EF4-FFF2-40B4-BE49-F238E27FC236}">
                <a16:creationId xmlns:a16="http://schemas.microsoft.com/office/drawing/2014/main" id="{0AE7EBB8-5CD0-494D-B536-C08692B09E6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032049"/>
            <a:ext cx="7907446" cy="751676"/>
          </a:xfrm>
          <a:prstGeom prst="rect">
            <a:avLst/>
          </a:prstGeom>
        </p:spPr>
      </p:pic>
      <p:pic>
        <p:nvPicPr>
          <p:cNvPr id="11" name="Picture 10">
            <a:extLst>
              <a:ext uri="{FF2B5EF4-FFF2-40B4-BE49-F238E27FC236}">
                <a16:creationId xmlns:a16="http://schemas.microsoft.com/office/drawing/2014/main" id="{EDB0B25C-9AA8-41C8-B432-AF3542488A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032049"/>
            <a:ext cx="7907446" cy="751676"/>
          </a:xfrm>
          <a:prstGeom prst="rect">
            <a:avLst/>
          </a:prstGeom>
        </p:spPr>
      </p:pic>
      <p:pic>
        <p:nvPicPr>
          <p:cNvPr id="15" name="Picture 14">
            <a:extLst>
              <a:ext uri="{FF2B5EF4-FFF2-40B4-BE49-F238E27FC236}">
                <a16:creationId xmlns:a16="http://schemas.microsoft.com/office/drawing/2014/main" id="{9B354900-6CFB-4DAD-8D02-BD75D9C233B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53253" y="4643059"/>
            <a:ext cx="437493" cy="802455"/>
          </a:xfrm>
          <a:prstGeom prst="rect">
            <a:avLst/>
          </a:prstGeom>
        </p:spPr>
      </p:pic>
    </p:spTree>
    <p:extLst>
      <p:ext uri="{BB962C8B-B14F-4D97-AF65-F5344CB8AC3E}">
        <p14:creationId xmlns:p14="http://schemas.microsoft.com/office/powerpoint/2010/main" val="9466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pic>
        <p:nvPicPr>
          <p:cNvPr id="4" name="Picture 3">
            <a:extLst>
              <a:ext uri="{FF2B5EF4-FFF2-40B4-BE49-F238E27FC236}">
                <a16:creationId xmlns:a16="http://schemas.microsoft.com/office/drawing/2014/main" id="{9AFD4B94-B781-4890-BB30-A235744FF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985412"/>
            <a:ext cx="7907446" cy="887177"/>
          </a:xfrm>
          <a:prstGeom prst="rect">
            <a:avLst/>
          </a:prstGeom>
        </p:spPr>
      </p:pic>
      <p:sp>
        <p:nvSpPr>
          <p:cNvPr id="6" name="Rectangle 5">
            <a:extLst>
              <a:ext uri="{FF2B5EF4-FFF2-40B4-BE49-F238E27FC236}">
                <a16:creationId xmlns:a16="http://schemas.microsoft.com/office/drawing/2014/main" id="{72DB3153-FB08-4CDF-81BB-0C862452E929}"/>
              </a:ext>
            </a:extLst>
          </p:cNvPr>
          <p:cNvSpPr/>
          <p:nvPr/>
        </p:nvSpPr>
        <p:spPr>
          <a:xfrm>
            <a:off x="1623848" y="2538248"/>
            <a:ext cx="3137338" cy="772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F9ACB3D-7208-4819-B48C-E72877CF733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39986" y="2395362"/>
            <a:ext cx="1821200" cy="732936"/>
          </a:xfrm>
          <a:prstGeom prst="rect">
            <a:avLst/>
          </a:prstGeom>
        </p:spPr>
      </p:pic>
    </p:spTree>
    <p:extLst>
      <p:ext uri="{BB962C8B-B14F-4D97-AF65-F5344CB8AC3E}">
        <p14:creationId xmlns:p14="http://schemas.microsoft.com/office/powerpoint/2010/main" val="18564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DA2FBA-E02F-454D-B167-E4B2214AB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54013" y="4660888"/>
            <a:ext cx="1887794" cy="832203"/>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pic>
        <p:nvPicPr>
          <p:cNvPr id="9" name="Picture 8">
            <a:extLst>
              <a:ext uri="{FF2B5EF4-FFF2-40B4-BE49-F238E27FC236}">
                <a16:creationId xmlns:a16="http://schemas.microsoft.com/office/drawing/2014/main" id="{0680EB2B-679E-4FC2-81A1-03543B20975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75657" y="2163983"/>
            <a:ext cx="6444343" cy="1552560"/>
          </a:xfrm>
          <a:prstGeom prst="rect">
            <a:avLst/>
          </a:prstGeom>
        </p:spPr>
      </p:pic>
      <p:pic>
        <p:nvPicPr>
          <p:cNvPr id="11" name="Picture 10">
            <a:extLst>
              <a:ext uri="{FF2B5EF4-FFF2-40B4-BE49-F238E27FC236}">
                <a16:creationId xmlns:a16="http://schemas.microsoft.com/office/drawing/2014/main" id="{5CF6A334-705D-47E2-B721-5D9A8DDB5FA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233714" y="2164222"/>
            <a:ext cx="6502400" cy="1552560"/>
          </a:xfrm>
          <a:prstGeom prst="rect">
            <a:avLst/>
          </a:prstGeom>
        </p:spPr>
      </p:pic>
    </p:spTree>
    <p:extLst>
      <p:ext uri="{BB962C8B-B14F-4D97-AF65-F5344CB8AC3E}">
        <p14:creationId xmlns:p14="http://schemas.microsoft.com/office/powerpoint/2010/main" val="200071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a:extLst>
              <a:ext uri="{FF2B5EF4-FFF2-40B4-BE49-F238E27FC236}">
                <a16:creationId xmlns:a16="http://schemas.microsoft.com/office/drawing/2014/main" id="{0E8F5A15-961E-4909-A8C5-C1C91D172C99}"/>
              </a:ext>
            </a:extLst>
          </p:cNvPr>
          <p:cNvGraphicFramePr>
            <a:graphicFrameLocks noChangeAspect="1"/>
          </p:cNvGraphicFramePr>
          <p:nvPr/>
        </p:nvGraphicFramePr>
        <p:xfrm>
          <a:off x="2351088" y="5010150"/>
          <a:ext cx="5321300" cy="558800"/>
        </p:xfrm>
        <a:graphic>
          <a:graphicData uri="http://schemas.openxmlformats.org/presentationml/2006/ole">
            <mc:AlternateContent xmlns:mc="http://schemas.openxmlformats.org/markup-compatibility/2006">
              <mc:Choice xmlns:v="urn:schemas-microsoft-com:vml" Requires="v">
                <p:oleObj spid="_x0000_s57386" name="Equation" r:id="rId4" imgW="5321160" imgH="558720" progId="Equation.DSMT4">
                  <p:embed/>
                </p:oleObj>
              </mc:Choice>
              <mc:Fallback>
                <p:oleObj name="Equation" r:id="rId4" imgW="5321160" imgH="558720" progId="Equation.DSMT4">
                  <p:embed/>
                  <p:pic>
                    <p:nvPicPr>
                      <p:cNvPr id="41" name="Object 40">
                        <a:extLst>
                          <a:ext uri="{FF2B5EF4-FFF2-40B4-BE49-F238E27FC236}">
                            <a16:creationId xmlns:a16="http://schemas.microsoft.com/office/drawing/2014/main" id="{0E8F5A15-961E-4909-A8C5-C1C91D172C99}"/>
                          </a:ext>
                        </a:extLst>
                      </p:cNvPr>
                      <p:cNvPicPr/>
                      <p:nvPr/>
                    </p:nvPicPr>
                    <p:blipFill>
                      <a:blip r:embed="rId5"/>
                      <a:stretch>
                        <a:fillRect/>
                      </a:stretch>
                    </p:blipFill>
                    <p:spPr>
                      <a:xfrm>
                        <a:off x="2351088" y="5010150"/>
                        <a:ext cx="5321300" cy="5588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77390C30-3012-42FA-B454-7EFDB272D3F7}"/>
              </a:ext>
            </a:extLst>
          </p:cNvPr>
          <p:cNvGraphicFramePr>
            <a:graphicFrameLocks noChangeAspect="1"/>
          </p:cNvGraphicFramePr>
          <p:nvPr/>
        </p:nvGraphicFramePr>
        <p:xfrm>
          <a:off x="2155825" y="4397375"/>
          <a:ext cx="5549900" cy="558800"/>
        </p:xfrm>
        <a:graphic>
          <a:graphicData uri="http://schemas.openxmlformats.org/presentationml/2006/ole">
            <mc:AlternateContent xmlns:mc="http://schemas.openxmlformats.org/markup-compatibility/2006">
              <mc:Choice xmlns:v="urn:schemas-microsoft-com:vml" Requires="v">
                <p:oleObj spid="_x0000_s57387" name="Equation" r:id="rId6" imgW="5549760" imgH="558720" progId="Equation.DSMT4">
                  <p:embed/>
                </p:oleObj>
              </mc:Choice>
              <mc:Fallback>
                <p:oleObj name="Equation" r:id="rId6" imgW="5549760" imgH="558720" progId="Equation.DSMT4">
                  <p:embed/>
                  <p:pic>
                    <p:nvPicPr>
                      <p:cNvPr id="40" name="Object 39">
                        <a:extLst>
                          <a:ext uri="{FF2B5EF4-FFF2-40B4-BE49-F238E27FC236}">
                            <a16:creationId xmlns:a16="http://schemas.microsoft.com/office/drawing/2014/main" id="{77390C30-3012-42FA-B454-7EFDB272D3F7}"/>
                          </a:ext>
                        </a:extLst>
                      </p:cNvPr>
                      <p:cNvPicPr/>
                      <p:nvPr/>
                    </p:nvPicPr>
                    <p:blipFill>
                      <a:blip r:embed="rId7"/>
                      <a:stretch>
                        <a:fillRect/>
                      </a:stretch>
                    </p:blipFill>
                    <p:spPr>
                      <a:xfrm>
                        <a:off x="2155825" y="4397375"/>
                        <a:ext cx="5549900" cy="5588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67EE693-E04C-4F3E-A9CA-007B979E6D8A}"/>
              </a:ext>
            </a:extLst>
          </p:cNvPr>
          <p:cNvGraphicFramePr>
            <a:graphicFrameLocks noChangeAspect="1"/>
          </p:cNvGraphicFramePr>
          <p:nvPr/>
        </p:nvGraphicFramePr>
        <p:xfrm>
          <a:off x="1974850" y="3873500"/>
          <a:ext cx="5194300" cy="330200"/>
        </p:xfrm>
        <a:graphic>
          <a:graphicData uri="http://schemas.openxmlformats.org/presentationml/2006/ole">
            <mc:AlternateContent xmlns:mc="http://schemas.openxmlformats.org/markup-compatibility/2006">
              <mc:Choice xmlns:v="urn:schemas-microsoft-com:vml" Requires="v">
                <p:oleObj spid="_x0000_s57388" name="Equation" r:id="rId8" imgW="5194080" imgH="330120" progId="Equation.DSMT4">
                  <p:embed/>
                </p:oleObj>
              </mc:Choice>
              <mc:Fallback>
                <p:oleObj name="Equation" r:id="rId8" imgW="5194080" imgH="330120" progId="Equation.DSMT4">
                  <p:embed/>
                  <p:pic>
                    <p:nvPicPr>
                      <p:cNvPr id="38" name="Object 37">
                        <a:extLst>
                          <a:ext uri="{FF2B5EF4-FFF2-40B4-BE49-F238E27FC236}">
                            <a16:creationId xmlns:a16="http://schemas.microsoft.com/office/drawing/2014/main" id="{167EE693-E04C-4F3E-A9CA-007B979E6D8A}"/>
                          </a:ext>
                        </a:extLst>
                      </p:cNvPr>
                      <p:cNvPicPr/>
                      <p:nvPr/>
                    </p:nvPicPr>
                    <p:blipFill>
                      <a:blip r:embed="rId9"/>
                      <a:stretch>
                        <a:fillRect/>
                      </a:stretch>
                    </p:blipFill>
                    <p:spPr>
                      <a:xfrm>
                        <a:off x="1974850" y="3873500"/>
                        <a:ext cx="5194300" cy="3302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graphicFrame>
        <p:nvGraphicFramePr>
          <p:cNvPr id="3" name="Object 2">
            <a:extLst>
              <a:ext uri="{FF2B5EF4-FFF2-40B4-BE49-F238E27FC236}">
                <a16:creationId xmlns:a16="http://schemas.microsoft.com/office/drawing/2014/main" id="{90286178-78F5-439D-8877-4C6D3FBB994C}"/>
              </a:ext>
            </a:extLst>
          </p:cNvPr>
          <p:cNvGraphicFramePr>
            <a:graphicFrameLocks noChangeAspect="1"/>
          </p:cNvGraphicFramePr>
          <p:nvPr/>
        </p:nvGraphicFramePr>
        <p:xfrm>
          <a:off x="4762500" y="2368550"/>
          <a:ext cx="177800" cy="292100"/>
        </p:xfrm>
        <a:graphic>
          <a:graphicData uri="http://schemas.openxmlformats.org/presentationml/2006/ole">
            <mc:AlternateContent xmlns:mc="http://schemas.openxmlformats.org/markup-compatibility/2006">
              <mc:Choice xmlns:v="urn:schemas-microsoft-com:vml" Requires="v">
                <p:oleObj spid="_x0000_s57389" name="Equation" r:id="rId10" imgW="177480" imgH="291960" progId="Equation.DSMT4">
                  <p:embed/>
                </p:oleObj>
              </mc:Choice>
              <mc:Fallback>
                <p:oleObj name="Equation" r:id="rId10" imgW="177480" imgH="291960" progId="Equation.DSMT4">
                  <p:embed/>
                  <p:pic>
                    <p:nvPicPr>
                      <p:cNvPr id="3" name="Object 2">
                        <a:extLst>
                          <a:ext uri="{FF2B5EF4-FFF2-40B4-BE49-F238E27FC236}">
                            <a16:creationId xmlns:a16="http://schemas.microsoft.com/office/drawing/2014/main" id="{90286178-78F5-439D-8877-4C6D3FBB994C}"/>
                          </a:ext>
                        </a:extLst>
                      </p:cNvPr>
                      <p:cNvPicPr/>
                      <p:nvPr/>
                    </p:nvPicPr>
                    <p:blipFill>
                      <a:blip r:embed="rId11"/>
                      <a:stretch>
                        <a:fillRect/>
                      </a:stretch>
                    </p:blipFill>
                    <p:spPr>
                      <a:xfrm>
                        <a:off x="4762500" y="2368550"/>
                        <a:ext cx="177800" cy="2921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8D0FD9A-367D-45B3-9F38-C9EDA8EFAF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5714" y="1179940"/>
            <a:ext cx="5112573" cy="2182196"/>
          </a:xfrm>
          <a:prstGeom prst="rect">
            <a:avLst/>
          </a:prstGeom>
        </p:spPr>
      </p:pic>
      <p:sp>
        <p:nvSpPr>
          <p:cNvPr id="15" name="Rectangle 14">
            <a:extLst>
              <a:ext uri="{FF2B5EF4-FFF2-40B4-BE49-F238E27FC236}">
                <a16:creationId xmlns:a16="http://schemas.microsoft.com/office/drawing/2014/main" id="{73A26DE3-8A79-45DF-91C5-A1121FF9D1FE}"/>
              </a:ext>
            </a:extLst>
          </p:cNvPr>
          <p:cNvSpPr/>
          <p:nvPr/>
        </p:nvSpPr>
        <p:spPr>
          <a:xfrm>
            <a:off x="1493036" y="4378170"/>
            <a:ext cx="531774" cy="5317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5CF8FCB-E2EC-4A33-A8E4-AF3562C7FC9A}"/>
              </a:ext>
            </a:extLst>
          </p:cNvPr>
          <p:cNvSpPr/>
          <p:nvPr/>
        </p:nvSpPr>
        <p:spPr>
          <a:xfrm>
            <a:off x="1701994" y="5009539"/>
            <a:ext cx="531774" cy="5317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07D302E5-AF0F-49DA-91CD-647E317A7F50}"/>
              </a:ext>
            </a:extLst>
          </p:cNvPr>
          <p:cNvSpPr txBox="1"/>
          <p:nvPr/>
        </p:nvSpPr>
        <p:spPr>
          <a:xfrm>
            <a:off x="1449929" y="4424375"/>
            <a:ext cx="640195" cy="461665"/>
          </a:xfrm>
          <a:prstGeom prst="rect">
            <a:avLst/>
          </a:prstGeom>
          <a:noFill/>
        </p:spPr>
        <p:txBody>
          <a:bodyPr wrap="square" rtlCol="0">
            <a:spAutoFit/>
          </a:bodyPr>
          <a:lstStyle/>
          <a:p>
            <a:pPr algn="ctr"/>
            <a:r>
              <a:rPr lang="en-GB" sz="2400" dirty="0">
                <a:latin typeface="Myriad Pro" panose="020B0503030403020204" pitchFamily="34" charset="0"/>
              </a:rPr>
              <a:t>3</a:t>
            </a:r>
          </a:p>
        </p:txBody>
      </p:sp>
      <p:sp>
        <p:nvSpPr>
          <p:cNvPr id="31" name="TextBox 30">
            <a:extLst>
              <a:ext uri="{FF2B5EF4-FFF2-40B4-BE49-F238E27FC236}">
                <a16:creationId xmlns:a16="http://schemas.microsoft.com/office/drawing/2014/main" id="{072580D2-4A2B-41B8-8DFC-E7093D09A84E}"/>
              </a:ext>
            </a:extLst>
          </p:cNvPr>
          <p:cNvSpPr txBox="1"/>
          <p:nvPr/>
        </p:nvSpPr>
        <p:spPr>
          <a:xfrm>
            <a:off x="1656423" y="5046713"/>
            <a:ext cx="640195" cy="461665"/>
          </a:xfrm>
          <a:prstGeom prst="rect">
            <a:avLst/>
          </a:prstGeom>
          <a:noFill/>
        </p:spPr>
        <p:txBody>
          <a:bodyPr wrap="square" rtlCol="0">
            <a:spAutoFit/>
          </a:bodyPr>
          <a:lstStyle/>
          <a:p>
            <a:pPr algn="ctr"/>
            <a:r>
              <a:rPr lang="en-GB" sz="2400" dirty="0">
                <a:latin typeface="Myriad Pro" panose="020B0503030403020204" pitchFamily="34" charset="0"/>
              </a:rPr>
              <a:t>2</a:t>
            </a:r>
          </a:p>
        </p:txBody>
      </p:sp>
      <p:sp>
        <p:nvSpPr>
          <p:cNvPr id="47" name="Rectangle 46">
            <a:extLst>
              <a:ext uri="{FF2B5EF4-FFF2-40B4-BE49-F238E27FC236}">
                <a16:creationId xmlns:a16="http://schemas.microsoft.com/office/drawing/2014/main" id="{054C56F5-0A3B-4973-BBF5-B590BDA195B2}"/>
              </a:ext>
            </a:extLst>
          </p:cNvPr>
          <p:cNvSpPr/>
          <p:nvPr/>
        </p:nvSpPr>
        <p:spPr>
          <a:xfrm>
            <a:off x="4864100" y="4355945"/>
            <a:ext cx="19775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CF043844-672A-4348-96AC-0C8BC6548641}"/>
              </a:ext>
            </a:extLst>
          </p:cNvPr>
          <p:cNvSpPr/>
          <p:nvPr/>
        </p:nvSpPr>
        <p:spPr>
          <a:xfrm>
            <a:off x="4838228" y="4759015"/>
            <a:ext cx="197757" cy="23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3597BA5A-A7D9-455A-95F8-A395EF5B41F0}"/>
              </a:ext>
            </a:extLst>
          </p:cNvPr>
          <p:cNvSpPr/>
          <p:nvPr/>
        </p:nvSpPr>
        <p:spPr>
          <a:xfrm>
            <a:off x="4969121" y="5015553"/>
            <a:ext cx="197757" cy="23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F1E8852B-D4EA-4C83-88BC-C1FC5F53461C}"/>
              </a:ext>
            </a:extLst>
          </p:cNvPr>
          <p:cNvSpPr/>
          <p:nvPr/>
        </p:nvSpPr>
        <p:spPr>
          <a:xfrm>
            <a:off x="4940300" y="5374965"/>
            <a:ext cx="197757" cy="23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46E36194-9679-4AA2-8265-B5FB5C47168A}"/>
              </a:ext>
            </a:extLst>
          </p:cNvPr>
          <p:cNvSpPr/>
          <p:nvPr/>
        </p:nvSpPr>
        <p:spPr>
          <a:xfrm>
            <a:off x="1573054" y="4413224"/>
            <a:ext cx="45085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273735A3-0546-4063-9A61-2C2C8B4C0D3D}"/>
              </a:ext>
            </a:extLst>
          </p:cNvPr>
          <p:cNvSpPr/>
          <p:nvPr/>
        </p:nvSpPr>
        <p:spPr>
          <a:xfrm>
            <a:off x="1736105" y="5059584"/>
            <a:ext cx="45085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9" name="Straight Connector 58">
            <a:extLst>
              <a:ext uri="{FF2B5EF4-FFF2-40B4-BE49-F238E27FC236}">
                <a16:creationId xmlns:a16="http://schemas.microsoft.com/office/drawing/2014/main" id="{CCB6BAC7-9056-435B-95C6-D6232AEDAB98}"/>
              </a:ext>
            </a:extLst>
          </p:cNvPr>
          <p:cNvCxnSpPr/>
          <p:nvPr/>
        </p:nvCxnSpPr>
        <p:spPr>
          <a:xfrm>
            <a:off x="5253833" y="4167981"/>
            <a:ext cx="35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D6EB5E-36E6-4313-87C1-7B1F83B14F83}"/>
              </a:ext>
            </a:extLst>
          </p:cNvPr>
          <p:cNvSpPr txBox="1"/>
          <p:nvPr/>
        </p:nvSpPr>
        <p:spPr>
          <a:xfrm>
            <a:off x="5130585" y="3788717"/>
            <a:ext cx="640195" cy="461665"/>
          </a:xfrm>
          <a:prstGeom prst="rect">
            <a:avLst/>
          </a:prstGeom>
          <a:noFill/>
        </p:spPr>
        <p:txBody>
          <a:bodyPr wrap="square" rtlCol="0">
            <a:spAutoFit/>
          </a:bodyPr>
          <a:lstStyle/>
          <a:p>
            <a:pPr algn="ctr"/>
            <a:r>
              <a:rPr lang="en-GB" sz="2400" dirty="0">
                <a:latin typeface="Myriad Pro" panose="020B0503030403020204" pitchFamily="34" charset="0"/>
              </a:rPr>
              <a:t>5</a:t>
            </a:r>
          </a:p>
        </p:txBody>
      </p:sp>
      <p:sp>
        <p:nvSpPr>
          <p:cNvPr id="21" name="Rectangle 20">
            <a:extLst>
              <a:ext uri="{FF2B5EF4-FFF2-40B4-BE49-F238E27FC236}">
                <a16:creationId xmlns:a16="http://schemas.microsoft.com/office/drawing/2014/main" id="{DD9F08F2-09D8-4512-8CC6-0471F17C134D}"/>
              </a:ext>
            </a:extLst>
          </p:cNvPr>
          <p:cNvSpPr/>
          <p:nvPr/>
        </p:nvSpPr>
        <p:spPr>
          <a:xfrm>
            <a:off x="5276849" y="3694717"/>
            <a:ext cx="35559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2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4"/>
                                        </p:tgtEl>
                                      </p:cBhvr>
                                    </p:animEffect>
                                    <p:set>
                                      <p:cBhvr>
                                        <p:cTn id="32" dur="1" fill="hold">
                                          <p:stCondLst>
                                            <p:cond delay="499"/>
                                          </p:stCondLst>
                                        </p:cTn>
                                        <p:tgtEl>
                                          <p:spTgt spid="5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8"/>
                                        </p:tgtEl>
                                      </p:cBhvr>
                                    </p:animEffect>
                                    <p:set>
                                      <p:cBhvr>
                                        <p:cTn id="40" dur="1" fill="hold">
                                          <p:stCondLst>
                                            <p:cond delay="499"/>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56"/>
                                        </p:tgtEl>
                                      </p:cBhvr>
                                    </p:animEffect>
                                    <p:set>
                                      <p:cBhvr>
                                        <p:cTn id="45" dur="1" fill="hold">
                                          <p:stCondLst>
                                            <p:cond delay="499"/>
                                          </p:stCondLst>
                                        </p:cTn>
                                        <p:tgtEl>
                                          <p:spTgt spid="5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52"/>
                                        </p:tgtEl>
                                      </p:cBhvr>
                                    </p:animEffect>
                                    <p:set>
                                      <p:cBhvr>
                                        <p:cTn id="53"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47" grpId="0" animBg="1"/>
      <p:bldP spid="48" grpId="0" animBg="1"/>
      <p:bldP spid="50" grpId="0" animBg="1"/>
      <p:bldP spid="52" grpId="0" animBg="1"/>
      <p:bldP spid="54" grpId="0" animBg="1"/>
      <p:bldP spid="56"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113597-B3E8-408D-8DB5-B45D28730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14" y="915726"/>
            <a:ext cx="5112573" cy="3653621"/>
          </a:xfrm>
          <a:prstGeom prst="rect">
            <a:avLst/>
          </a:prstGeom>
        </p:spPr>
      </p:pic>
      <p:graphicFrame>
        <p:nvGraphicFramePr>
          <p:cNvPr id="40" name="Object 39">
            <a:extLst>
              <a:ext uri="{FF2B5EF4-FFF2-40B4-BE49-F238E27FC236}">
                <a16:creationId xmlns:a16="http://schemas.microsoft.com/office/drawing/2014/main" id="{77390C30-3012-42FA-B454-7EFDB272D3F7}"/>
              </a:ext>
            </a:extLst>
          </p:cNvPr>
          <p:cNvGraphicFramePr>
            <a:graphicFrameLocks noChangeAspect="1"/>
          </p:cNvGraphicFramePr>
          <p:nvPr/>
        </p:nvGraphicFramePr>
        <p:xfrm>
          <a:off x="1828800" y="5529487"/>
          <a:ext cx="5486400" cy="558800"/>
        </p:xfrm>
        <a:graphic>
          <a:graphicData uri="http://schemas.openxmlformats.org/presentationml/2006/ole">
            <mc:AlternateContent xmlns:mc="http://schemas.openxmlformats.org/markup-compatibility/2006">
              <mc:Choice xmlns:v="urn:schemas-microsoft-com:vml" Requires="v">
                <p:oleObj spid="_x0000_s58410" name="Equation" r:id="rId5" imgW="5486400" imgH="558720" progId="Equation.DSMT4">
                  <p:embed/>
                </p:oleObj>
              </mc:Choice>
              <mc:Fallback>
                <p:oleObj name="Equation" r:id="rId5" imgW="5486400" imgH="558720" progId="Equation.DSMT4">
                  <p:embed/>
                  <p:pic>
                    <p:nvPicPr>
                      <p:cNvPr id="40" name="Object 39">
                        <a:extLst>
                          <a:ext uri="{FF2B5EF4-FFF2-40B4-BE49-F238E27FC236}">
                            <a16:creationId xmlns:a16="http://schemas.microsoft.com/office/drawing/2014/main" id="{77390C30-3012-42FA-B454-7EFDB272D3F7}"/>
                          </a:ext>
                        </a:extLst>
                      </p:cNvPr>
                      <p:cNvPicPr/>
                      <p:nvPr/>
                    </p:nvPicPr>
                    <p:blipFill>
                      <a:blip r:embed="rId6"/>
                      <a:stretch>
                        <a:fillRect/>
                      </a:stretch>
                    </p:blipFill>
                    <p:spPr>
                      <a:xfrm>
                        <a:off x="1828800" y="5529487"/>
                        <a:ext cx="5486400" cy="5588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67EE693-E04C-4F3E-A9CA-007B979E6D8A}"/>
              </a:ext>
            </a:extLst>
          </p:cNvPr>
          <p:cNvGraphicFramePr>
            <a:graphicFrameLocks noChangeAspect="1"/>
          </p:cNvGraphicFramePr>
          <p:nvPr/>
        </p:nvGraphicFramePr>
        <p:xfrm>
          <a:off x="1562100" y="5005612"/>
          <a:ext cx="6019800" cy="330200"/>
        </p:xfrm>
        <a:graphic>
          <a:graphicData uri="http://schemas.openxmlformats.org/presentationml/2006/ole">
            <mc:AlternateContent xmlns:mc="http://schemas.openxmlformats.org/markup-compatibility/2006">
              <mc:Choice xmlns:v="urn:schemas-microsoft-com:vml" Requires="v">
                <p:oleObj spid="_x0000_s58411" name="Equation" r:id="rId7" imgW="6019560" imgH="330120" progId="Equation.DSMT4">
                  <p:embed/>
                </p:oleObj>
              </mc:Choice>
              <mc:Fallback>
                <p:oleObj name="Equation" r:id="rId7" imgW="6019560" imgH="330120" progId="Equation.DSMT4">
                  <p:embed/>
                  <p:pic>
                    <p:nvPicPr>
                      <p:cNvPr id="38" name="Object 37">
                        <a:extLst>
                          <a:ext uri="{FF2B5EF4-FFF2-40B4-BE49-F238E27FC236}">
                            <a16:creationId xmlns:a16="http://schemas.microsoft.com/office/drawing/2014/main" id="{167EE693-E04C-4F3E-A9CA-007B979E6D8A}"/>
                          </a:ext>
                        </a:extLst>
                      </p:cNvPr>
                      <p:cNvPicPr/>
                      <p:nvPr/>
                    </p:nvPicPr>
                    <p:blipFill>
                      <a:blip r:embed="rId8"/>
                      <a:stretch>
                        <a:fillRect/>
                      </a:stretch>
                    </p:blipFill>
                    <p:spPr>
                      <a:xfrm>
                        <a:off x="1562100" y="5005612"/>
                        <a:ext cx="6019800" cy="3302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graphicFrame>
        <p:nvGraphicFramePr>
          <p:cNvPr id="3" name="Object 2">
            <a:extLst>
              <a:ext uri="{FF2B5EF4-FFF2-40B4-BE49-F238E27FC236}">
                <a16:creationId xmlns:a16="http://schemas.microsoft.com/office/drawing/2014/main" id="{90286178-78F5-439D-8877-4C6D3FBB994C}"/>
              </a:ext>
            </a:extLst>
          </p:cNvPr>
          <p:cNvGraphicFramePr>
            <a:graphicFrameLocks noChangeAspect="1"/>
          </p:cNvGraphicFramePr>
          <p:nvPr/>
        </p:nvGraphicFramePr>
        <p:xfrm>
          <a:off x="4762500" y="2368550"/>
          <a:ext cx="177800" cy="292100"/>
        </p:xfrm>
        <a:graphic>
          <a:graphicData uri="http://schemas.openxmlformats.org/presentationml/2006/ole">
            <mc:AlternateContent xmlns:mc="http://schemas.openxmlformats.org/markup-compatibility/2006">
              <mc:Choice xmlns:v="urn:schemas-microsoft-com:vml" Requires="v">
                <p:oleObj spid="_x0000_s58412" name="Equation" r:id="rId9" imgW="177480" imgH="291960" progId="Equation.DSMT4">
                  <p:embed/>
                </p:oleObj>
              </mc:Choice>
              <mc:Fallback>
                <p:oleObj name="Equation" r:id="rId9" imgW="177480" imgH="291960" progId="Equation.DSMT4">
                  <p:embed/>
                  <p:pic>
                    <p:nvPicPr>
                      <p:cNvPr id="3" name="Object 2">
                        <a:extLst>
                          <a:ext uri="{FF2B5EF4-FFF2-40B4-BE49-F238E27FC236}">
                            <a16:creationId xmlns:a16="http://schemas.microsoft.com/office/drawing/2014/main" id="{90286178-78F5-439D-8877-4C6D3FBB994C}"/>
                          </a:ext>
                        </a:extLst>
                      </p:cNvPr>
                      <p:cNvPicPr/>
                      <p:nvPr/>
                    </p:nvPicPr>
                    <p:blipFill>
                      <a:blip r:embed="rId10"/>
                      <a:stretch>
                        <a:fillRect/>
                      </a:stretch>
                    </p:blipFill>
                    <p:spPr>
                      <a:xfrm>
                        <a:off x="4762500" y="2368550"/>
                        <a:ext cx="177800" cy="292100"/>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054C56F5-0A3B-4973-BBF5-B590BDA195B2}"/>
              </a:ext>
            </a:extLst>
          </p:cNvPr>
          <p:cNvSpPr/>
          <p:nvPr/>
        </p:nvSpPr>
        <p:spPr>
          <a:xfrm>
            <a:off x="4419590" y="5488057"/>
            <a:ext cx="19775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CF043844-672A-4348-96AC-0C8BC6548641}"/>
              </a:ext>
            </a:extLst>
          </p:cNvPr>
          <p:cNvSpPr/>
          <p:nvPr/>
        </p:nvSpPr>
        <p:spPr>
          <a:xfrm>
            <a:off x="4393718" y="5891127"/>
            <a:ext cx="311622" cy="23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a:extLst>
              <a:ext uri="{FF2B5EF4-FFF2-40B4-BE49-F238E27FC236}">
                <a16:creationId xmlns:a16="http://schemas.microsoft.com/office/drawing/2014/main" id="{8B97F2BB-AE50-48AB-9259-6D31BAA713B7}"/>
              </a:ext>
            </a:extLst>
          </p:cNvPr>
          <p:cNvGraphicFramePr>
            <a:graphicFrameLocks noChangeAspect="1"/>
          </p:cNvGraphicFramePr>
          <p:nvPr/>
        </p:nvGraphicFramePr>
        <p:xfrm>
          <a:off x="5692096" y="5009661"/>
          <a:ext cx="330200" cy="279400"/>
        </p:xfrm>
        <a:graphic>
          <a:graphicData uri="http://schemas.openxmlformats.org/presentationml/2006/ole">
            <mc:AlternateContent xmlns:mc="http://schemas.openxmlformats.org/markup-compatibility/2006">
              <mc:Choice xmlns:v="urn:schemas-microsoft-com:vml" Requires="v">
                <p:oleObj spid="_x0000_s58413" name="Equation" r:id="rId11" imgW="330120" imgH="279360" progId="Equation.DSMT4">
                  <p:embed/>
                </p:oleObj>
              </mc:Choice>
              <mc:Fallback>
                <p:oleObj name="Equation" r:id="rId11" imgW="330120" imgH="279360" progId="Equation.DSMT4">
                  <p:embed/>
                  <p:pic>
                    <p:nvPicPr>
                      <p:cNvPr id="7" name="Object 6">
                        <a:extLst>
                          <a:ext uri="{FF2B5EF4-FFF2-40B4-BE49-F238E27FC236}">
                            <a16:creationId xmlns:a16="http://schemas.microsoft.com/office/drawing/2014/main" id="{8B97F2BB-AE50-48AB-9259-6D31BAA713B7}"/>
                          </a:ext>
                        </a:extLst>
                      </p:cNvPr>
                      <p:cNvPicPr/>
                      <p:nvPr/>
                    </p:nvPicPr>
                    <p:blipFill>
                      <a:blip r:embed="rId12"/>
                      <a:stretch>
                        <a:fillRect/>
                      </a:stretch>
                    </p:blipFill>
                    <p:spPr>
                      <a:xfrm>
                        <a:off x="5692096" y="5009661"/>
                        <a:ext cx="330200" cy="279400"/>
                      </a:xfrm>
                      <a:prstGeom prst="rect">
                        <a:avLst/>
                      </a:prstGeom>
                    </p:spPr>
                  </p:pic>
                </p:oleObj>
              </mc:Fallback>
            </mc:AlternateContent>
          </a:graphicData>
        </a:graphic>
      </p:graphicFrame>
      <p:cxnSp>
        <p:nvCxnSpPr>
          <p:cNvPr id="23" name="Straight Connector 22">
            <a:extLst>
              <a:ext uri="{FF2B5EF4-FFF2-40B4-BE49-F238E27FC236}">
                <a16:creationId xmlns:a16="http://schemas.microsoft.com/office/drawing/2014/main" id="{4C5EB15E-8BD7-42C0-B507-CF26744E934D}"/>
              </a:ext>
            </a:extLst>
          </p:cNvPr>
          <p:cNvCxnSpPr/>
          <p:nvPr/>
        </p:nvCxnSpPr>
        <p:spPr>
          <a:xfrm>
            <a:off x="5680076" y="5300093"/>
            <a:ext cx="35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0636F1-83F0-476B-969E-AFF125046243}"/>
              </a:ext>
            </a:extLst>
          </p:cNvPr>
          <p:cNvSpPr/>
          <p:nvPr/>
        </p:nvSpPr>
        <p:spPr>
          <a:xfrm>
            <a:off x="5692096" y="4935530"/>
            <a:ext cx="34358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7893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a:extLst>
              <a:ext uri="{FF2B5EF4-FFF2-40B4-BE49-F238E27FC236}">
                <a16:creationId xmlns:a16="http://schemas.microsoft.com/office/drawing/2014/main" id="{77390C30-3012-42FA-B454-7EFDB272D3F7}"/>
              </a:ext>
            </a:extLst>
          </p:cNvPr>
          <p:cNvGraphicFramePr>
            <a:graphicFrameLocks noChangeAspect="1"/>
          </p:cNvGraphicFramePr>
          <p:nvPr/>
        </p:nvGraphicFramePr>
        <p:xfrm>
          <a:off x="1879600" y="4992460"/>
          <a:ext cx="5384800" cy="558800"/>
        </p:xfrm>
        <a:graphic>
          <a:graphicData uri="http://schemas.openxmlformats.org/presentationml/2006/ole">
            <mc:AlternateContent xmlns:mc="http://schemas.openxmlformats.org/markup-compatibility/2006">
              <mc:Choice xmlns:v="urn:schemas-microsoft-com:vml" Requires="v">
                <p:oleObj spid="_x0000_s59464" name="Equation" r:id="rId4" imgW="5384520" imgH="558720" progId="Equation.DSMT4">
                  <p:embed/>
                </p:oleObj>
              </mc:Choice>
              <mc:Fallback>
                <p:oleObj name="Equation" r:id="rId4" imgW="5384520" imgH="558720" progId="Equation.DSMT4">
                  <p:embed/>
                  <p:pic>
                    <p:nvPicPr>
                      <p:cNvPr id="40" name="Object 39">
                        <a:extLst>
                          <a:ext uri="{FF2B5EF4-FFF2-40B4-BE49-F238E27FC236}">
                            <a16:creationId xmlns:a16="http://schemas.microsoft.com/office/drawing/2014/main" id="{77390C30-3012-42FA-B454-7EFDB272D3F7}"/>
                          </a:ext>
                        </a:extLst>
                      </p:cNvPr>
                      <p:cNvPicPr/>
                      <p:nvPr/>
                    </p:nvPicPr>
                    <p:blipFill>
                      <a:blip r:embed="rId5"/>
                      <a:stretch>
                        <a:fillRect/>
                      </a:stretch>
                    </p:blipFill>
                    <p:spPr>
                      <a:xfrm>
                        <a:off x="1879600" y="4992460"/>
                        <a:ext cx="5384800" cy="5588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67EE693-E04C-4F3E-A9CA-007B979E6D8A}"/>
              </a:ext>
            </a:extLst>
          </p:cNvPr>
          <p:cNvGraphicFramePr>
            <a:graphicFrameLocks noChangeAspect="1"/>
          </p:cNvGraphicFramePr>
          <p:nvPr/>
        </p:nvGraphicFramePr>
        <p:xfrm>
          <a:off x="1911350" y="4462235"/>
          <a:ext cx="5321300" cy="342900"/>
        </p:xfrm>
        <a:graphic>
          <a:graphicData uri="http://schemas.openxmlformats.org/presentationml/2006/ole">
            <mc:AlternateContent xmlns:mc="http://schemas.openxmlformats.org/markup-compatibility/2006">
              <mc:Choice xmlns:v="urn:schemas-microsoft-com:vml" Requires="v">
                <p:oleObj spid="_x0000_s59465" name="Equation" r:id="rId6" imgW="5321160" imgH="342720" progId="Equation.DSMT4">
                  <p:embed/>
                </p:oleObj>
              </mc:Choice>
              <mc:Fallback>
                <p:oleObj name="Equation" r:id="rId6" imgW="5321160" imgH="342720" progId="Equation.DSMT4">
                  <p:embed/>
                  <p:pic>
                    <p:nvPicPr>
                      <p:cNvPr id="38" name="Object 37">
                        <a:extLst>
                          <a:ext uri="{FF2B5EF4-FFF2-40B4-BE49-F238E27FC236}">
                            <a16:creationId xmlns:a16="http://schemas.microsoft.com/office/drawing/2014/main" id="{167EE693-E04C-4F3E-A9CA-007B979E6D8A}"/>
                          </a:ext>
                        </a:extLst>
                      </p:cNvPr>
                      <p:cNvPicPr/>
                      <p:nvPr/>
                    </p:nvPicPr>
                    <p:blipFill>
                      <a:blip r:embed="rId7"/>
                      <a:stretch>
                        <a:fillRect/>
                      </a:stretch>
                    </p:blipFill>
                    <p:spPr>
                      <a:xfrm>
                        <a:off x="1911350" y="4462235"/>
                        <a:ext cx="5321300" cy="3429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2:2</a:t>
            </a:r>
          </a:p>
        </p:txBody>
      </p:sp>
      <p:graphicFrame>
        <p:nvGraphicFramePr>
          <p:cNvPr id="3" name="Object 2">
            <a:extLst>
              <a:ext uri="{FF2B5EF4-FFF2-40B4-BE49-F238E27FC236}">
                <a16:creationId xmlns:a16="http://schemas.microsoft.com/office/drawing/2014/main" id="{90286178-78F5-439D-8877-4C6D3FBB994C}"/>
              </a:ext>
            </a:extLst>
          </p:cNvPr>
          <p:cNvGraphicFramePr>
            <a:graphicFrameLocks noChangeAspect="1"/>
          </p:cNvGraphicFramePr>
          <p:nvPr/>
        </p:nvGraphicFramePr>
        <p:xfrm>
          <a:off x="4762500" y="2368550"/>
          <a:ext cx="177800" cy="292100"/>
        </p:xfrm>
        <a:graphic>
          <a:graphicData uri="http://schemas.openxmlformats.org/presentationml/2006/ole">
            <mc:AlternateContent xmlns:mc="http://schemas.openxmlformats.org/markup-compatibility/2006">
              <mc:Choice xmlns:v="urn:schemas-microsoft-com:vml" Requires="v">
                <p:oleObj spid="_x0000_s59466" name="Equation" r:id="rId8" imgW="177480" imgH="291960" progId="Equation.DSMT4">
                  <p:embed/>
                </p:oleObj>
              </mc:Choice>
              <mc:Fallback>
                <p:oleObj name="Equation" r:id="rId8" imgW="177480" imgH="291960" progId="Equation.DSMT4">
                  <p:embed/>
                  <p:pic>
                    <p:nvPicPr>
                      <p:cNvPr id="3" name="Object 2">
                        <a:extLst>
                          <a:ext uri="{FF2B5EF4-FFF2-40B4-BE49-F238E27FC236}">
                            <a16:creationId xmlns:a16="http://schemas.microsoft.com/office/drawing/2014/main" id="{90286178-78F5-439D-8877-4C6D3FBB994C}"/>
                          </a:ext>
                        </a:extLst>
                      </p:cNvPr>
                      <p:cNvPicPr/>
                      <p:nvPr/>
                    </p:nvPicPr>
                    <p:blipFill>
                      <a:blip r:embed="rId9"/>
                      <a:stretch>
                        <a:fillRect/>
                      </a:stretch>
                    </p:blipFill>
                    <p:spPr>
                      <a:xfrm>
                        <a:off x="4762500" y="2368550"/>
                        <a:ext cx="177800" cy="292100"/>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054C56F5-0A3B-4973-BBF5-B590BDA195B2}"/>
              </a:ext>
            </a:extLst>
          </p:cNvPr>
          <p:cNvSpPr/>
          <p:nvPr/>
        </p:nvSpPr>
        <p:spPr>
          <a:xfrm>
            <a:off x="5295890" y="4951030"/>
            <a:ext cx="19775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CF043844-672A-4348-96AC-0C8BC6548641}"/>
              </a:ext>
            </a:extLst>
          </p:cNvPr>
          <p:cNvSpPr/>
          <p:nvPr/>
        </p:nvSpPr>
        <p:spPr>
          <a:xfrm>
            <a:off x="5270018" y="5354100"/>
            <a:ext cx="311622" cy="23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a:extLst>
              <a:ext uri="{FF2B5EF4-FFF2-40B4-BE49-F238E27FC236}">
                <a16:creationId xmlns:a16="http://schemas.microsoft.com/office/drawing/2014/main" id="{8B97F2BB-AE50-48AB-9259-6D31BAA713B7}"/>
              </a:ext>
            </a:extLst>
          </p:cNvPr>
          <p:cNvGraphicFramePr>
            <a:graphicFrameLocks noChangeAspect="1"/>
          </p:cNvGraphicFramePr>
          <p:nvPr/>
        </p:nvGraphicFramePr>
        <p:xfrm>
          <a:off x="5391150" y="4473348"/>
          <a:ext cx="190500" cy="279400"/>
        </p:xfrm>
        <a:graphic>
          <a:graphicData uri="http://schemas.openxmlformats.org/presentationml/2006/ole">
            <mc:AlternateContent xmlns:mc="http://schemas.openxmlformats.org/markup-compatibility/2006">
              <mc:Choice xmlns:v="urn:schemas-microsoft-com:vml" Requires="v">
                <p:oleObj spid="_x0000_s59467" name="Equation" r:id="rId10" imgW="190440" imgH="279360" progId="Equation.DSMT4">
                  <p:embed/>
                </p:oleObj>
              </mc:Choice>
              <mc:Fallback>
                <p:oleObj name="Equation" r:id="rId10" imgW="190440" imgH="279360" progId="Equation.DSMT4">
                  <p:embed/>
                  <p:pic>
                    <p:nvPicPr>
                      <p:cNvPr id="7" name="Object 6">
                        <a:extLst>
                          <a:ext uri="{FF2B5EF4-FFF2-40B4-BE49-F238E27FC236}">
                            <a16:creationId xmlns:a16="http://schemas.microsoft.com/office/drawing/2014/main" id="{8B97F2BB-AE50-48AB-9259-6D31BAA713B7}"/>
                          </a:ext>
                        </a:extLst>
                      </p:cNvPr>
                      <p:cNvPicPr/>
                      <p:nvPr/>
                    </p:nvPicPr>
                    <p:blipFill>
                      <a:blip r:embed="rId11"/>
                      <a:stretch>
                        <a:fillRect/>
                      </a:stretch>
                    </p:blipFill>
                    <p:spPr>
                      <a:xfrm>
                        <a:off x="5391150" y="4473348"/>
                        <a:ext cx="190500" cy="279400"/>
                      </a:xfrm>
                      <a:prstGeom prst="rect">
                        <a:avLst/>
                      </a:prstGeom>
                    </p:spPr>
                  </p:pic>
                </p:oleObj>
              </mc:Fallback>
            </mc:AlternateContent>
          </a:graphicData>
        </a:graphic>
      </p:graphicFrame>
      <p:cxnSp>
        <p:nvCxnSpPr>
          <p:cNvPr id="23" name="Straight Connector 22">
            <a:extLst>
              <a:ext uri="{FF2B5EF4-FFF2-40B4-BE49-F238E27FC236}">
                <a16:creationId xmlns:a16="http://schemas.microsoft.com/office/drawing/2014/main" id="{4C5EB15E-8BD7-42C0-B507-CF26744E934D}"/>
              </a:ext>
            </a:extLst>
          </p:cNvPr>
          <p:cNvCxnSpPr/>
          <p:nvPr/>
        </p:nvCxnSpPr>
        <p:spPr>
          <a:xfrm>
            <a:off x="5318126" y="4763066"/>
            <a:ext cx="35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0636F1-83F0-476B-969E-AFF125046243}"/>
              </a:ext>
            </a:extLst>
          </p:cNvPr>
          <p:cNvSpPr/>
          <p:nvPr/>
        </p:nvSpPr>
        <p:spPr>
          <a:xfrm>
            <a:off x="5343288" y="4411756"/>
            <a:ext cx="34358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E491F2-6078-4B8F-8D4F-CCF6BF330C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277" y="1474863"/>
            <a:ext cx="7907446" cy="1996149"/>
          </a:xfrm>
          <a:prstGeom prst="rect">
            <a:avLst/>
          </a:prstGeom>
        </p:spPr>
      </p:pic>
      <p:cxnSp>
        <p:nvCxnSpPr>
          <p:cNvPr id="14" name="Straight Connector 13">
            <a:extLst>
              <a:ext uri="{FF2B5EF4-FFF2-40B4-BE49-F238E27FC236}">
                <a16:creationId xmlns:a16="http://schemas.microsoft.com/office/drawing/2014/main" id="{B2679C57-CDF0-44EA-8772-3955DC95AD16}"/>
              </a:ext>
            </a:extLst>
          </p:cNvPr>
          <p:cNvCxnSpPr/>
          <p:nvPr/>
        </p:nvCxnSpPr>
        <p:spPr>
          <a:xfrm>
            <a:off x="3190876" y="5408867"/>
            <a:ext cx="35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6DE4EB8B-5ADF-43A3-A0FE-0F7283A97D10}"/>
              </a:ext>
            </a:extLst>
          </p:cNvPr>
          <p:cNvGraphicFramePr>
            <a:graphicFrameLocks noChangeAspect="1"/>
          </p:cNvGraphicFramePr>
          <p:nvPr/>
        </p:nvGraphicFramePr>
        <p:xfrm>
          <a:off x="1619250" y="5586185"/>
          <a:ext cx="5905500" cy="558800"/>
        </p:xfrm>
        <a:graphic>
          <a:graphicData uri="http://schemas.openxmlformats.org/presentationml/2006/ole">
            <mc:AlternateContent xmlns:mc="http://schemas.openxmlformats.org/markup-compatibility/2006">
              <mc:Choice xmlns:v="urn:schemas-microsoft-com:vml" Requires="v">
                <p:oleObj spid="_x0000_s59468" name="Equation" r:id="rId13" imgW="5905440" imgH="558720" progId="Equation.DSMT4">
                  <p:embed/>
                </p:oleObj>
              </mc:Choice>
              <mc:Fallback>
                <p:oleObj name="Equation" r:id="rId13" imgW="5905440" imgH="558720" progId="Equation.DSMT4">
                  <p:embed/>
                  <p:pic>
                    <p:nvPicPr>
                      <p:cNvPr id="16" name="Object 15">
                        <a:extLst>
                          <a:ext uri="{FF2B5EF4-FFF2-40B4-BE49-F238E27FC236}">
                            <a16:creationId xmlns:a16="http://schemas.microsoft.com/office/drawing/2014/main" id="{6DE4EB8B-5ADF-43A3-A0FE-0F7283A97D10}"/>
                          </a:ext>
                        </a:extLst>
                      </p:cNvPr>
                      <p:cNvPicPr/>
                      <p:nvPr/>
                    </p:nvPicPr>
                    <p:blipFill>
                      <a:blip r:embed="rId14"/>
                      <a:stretch>
                        <a:fillRect/>
                      </a:stretch>
                    </p:blipFill>
                    <p:spPr>
                      <a:xfrm>
                        <a:off x="1619250" y="5586185"/>
                        <a:ext cx="5905500" cy="5588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EA65661-3472-4C27-957D-86AB8E96A05B}"/>
              </a:ext>
            </a:extLst>
          </p:cNvPr>
          <p:cNvSpPr/>
          <p:nvPr/>
        </p:nvSpPr>
        <p:spPr>
          <a:xfrm>
            <a:off x="5587990" y="5545407"/>
            <a:ext cx="19775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6ECAA251-EEF6-43E7-A9D6-B89AF63CDEC9}"/>
              </a:ext>
            </a:extLst>
          </p:cNvPr>
          <p:cNvSpPr/>
          <p:nvPr/>
        </p:nvSpPr>
        <p:spPr>
          <a:xfrm>
            <a:off x="5562118" y="5948477"/>
            <a:ext cx="311622" cy="23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id="{031C2078-89DF-4244-A656-5999620829D6}"/>
              </a:ext>
            </a:extLst>
          </p:cNvPr>
          <p:cNvCxnSpPr/>
          <p:nvPr/>
        </p:nvCxnSpPr>
        <p:spPr>
          <a:xfrm>
            <a:off x="3343276" y="6000863"/>
            <a:ext cx="35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Object 7">
            <a:extLst>
              <a:ext uri="{FF2B5EF4-FFF2-40B4-BE49-F238E27FC236}">
                <a16:creationId xmlns:a16="http://schemas.microsoft.com/office/drawing/2014/main" id="{828FC9A6-FE24-4936-9F8F-F897A9E4B1DC}"/>
              </a:ext>
            </a:extLst>
          </p:cNvPr>
          <p:cNvGraphicFramePr>
            <a:graphicFrameLocks noChangeAspect="1"/>
          </p:cNvGraphicFramePr>
          <p:nvPr/>
        </p:nvGraphicFramePr>
        <p:xfrm>
          <a:off x="3287713" y="5135335"/>
          <a:ext cx="177800" cy="266700"/>
        </p:xfrm>
        <a:graphic>
          <a:graphicData uri="http://schemas.openxmlformats.org/presentationml/2006/ole">
            <mc:AlternateContent xmlns:mc="http://schemas.openxmlformats.org/markup-compatibility/2006">
              <mc:Choice xmlns:v="urn:schemas-microsoft-com:vml" Requires="v">
                <p:oleObj spid="_x0000_s59469" name="Equation" r:id="rId15" imgW="177480" imgH="266400" progId="Equation.DSMT4">
                  <p:embed/>
                </p:oleObj>
              </mc:Choice>
              <mc:Fallback>
                <p:oleObj name="Equation" r:id="rId15" imgW="177480" imgH="266400" progId="Equation.DSMT4">
                  <p:embed/>
                  <p:pic>
                    <p:nvPicPr>
                      <p:cNvPr id="8" name="Object 7">
                        <a:extLst>
                          <a:ext uri="{FF2B5EF4-FFF2-40B4-BE49-F238E27FC236}">
                            <a16:creationId xmlns:a16="http://schemas.microsoft.com/office/drawing/2014/main" id="{828FC9A6-FE24-4936-9F8F-F897A9E4B1DC}"/>
                          </a:ext>
                        </a:extLst>
                      </p:cNvPr>
                      <p:cNvPicPr/>
                      <p:nvPr/>
                    </p:nvPicPr>
                    <p:blipFill>
                      <a:blip r:embed="rId16"/>
                      <a:stretch>
                        <a:fillRect/>
                      </a:stretch>
                    </p:blipFill>
                    <p:spPr>
                      <a:xfrm>
                        <a:off x="3287713" y="5135335"/>
                        <a:ext cx="177800" cy="266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A5F1B55-3F74-4CB7-A8AE-73B9F9FACE03}"/>
              </a:ext>
            </a:extLst>
          </p:cNvPr>
          <p:cNvGraphicFramePr>
            <a:graphicFrameLocks noChangeAspect="1"/>
          </p:cNvGraphicFramePr>
          <p:nvPr/>
        </p:nvGraphicFramePr>
        <p:xfrm>
          <a:off x="3443288" y="5717949"/>
          <a:ext cx="177800" cy="279400"/>
        </p:xfrm>
        <a:graphic>
          <a:graphicData uri="http://schemas.openxmlformats.org/presentationml/2006/ole">
            <mc:AlternateContent xmlns:mc="http://schemas.openxmlformats.org/markup-compatibility/2006">
              <mc:Choice xmlns:v="urn:schemas-microsoft-com:vml" Requires="v">
                <p:oleObj spid="_x0000_s59470" name="Equation" r:id="rId17" imgW="177480" imgH="279360" progId="Equation.DSMT4">
                  <p:embed/>
                </p:oleObj>
              </mc:Choice>
              <mc:Fallback>
                <p:oleObj name="Equation" r:id="rId17" imgW="177480" imgH="279360" progId="Equation.DSMT4">
                  <p:embed/>
                  <p:pic>
                    <p:nvPicPr>
                      <p:cNvPr id="10" name="Object 9">
                        <a:extLst>
                          <a:ext uri="{FF2B5EF4-FFF2-40B4-BE49-F238E27FC236}">
                            <a16:creationId xmlns:a16="http://schemas.microsoft.com/office/drawing/2014/main" id="{1A5F1B55-3F74-4CB7-A8AE-73B9F9FACE03}"/>
                          </a:ext>
                        </a:extLst>
                      </p:cNvPr>
                      <p:cNvPicPr/>
                      <p:nvPr/>
                    </p:nvPicPr>
                    <p:blipFill>
                      <a:blip r:embed="rId18"/>
                      <a:stretch>
                        <a:fillRect/>
                      </a:stretch>
                    </p:blipFill>
                    <p:spPr>
                      <a:xfrm>
                        <a:off x="3443288" y="5717949"/>
                        <a:ext cx="177800" cy="279400"/>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5C617A6-A77D-4263-822C-7066D47F79B8}"/>
              </a:ext>
            </a:extLst>
          </p:cNvPr>
          <p:cNvSpPr/>
          <p:nvPr/>
        </p:nvSpPr>
        <p:spPr>
          <a:xfrm>
            <a:off x="3231229" y="5061269"/>
            <a:ext cx="34358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520D60D7-3C2A-40C2-9F71-A4FE2A1DFECA}"/>
              </a:ext>
            </a:extLst>
          </p:cNvPr>
          <p:cNvSpPr/>
          <p:nvPr/>
        </p:nvSpPr>
        <p:spPr>
          <a:xfrm>
            <a:off x="3343276" y="5651442"/>
            <a:ext cx="34358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319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8"/>
                                        </p:tgtEl>
                                      </p:cBhvr>
                                    </p:animEffect>
                                    <p:set>
                                      <p:cBhvr>
                                        <p:cTn id="40" dur="1" fill="hold">
                                          <p:stCondLst>
                                            <p:cond delay="499"/>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5" grpId="0" animBg="1"/>
      <p:bldP spid="17" grpId="0" animBg="1"/>
      <p:bldP spid="18" grpId="0" animBg="1"/>
      <p:bldP spid="28"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BB3A629-D812-4B9D-886F-4FDCCCE0ED0B}"/>
              </a:ext>
            </a:extLst>
          </p:cNvPr>
          <p:cNvPicPr>
            <a:picLocks noChangeAspect="1"/>
          </p:cNvPicPr>
          <p:nvPr/>
        </p:nvPicPr>
        <p:blipFill rotWithShape="1">
          <a:blip r:embed="rId4">
            <a:extLst>
              <a:ext uri="{28A0092B-C50C-407E-A947-70E740481C1C}">
                <a14:useLocalDpi xmlns:a14="http://schemas.microsoft.com/office/drawing/2010/main" val="0"/>
              </a:ext>
            </a:extLst>
          </a:blip>
          <a:srcRect l="-1"/>
          <a:stretch/>
        </p:blipFill>
        <p:spPr>
          <a:xfrm>
            <a:off x="1807184" y="2214152"/>
            <a:ext cx="5393645" cy="1912441"/>
          </a:xfrm>
          <a:prstGeom prst="rect">
            <a:avLst/>
          </a:prstGeom>
        </p:spPr>
      </p:pic>
      <p:pic>
        <p:nvPicPr>
          <p:cNvPr id="29" name="Picture 28">
            <a:extLst>
              <a:ext uri="{FF2B5EF4-FFF2-40B4-BE49-F238E27FC236}">
                <a16:creationId xmlns:a16="http://schemas.microsoft.com/office/drawing/2014/main" id="{BF72020C-EA0D-40A2-97FA-33F11C5F4F55}"/>
              </a:ext>
            </a:extLst>
          </p:cNvPr>
          <p:cNvPicPr>
            <a:picLocks noChangeAspect="1"/>
          </p:cNvPicPr>
          <p:nvPr/>
        </p:nvPicPr>
        <p:blipFill rotWithShape="1">
          <a:blip r:embed="rId5">
            <a:extLst>
              <a:ext uri="{28A0092B-C50C-407E-A947-70E740481C1C}">
                <a14:useLocalDpi xmlns:a14="http://schemas.microsoft.com/office/drawing/2010/main" val="0"/>
              </a:ext>
            </a:extLst>
          </a:blip>
          <a:srcRect l="-2"/>
          <a:stretch/>
        </p:blipFill>
        <p:spPr>
          <a:xfrm>
            <a:off x="1807184" y="2190338"/>
            <a:ext cx="5151808" cy="1723756"/>
          </a:xfrm>
          <a:prstGeom prst="rect">
            <a:avLst/>
          </a:prstGeom>
        </p:spPr>
      </p:pic>
      <p:pic>
        <p:nvPicPr>
          <p:cNvPr id="11" name="Picture 10">
            <a:extLst>
              <a:ext uri="{FF2B5EF4-FFF2-40B4-BE49-F238E27FC236}">
                <a16:creationId xmlns:a16="http://schemas.microsoft.com/office/drawing/2014/main" id="{443E0A92-535C-450D-870B-EE599F8CEEC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702026" y="2924092"/>
            <a:ext cx="5729288" cy="428543"/>
          </a:xfrm>
          <a:prstGeom prst="rect">
            <a:avLst/>
          </a:prstGeom>
        </p:spPr>
      </p:pic>
      <p:pic>
        <p:nvPicPr>
          <p:cNvPr id="6" name="Picture 5">
            <a:extLst>
              <a:ext uri="{FF2B5EF4-FFF2-40B4-BE49-F238E27FC236}">
                <a16:creationId xmlns:a16="http://schemas.microsoft.com/office/drawing/2014/main" id="{7519B7AB-D727-4EE9-A0C5-D1B45E5ADB3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702026" y="2924487"/>
            <a:ext cx="5729288" cy="440053"/>
          </a:xfrm>
          <a:prstGeom prst="rect">
            <a:avLst/>
          </a:prstGeom>
        </p:spPr>
      </p:pic>
      <p:graphicFrame>
        <p:nvGraphicFramePr>
          <p:cNvPr id="38" name="Object 37">
            <a:extLst>
              <a:ext uri="{FF2B5EF4-FFF2-40B4-BE49-F238E27FC236}">
                <a16:creationId xmlns:a16="http://schemas.microsoft.com/office/drawing/2014/main" id="{167EE693-E04C-4F3E-A9CA-007B979E6D8A}"/>
              </a:ext>
            </a:extLst>
          </p:cNvPr>
          <p:cNvGraphicFramePr>
            <a:graphicFrameLocks noChangeAspect="1"/>
          </p:cNvGraphicFramePr>
          <p:nvPr/>
        </p:nvGraphicFramePr>
        <p:xfrm>
          <a:off x="4451350" y="4735470"/>
          <a:ext cx="241300" cy="736600"/>
        </p:xfrm>
        <a:graphic>
          <a:graphicData uri="http://schemas.openxmlformats.org/presentationml/2006/ole">
            <mc:AlternateContent xmlns:mc="http://schemas.openxmlformats.org/markup-compatibility/2006">
              <mc:Choice xmlns:v="urn:schemas-microsoft-com:vml" Requires="v">
                <p:oleObj spid="_x0000_s60458" name="Equation" r:id="rId8" imgW="241200" imgH="736560" progId="Equation.DSMT4">
                  <p:embed/>
                </p:oleObj>
              </mc:Choice>
              <mc:Fallback>
                <p:oleObj name="Equation" r:id="rId8" imgW="241200" imgH="736560" progId="Equation.DSMT4">
                  <p:embed/>
                  <p:pic>
                    <p:nvPicPr>
                      <p:cNvPr id="38" name="Object 37">
                        <a:extLst>
                          <a:ext uri="{FF2B5EF4-FFF2-40B4-BE49-F238E27FC236}">
                            <a16:creationId xmlns:a16="http://schemas.microsoft.com/office/drawing/2014/main" id="{167EE693-E04C-4F3E-A9CA-007B979E6D8A}"/>
                          </a:ext>
                        </a:extLst>
                      </p:cNvPr>
                      <p:cNvPicPr/>
                      <p:nvPr/>
                    </p:nvPicPr>
                    <p:blipFill>
                      <a:blip r:embed="rId9"/>
                      <a:stretch>
                        <a:fillRect/>
                      </a:stretch>
                    </p:blipFill>
                    <p:spPr>
                      <a:xfrm>
                        <a:off x="4451350" y="4735470"/>
                        <a:ext cx="241300" cy="7366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2:3</a:t>
            </a:r>
          </a:p>
        </p:txBody>
      </p:sp>
      <p:graphicFrame>
        <p:nvGraphicFramePr>
          <p:cNvPr id="3" name="Object 2">
            <a:extLst>
              <a:ext uri="{FF2B5EF4-FFF2-40B4-BE49-F238E27FC236}">
                <a16:creationId xmlns:a16="http://schemas.microsoft.com/office/drawing/2014/main" id="{90286178-78F5-439D-8877-4C6D3FBB994C}"/>
              </a:ext>
            </a:extLst>
          </p:cNvPr>
          <p:cNvGraphicFramePr>
            <a:graphicFrameLocks noChangeAspect="1"/>
          </p:cNvGraphicFramePr>
          <p:nvPr/>
        </p:nvGraphicFramePr>
        <p:xfrm>
          <a:off x="6853834" y="2925332"/>
          <a:ext cx="411754" cy="677347"/>
        </p:xfrm>
        <a:graphic>
          <a:graphicData uri="http://schemas.openxmlformats.org/presentationml/2006/ole">
            <mc:AlternateContent xmlns:mc="http://schemas.openxmlformats.org/markup-compatibility/2006">
              <mc:Choice xmlns:v="urn:schemas-microsoft-com:vml" Requires="v">
                <p:oleObj spid="_x0000_s60459" name="Equation" r:id="rId10" imgW="177480" imgH="291960" progId="Equation.DSMT4">
                  <p:embed/>
                </p:oleObj>
              </mc:Choice>
              <mc:Fallback>
                <p:oleObj name="Equation" r:id="rId10" imgW="177480" imgH="291960" progId="Equation.DSMT4">
                  <p:embed/>
                  <p:pic>
                    <p:nvPicPr>
                      <p:cNvPr id="3" name="Object 2">
                        <a:extLst>
                          <a:ext uri="{FF2B5EF4-FFF2-40B4-BE49-F238E27FC236}">
                            <a16:creationId xmlns:a16="http://schemas.microsoft.com/office/drawing/2014/main" id="{90286178-78F5-439D-8877-4C6D3FBB994C}"/>
                          </a:ext>
                        </a:extLst>
                      </p:cNvPr>
                      <p:cNvPicPr/>
                      <p:nvPr/>
                    </p:nvPicPr>
                    <p:blipFill>
                      <a:blip r:embed="rId11"/>
                      <a:stretch>
                        <a:fillRect/>
                      </a:stretch>
                    </p:blipFill>
                    <p:spPr>
                      <a:xfrm>
                        <a:off x="6853834" y="2925332"/>
                        <a:ext cx="411754" cy="67734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A09947F-E310-4CD7-AC88-CED74BED359E}"/>
              </a:ext>
            </a:extLst>
          </p:cNvPr>
          <p:cNvGraphicFramePr>
            <a:graphicFrameLocks noChangeAspect="1"/>
          </p:cNvGraphicFramePr>
          <p:nvPr/>
        </p:nvGraphicFramePr>
        <p:xfrm>
          <a:off x="4383088" y="4735513"/>
          <a:ext cx="381000" cy="736600"/>
        </p:xfrm>
        <a:graphic>
          <a:graphicData uri="http://schemas.openxmlformats.org/presentationml/2006/ole">
            <mc:AlternateContent xmlns:mc="http://schemas.openxmlformats.org/markup-compatibility/2006">
              <mc:Choice xmlns:v="urn:schemas-microsoft-com:vml" Requires="v">
                <p:oleObj spid="_x0000_s60460" name="Equation" r:id="rId12" imgW="380880" imgH="736560" progId="Equation.DSMT4">
                  <p:embed/>
                </p:oleObj>
              </mc:Choice>
              <mc:Fallback>
                <p:oleObj name="Equation" r:id="rId12" imgW="380880" imgH="736560" progId="Equation.DSMT4">
                  <p:embed/>
                  <p:pic>
                    <p:nvPicPr>
                      <p:cNvPr id="12" name="Object 11">
                        <a:extLst>
                          <a:ext uri="{FF2B5EF4-FFF2-40B4-BE49-F238E27FC236}">
                            <a16:creationId xmlns:a16="http://schemas.microsoft.com/office/drawing/2014/main" id="{0A09947F-E310-4CD7-AC88-CED74BED359E}"/>
                          </a:ext>
                        </a:extLst>
                      </p:cNvPr>
                      <p:cNvPicPr/>
                      <p:nvPr/>
                    </p:nvPicPr>
                    <p:blipFill>
                      <a:blip r:embed="rId13"/>
                      <a:stretch>
                        <a:fillRect/>
                      </a:stretch>
                    </p:blipFill>
                    <p:spPr>
                      <a:xfrm>
                        <a:off x="4383088" y="4735513"/>
                        <a:ext cx="381000" cy="736600"/>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9EF2C1FA-BC76-42F5-AA43-E75D1AB34458}"/>
              </a:ext>
            </a:extLst>
          </p:cNvPr>
          <p:cNvPicPr>
            <a:picLocks noChangeAspect="1"/>
          </p:cNvPicPr>
          <p:nvPr/>
        </p:nvPicPr>
        <p:blipFill rotWithShape="1">
          <a:blip r:embed="rId14">
            <a:extLst>
              <a:ext uri="{28A0092B-C50C-407E-A947-70E740481C1C}">
                <a14:useLocalDpi xmlns:a14="http://schemas.microsoft.com/office/drawing/2010/main" val="0"/>
              </a:ext>
            </a:extLst>
          </a:blip>
          <a:srcRect t="-4531"/>
          <a:stretch/>
        </p:blipFill>
        <p:spPr>
          <a:xfrm>
            <a:off x="3716338" y="1803858"/>
            <a:ext cx="2256745" cy="2583955"/>
          </a:xfrm>
          <a:prstGeom prst="rect">
            <a:avLst/>
          </a:prstGeom>
        </p:spPr>
      </p:pic>
      <p:pic>
        <p:nvPicPr>
          <p:cNvPr id="36" name="Picture 35">
            <a:extLst>
              <a:ext uri="{FF2B5EF4-FFF2-40B4-BE49-F238E27FC236}">
                <a16:creationId xmlns:a16="http://schemas.microsoft.com/office/drawing/2014/main" id="{97CF49D4-B176-4AE3-8DA4-9C80C645FF27}"/>
              </a:ext>
            </a:extLst>
          </p:cNvPr>
          <p:cNvPicPr>
            <a:picLocks noChangeAspect="1"/>
          </p:cNvPicPr>
          <p:nvPr/>
        </p:nvPicPr>
        <p:blipFill rotWithShape="1">
          <a:blip r:embed="rId15">
            <a:extLst>
              <a:ext uri="{28A0092B-C50C-407E-A947-70E740481C1C}">
                <a14:useLocalDpi xmlns:a14="http://schemas.microsoft.com/office/drawing/2010/main" val="0"/>
              </a:ext>
            </a:extLst>
          </a:blip>
          <a:srcRect t="-4927"/>
          <a:stretch/>
        </p:blipFill>
        <p:spPr>
          <a:xfrm>
            <a:off x="3716338" y="1803815"/>
            <a:ext cx="2095500" cy="2480127"/>
          </a:xfrm>
          <a:prstGeom prst="rect">
            <a:avLst/>
          </a:prstGeom>
        </p:spPr>
      </p:pic>
      <p:graphicFrame>
        <p:nvGraphicFramePr>
          <p:cNvPr id="15" name="Object 14">
            <a:extLst>
              <a:ext uri="{FF2B5EF4-FFF2-40B4-BE49-F238E27FC236}">
                <a16:creationId xmlns:a16="http://schemas.microsoft.com/office/drawing/2014/main" id="{94B24FEB-3BC3-464C-9B1A-A299F02D1FA3}"/>
              </a:ext>
            </a:extLst>
          </p:cNvPr>
          <p:cNvGraphicFramePr>
            <a:graphicFrameLocks noChangeAspect="1"/>
          </p:cNvGraphicFramePr>
          <p:nvPr/>
        </p:nvGraphicFramePr>
        <p:xfrm>
          <a:off x="4451350" y="4737100"/>
          <a:ext cx="241300" cy="736600"/>
        </p:xfrm>
        <a:graphic>
          <a:graphicData uri="http://schemas.openxmlformats.org/presentationml/2006/ole">
            <mc:AlternateContent xmlns:mc="http://schemas.openxmlformats.org/markup-compatibility/2006">
              <mc:Choice xmlns:v="urn:schemas-microsoft-com:vml" Requires="v">
                <p:oleObj spid="_x0000_s60461" name="Equation" r:id="rId16" imgW="241200" imgH="736560" progId="Equation.DSMT4">
                  <p:embed/>
                </p:oleObj>
              </mc:Choice>
              <mc:Fallback>
                <p:oleObj name="Equation" r:id="rId16" imgW="241200" imgH="736560" progId="Equation.DSMT4">
                  <p:embed/>
                  <p:pic>
                    <p:nvPicPr>
                      <p:cNvPr id="15" name="Object 14">
                        <a:extLst>
                          <a:ext uri="{FF2B5EF4-FFF2-40B4-BE49-F238E27FC236}">
                            <a16:creationId xmlns:a16="http://schemas.microsoft.com/office/drawing/2014/main" id="{94B24FEB-3BC3-464C-9B1A-A299F02D1FA3}"/>
                          </a:ext>
                        </a:extLst>
                      </p:cNvPr>
                      <p:cNvPicPr/>
                      <p:nvPr/>
                    </p:nvPicPr>
                    <p:blipFill>
                      <a:blip r:embed="rId17"/>
                      <a:stretch>
                        <a:fillRect/>
                      </a:stretch>
                    </p:blipFill>
                    <p:spPr>
                      <a:xfrm>
                        <a:off x="4451350" y="4737100"/>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8986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26B17F7-34B5-4297-A8D4-9CA3C46B1E50}"/>
              </a:ext>
            </a:extLst>
          </p:cNvPr>
          <p:cNvPicPr>
            <a:picLocks noChangeAspect="1"/>
          </p:cNvPicPr>
          <p:nvPr/>
        </p:nvPicPr>
        <p:blipFill rotWithShape="1">
          <a:blip r:embed="rId3">
            <a:extLst>
              <a:ext uri="{28A0092B-C50C-407E-A947-70E740481C1C}">
                <a14:useLocalDpi xmlns:a14="http://schemas.microsoft.com/office/drawing/2010/main" val="0"/>
              </a:ext>
            </a:extLst>
          </a:blip>
          <a:srcRect t="-8233"/>
          <a:stretch/>
        </p:blipFill>
        <p:spPr>
          <a:xfrm>
            <a:off x="618276" y="1407886"/>
            <a:ext cx="3864823" cy="2021114"/>
          </a:xfrm>
          <a:prstGeom prst="rect">
            <a:avLst/>
          </a:prstGeom>
        </p:spPr>
      </p:pic>
      <p:sp>
        <p:nvSpPr>
          <p:cNvPr id="8" name="Rectangle 7">
            <a:extLst>
              <a:ext uri="{FF2B5EF4-FFF2-40B4-BE49-F238E27FC236}">
                <a16:creationId xmlns:a16="http://schemas.microsoft.com/office/drawing/2014/main" id="{35A310CB-D56A-4B47-A6D8-426287C7393A}"/>
              </a:ext>
            </a:extLst>
          </p:cNvPr>
          <p:cNvSpPr/>
          <p:nvPr/>
        </p:nvSpPr>
        <p:spPr>
          <a:xfrm>
            <a:off x="534744" y="2889230"/>
            <a:ext cx="2772229" cy="103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35A9696-23D9-41ED-9618-FA728C05B0A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917371"/>
            <a:ext cx="2560352" cy="2532744"/>
          </a:xfrm>
          <a:prstGeom prst="rect">
            <a:avLst/>
          </a:prstGeom>
        </p:spPr>
      </p:pic>
      <p:pic>
        <p:nvPicPr>
          <p:cNvPr id="10" name="Picture 9">
            <a:extLst>
              <a:ext uri="{FF2B5EF4-FFF2-40B4-BE49-F238E27FC236}">
                <a16:creationId xmlns:a16="http://schemas.microsoft.com/office/drawing/2014/main" id="{E9182402-FDAF-4C70-A7E4-DF8D178847F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2917371"/>
            <a:ext cx="2371666" cy="2162629"/>
          </a:xfrm>
          <a:prstGeom prst="rect">
            <a:avLst/>
          </a:prstGeom>
        </p:spPr>
      </p:pic>
      <p:pic>
        <p:nvPicPr>
          <p:cNvPr id="13" name="Picture 12">
            <a:extLst>
              <a:ext uri="{FF2B5EF4-FFF2-40B4-BE49-F238E27FC236}">
                <a16:creationId xmlns:a16="http://schemas.microsoft.com/office/drawing/2014/main" id="{AF91337B-BE3A-4F09-85BB-4FF01C165C9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917371"/>
            <a:ext cx="2371666" cy="2382416"/>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1:1</a:t>
            </a:r>
          </a:p>
        </p:txBody>
      </p:sp>
      <p:pic>
        <p:nvPicPr>
          <p:cNvPr id="16" name="Picture 15">
            <a:extLst>
              <a:ext uri="{FF2B5EF4-FFF2-40B4-BE49-F238E27FC236}">
                <a16:creationId xmlns:a16="http://schemas.microsoft.com/office/drawing/2014/main" id="{019734B3-2EB1-4182-880E-93F083D99E6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24363" y="3340894"/>
            <a:ext cx="478712" cy="107156"/>
          </a:xfrm>
          <a:prstGeom prst="rect">
            <a:avLst/>
          </a:prstGeom>
        </p:spPr>
      </p:pic>
      <p:pic>
        <p:nvPicPr>
          <p:cNvPr id="23" name="Picture 22">
            <a:extLst>
              <a:ext uri="{FF2B5EF4-FFF2-40B4-BE49-F238E27FC236}">
                <a16:creationId xmlns:a16="http://schemas.microsoft.com/office/drawing/2014/main" id="{050BD439-513A-4A2D-80F5-E989CCC3A25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424363" y="3511767"/>
            <a:ext cx="478712" cy="815957"/>
          </a:xfrm>
          <a:prstGeom prst="rect">
            <a:avLst/>
          </a:prstGeom>
        </p:spPr>
      </p:pic>
      <p:pic>
        <p:nvPicPr>
          <p:cNvPr id="27" name="Picture 26">
            <a:extLst>
              <a:ext uri="{FF2B5EF4-FFF2-40B4-BE49-F238E27FC236}">
                <a16:creationId xmlns:a16="http://schemas.microsoft.com/office/drawing/2014/main" id="{6CA76A1C-471F-43AC-8E54-F92FA2747886}"/>
              </a:ext>
            </a:extLst>
          </p:cNvPr>
          <p:cNvPicPr>
            <a:picLocks noChangeAspect="1"/>
          </p:cNvPicPr>
          <p:nvPr/>
        </p:nvPicPr>
        <p:blipFill rotWithShape="1">
          <a:blip r:embed="rId9">
            <a:extLst>
              <a:ext uri="{28A0092B-C50C-407E-A947-70E740481C1C}">
                <a14:useLocalDpi xmlns:a14="http://schemas.microsoft.com/office/drawing/2010/main" val="0"/>
              </a:ext>
            </a:extLst>
          </a:blip>
          <a:srcRect r="-2"/>
          <a:stretch/>
        </p:blipFill>
        <p:spPr>
          <a:xfrm>
            <a:off x="4903075" y="3618923"/>
            <a:ext cx="3622648" cy="1635929"/>
          </a:xfrm>
          <a:prstGeom prst="rect">
            <a:avLst/>
          </a:prstGeom>
        </p:spPr>
      </p:pic>
      <p:pic>
        <p:nvPicPr>
          <p:cNvPr id="31" name="Picture 30">
            <a:extLst>
              <a:ext uri="{FF2B5EF4-FFF2-40B4-BE49-F238E27FC236}">
                <a16:creationId xmlns:a16="http://schemas.microsoft.com/office/drawing/2014/main" id="{9F0C3B59-B8F5-4BB8-AB32-FBAEB7BB8F4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483099" y="2538249"/>
            <a:ext cx="269876" cy="783595"/>
          </a:xfrm>
          <a:prstGeom prst="rect">
            <a:avLst/>
          </a:prstGeom>
        </p:spPr>
      </p:pic>
      <p:pic>
        <p:nvPicPr>
          <p:cNvPr id="34" name="Picture 33">
            <a:extLst>
              <a:ext uri="{FF2B5EF4-FFF2-40B4-BE49-F238E27FC236}">
                <a16:creationId xmlns:a16="http://schemas.microsoft.com/office/drawing/2014/main" id="{87A83C14-ED22-41D3-80E8-84BC924EAE37}"/>
              </a:ext>
            </a:extLst>
          </p:cNvPr>
          <p:cNvPicPr>
            <a:picLocks noChangeAspect="1"/>
          </p:cNvPicPr>
          <p:nvPr/>
        </p:nvPicPr>
        <p:blipFill rotWithShape="1">
          <a:blip r:embed="rId11">
            <a:extLst>
              <a:ext uri="{28A0092B-C50C-407E-A947-70E740481C1C}">
                <a14:useLocalDpi xmlns:a14="http://schemas.microsoft.com/office/drawing/2010/main" val="0"/>
              </a:ext>
            </a:extLst>
          </a:blip>
          <a:srcRect t="-10336" r="-2"/>
          <a:stretch/>
        </p:blipFill>
        <p:spPr>
          <a:xfrm>
            <a:off x="4752975" y="1407887"/>
            <a:ext cx="3772748" cy="1635929"/>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2:3</a:t>
            </a:r>
          </a:p>
        </p:txBody>
      </p:sp>
      <p:pic>
        <p:nvPicPr>
          <p:cNvPr id="5" name="Picture 4">
            <a:extLst>
              <a:ext uri="{FF2B5EF4-FFF2-40B4-BE49-F238E27FC236}">
                <a16:creationId xmlns:a16="http://schemas.microsoft.com/office/drawing/2014/main" id="{A5FB8E0D-DD52-4409-AE90-F182E5D5672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3124200"/>
            <a:ext cx="7917090" cy="457199"/>
          </a:xfrm>
          <a:prstGeom prst="rect">
            <a:avLst/>
          </a:prstGeom>
        </p:spPr>
      </p:pic>
      <p:pic>
        <p:nvPicPr>
          <p:cNvPr id="8" name="Picture 7">
            <a:extLst>
              <a:ext uri="{FF2B5EF4-FFF2-40B4-BE49-F238E27FC236}">
                <a16:creationId xmlns:a16="http://schemas.microsoft.com/office/drawing/2014/main" id="{0F923173-9B0F-49C8-BF14-CA0F00810CE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55" y="2845003"/>
            <a:ext cx="7917090" cy="1222500"/>
          </a:xfrm>
          <a:prstGeom prst="rect">
            <a:avLst/>
          </a:prstGeom>
        </p:spPr>
      </p:pic>
      <p:graphicFrame>
        <p:nvGraphicFramePr>
          <p:cNvPr id="9" name="Object 8">
            <a:extLst>
              <a:ext uri="{FF2B5EF4-FFF2-40B4-BE49-F238E27FC236}">
                <a16:creationId xmlns:a16="http://schemas.microsoft.com/office/drawing/2014/main" id="{062433C5-E288-41C4-BFC8-70750684C5D4}"/>
              </a:ext>
            </a:extLst>
          </p:cNvPr>
          <p:cNvGraphicFramePr>
            <a:graphicFrameLocks noChangeAspect="1"/>
          </p:cNvGraphicFramePr>
          <p:nvPr/>
        </p:nvGraphicFramePr>
        <p:xfrm>
          <a:off x="1101725" y="4065588"/>
          <a:ext cx="381000" cy="736600"/>
        </p:xfrm>
        <a:graphic>
          <a:graphicData uri="http://schemas.openxmlformats.org/presentationml/2006/ole">
            <mc:AlternateContent xmlns:mc="http://schemas.openxmlformats.org/markup-compatibility/2006">
              <mc:Choice xmlns:v="urn:schemas-microsoft-com:vml" Requires="v">
                <p:oleObj spid="_x0000_s61472" name="Equation" r:id="rId6" imgW="380880" imgH="736560" progId="Equation.DSMT4">
                  <p:embed/>
                </p:oleObj>
              </mc:Choice>
              <mc:Fallback>
                <p:oleObj name="Equation" r:id="rId6" imgW="380880" imgH="736560" progId="Equation.DSMT4">
                  <p:embed/>
                  <p:pic>
                    <p:nvPicPr>
                      <p:cNvPr id="9" name="Object 8">
                        <a:extLst>
                          <a:ext uri="{FF2B5EF4-FFF2-40B4-BE49-F238E27FC236}">
                            <a16:creationId xmlns:a16="http://schemas.microsoft.com/office/drawing/2014/main" id="{062433C5-E288-41C4-BFC8-70750684C5D4}"/>
                          </a:ext>
                        </a:extLst>
                      </p:cNvPr>
                      <p:cNvPicPr/>
                      <p:nvPr/>
                    </p:nvPicPr>
                    <p:blipFill>
                      <a:blip r:embed="rId7"/>
                      <a:stretch>
                        <a:fillRect/>
                      </a:stretch>
                    </p:blipFill>
                    <p:spPr>
                      <a:xfrm>
                        <a:off x="1101725" y="4065588"/>
                        <a:ext cx="3810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4995D71-B03C-48B7-BCFF-0DD2F3971758}"/>
              </a:ext>
            </a:extLst>
          </p:cNvPr>
          <p:cNvGraphicFramePr>
            <a:graphicFrameLocks noChangeAspect="1"/>
          </p:cNvGraphicFramePr>
          <p:nvPr/>
        </p:nvGraphicFramePr>
        <p:xfrm>
          <a:off x="3278188" y="1908175"/>
          <a:ext cx="381000" cy="736600"/>
        </p:xfrm>
        <a:graphic>
          <a:graphicData uri="http://schemas.openxmlformats.org/presentationml/2006/ole">
            <mc:AlternateContent xmlns:mc="http://schemas.openxmlformats.org/markup-compatibility/2006">
              <mc:Choice xmlns:v="urn:schemas-microsoft-com:vml" Requires="v">
                <p:oleObj spid="_x0000_s61473" name="Equation" r:id="rId8" imgW="380880" imgH="736560" progId="Equation.DSMT4">
                  <p:embed/>
                </p:oleObj>
              </mc:Choice>
              <mc:Fallback>
                <p:oleObj name="Equation" r:id="rId8" imgW="380880" imgH="736560" progId="Equation.DSMT4">
                  <p:embed/>
                  <p:pic>
                    <p:nvPicPr>
                      <p:cNvPr id="13" name="Object 12">
                        <a:extLst>
                          <a:ext uri="{FF2B5EF4-FFF2-40B4-BE49-F238E27FC236}">
                            <a16:creationId xmlns:a16="http://schemas.microsoft.com/office/drawing/2014/main" id="{04995D71-B03C-48B7-BCFF-0DD2F3971758}"/>
                          </a:ext>
                        </a:extLst>
                      </p:cNvPr>
                      <p:cNvPicPr/>
                      <p:nvPr/>
                    </p:nvPicPr>
                    <p:blipFill>
                      <a:blip r:embed="rId9"/>
                      <a:stretch>
                        <a:fillRect/>
                      </a:stretch>
                    </p:blipFill>
                    <p:spPr>
                      <a:xfrm>
                        <a:off x="3278188" y="1908175"/>
                        <a:ext cx="381000" cy="736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6909379-D9CC-459C-BE5E-492B1F3F8830}"/>
              </a:ext>
            </a:extLst>
          </p:cNvPr>
          <p:cNvGraphicFramePr>
            <a:graphicFrameLocks noChangeAspect="1"/>
          </p:cNvGraphicFramePr>
          <p:nvPr/>
        </p:nvGraphicFramePr>
        <p:xfrm>
          <a:off x="6588125" y="4071938"/>
          <a:ext cx="381000" cy="736600"/>
        </p:xfrm>
        <a:graphic>
          <a:graphicData uri="http://schemas.openxmlformats.org/presentationml/2006/ole">
            <mc:AlternateContent xmlns:mc="http://schemas.openxmlformats.org/markup-compatibility/2006">
              <mc:Choice xmlns:v="urn:schemas-microsoft-com:vml" Requires="v">
                <p:oleObj spid="_x0000_s61474" name="Equation" r:id="rId10" imgW="380880" imgH="736560" progId="Equation.DSMT4">
                  <p:embed/>
                </p:oleObj>
              </mc:Choice>
              <mc:Fallback>
                <p:oleObj name="Equation" r:id="rId10" imgW="380880" imgH="736560" progId="Equation.DSMT4">
                  <p:embed/>
                  <p:pic>
                    <p:nvPicPr>
                      <p:cNvPr id="16" name="Object 15">
                        <a:extLst>
                          <a:ext uri="{FF2B5EF4-FFF2-40B4-BE49-F238E27FC236}">
                            <a16:creationId xmlns:a16="http://schemas.microsoft.com/office/drawing/2014/main" id="{06909379-D9CC-459C-BE5E-492B1F3F8830}"/>
                          </a:ext>
                        </a:extLst>
                      </p:cNvPr>
                      <p:cNvPicPr/>
                      <p:nvPr/>
                    </p:nvPicPr>
                    <p:blipFill>
                      <a:blip r:embed="rId11"/>
                      <a:stretch>
                        <a:fillRect/>
                      </a:stretch>
                    </p:blipFill>
                    <p:spPr>
                      <a:xfrm>
                        <a:off x="6588125" y="4071938"/>
                        <a:ext cx="381000" cy="736600"/>
                      </a:xfrm>
                      <a:prstGeom prst="rect">
                        <a:avLst/>
                      </a:prstGeom>
                    </p:spPr>
                  </p:pic>
                </p:oleObj>
              </mc:Fallback>
            </mc:AlternateContent>
          </a:graphicData>
        </a:graphic>
      </p:graphicFrame>
    </p:spTree>
    <p:extLst>
      <p:ext uri="{BB962C8B-B14F-4D97-AF65-F5344CB8AC3E}">
        <p14:creationId xmlns:p14="http://schemas.microsoft.com/office/powerpoint/2010/main" val="28519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E13CBBA9-52A3-4013-B0BD-0E708EE630C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33157" y="2507876"/>
            <a:ext cx="1260928" cy="1291431"/>
          </a:xfrm>
          <a:prstGeom prst="rect">
            <a:avLst/>
          </a:prstGeom>
        </p:spPr>
      </p:pic>
      <p:pic>
        <p:nvPicPr>
          <p:cNvPr id="42" name="Picture 41">
            <a:extLst>
              <a:ext uri="{FF2B5EF4-FFF2-40B4-BE49-F238E27FC236}">
                <a16:creationId xmlns:a16="http://schemas.microsoft.com/office/drawing/2014/main" id="{1A0005EB-E4AE-42EC-9EB1-3E48847AB18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33157" y="1320451"/>
            <a:ext cx="1260928" cy="1177900"/>
          </a:xfrm>
          <a:prstGeom prst="rect">
            <a:avLst/>
          </a:prstGeom>
        </p:spPr>
      </p:pic>
      <p:pic>
        <p:nvPicPr>
          <p:cNvPr id="33" name="Picture 32">
            <a:extLst>
              <a:ext uri="{FF2B5EF4-FFF2-40B4-BE49-F238E27FC236}">
                <a16:creationId xmlns:a16="http://schemas.microsoft.com/office/drawing/2014/main" id="{D822C72F-4705-4379-A519-971DA8A2AEA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83202" y="1325780"/>
            <a:ext cx="1260928" cy="1197459"/>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2:3</a:t>
            </a:r>
          </a:p>
        </p:txBody>
      </p:sp>
      <p:pic>
        <p:nvPicPr>
          <p:cNvPr id="17" name="Picture 16">
            <a:extLst>
              <a:ext uri="{FF2B5EF4-FFF2-40B4-BE49-F238E27FC236}">
                <a16:creationId xmlns:a16="http://schemas.microsoft.com/office/drawing/2014/main" id="{1F6BF7CE-BBD7-44AD-9039-B989C4EF6D61}"/>
              </a:ext>
            </a:extLst>
          </p:cNvPr>
          <p:cNvPicPr>
            <a:picLocks noChangeAspect="1"/>
          </p:cNvPicPr>
          <p:nvPr/>
        </p:nvPicPr>
        <p:blipFill rotWithShape="1">
          <a:blip r:embed="rId7">
            <a:extLst>
              <a:ext uri="{28A0092B-C50C-407E-A947-70E740481C1C}">
                <a14:useLocalDpi xmlns:a14="http://schemas.microsoft.com/office/drawing/2010/main" val="0"/>
              </a:ext>
            </a:extLst>
          </a:blip>
          <a:srcRect t="-20361"/>
          <a:stretch/>
        </p:blipFill>
        <p:spPr>
          <a:xfrm>
            <a:off x="2238704" y="1832789"/>
            <a:ext cx="1854326" cy="1135117"/>
          </a:xfrm>
          <a:prstGeom prst="rect">
            <a:avLst/>
          </a:prstGeom>
        </p:spPr>
      </p:pic>
      <p:pic>
        <p:nvPicPr>
          <p:cNvPr id="18" name="Picture 17">
            <a:extLst>
              <a:ext uri="{FF2B5EF4-FFF2-40B4-BE49-F238E27FC236}">
                <a16:creationId xmlns:a16="http://schemas.microsoft.com/office/drawing/2014/main" id="{E1B1286A-5663-4C23-83E0-4BD690658F25}"/>
              </a:ext>
            </a:extLst>
          </p:cNvPr>
          <p:cNvPicPr>
            <a:picLocks noChangeAspect="1"/>
          </p:cNvPicPr>
          <p:nvPr/>
        </p:nvPicPr>
        <p:blipFill rotWithShape="1">
          <a:blip r:embed="rId8">
            <a:extLst>
              <a:ext uri="{28A0092B-C50C-407E-A947-70E740481C1C}">
                <a14:useLocalDpi xmlns:a14="http://schemas.microsoft.com/office/drawing/2010/main" val="0"/>
              </a:ext>
            </a:extLst>
          </a:blip>
          <a:srcRect t="-20361"/>
          <a:stretch/>
        </p:blipFill>
        <p:spPr>
          <a:xfrm>
            <a:off x="4093030" y="1825645"/>
            <a:ext cx="1799770" cy="1135117"/>
          </a:xfrm>
          <a:prstGeom prst="rect">
            <a:avLst/>
          </a:prstGeom>
        </p:spPr>
      </p:pic>
      <p:graphicFrame>
        <p:nvGraphicFramePr>
          <p:cNvPr id="27" name="Object 26">
            <a:extLst>
              <a:ext uri="{FF2B5EF4-FFF2-40B4-BE49-F238E27FC236}">
                <a16:creationId xmlns:a16="http://schemas.microsoft.com/office/drawing/2014/main" id="{C7C67C50-85DF-4FC7-8FC2-045C1DA9B4E7}"/>
              </a:ext>
            </a:extLst>
          </p:cNvPr>
          <p:cNvGraphicFramePr>
            <a:graphicFrameLocks noChangeAspect="1"/>
          </p:cNvGraphicFramePr>
          <p:nvPr/>
        </p:nvGraphicFramePr>
        <p:xfrm>
          <a:off x="4457700" y="4728461"/>
          <a:ext cx="228600" cy="723900"/>
        </p:xfrm>
        <a:graphic>
          <a:graphicData uri="http://schemas.openxmlformats.org/presentationml/2006/ole">
            <mc:AlternateContent xmlns:mc="http://schemas.openxmlformats.org/markup-compatibility/2006">
              <mc:Choice xmlns:v="urn:schemas-microsoft-com:vml" Requires="v">
                <p:oleObj spid="_x0000_s62496" name="Equation" r:id="rId9" imgW="228600" imgH="723600" progId="Equation.DSMT4">
                  <p:embed/>
                </p:oleObj>
              </mc:Choice>
              <mc:Fallback>
                <p:oleObj name="Equation" r:id="rId9" imgW="228600" imgH="723600" progId="Equation.DSMT4">
                  <p:embed/>
                  <p:pic>
                    <p:nvPicPr>
                      <p:cNvPr id="27" name="Object 26">
                        <a:extLst>
                          <a:ext uri="{FF2B5EF4-FFF2-40B4-BE49-F238E27FC236}">
                            <a16:creationId xmlns:a16="http://schemas.microsoft.com/office/drawing/2014/main" id="{C7C67C50-85DF-4FC7-8FC2-045C1DA9B4E7}"/>
                          </a:ext>
                        </a:extLst>
                      </p:cNvPr>
                      <p:cNvPicPr/>
                      <p:nvPr/>
                    </p:nvPicPr>
                    <p:blipFill>
                      <a:blip r:embed="rId10"/>
                      <a:stretch>
                        <a:fillRect/>
                      </a:stretch>
                    </p:blipFill>
                    <p:spPr>
                      <a:xfrm>
                        <a:off x="4457700" y="4728461"/>
                        <a:ext cx="228600" cy="723900"/>
                      </a:xfrm>
                      <a:prstGeom prst="rect">
                        <a:avLst/>
                      </a:prstGeom>
                    </p:spPr>
                  </p:pic>
                </p:oleObj>
              </mc:Fallback>
            </mc:AlternateContent>
          </a:graphicData>
        </a:graphic>
      </p:graphicFrame>
      <p:pic>
        <p:nvPicPr>
          <p:cNvPr id="37" name="Picture 36">
            <a:extLst>
              <a:ext uri="{FF2B5EF4-FFF2-40B4-BE49-F238E27FC236}">
                <a16:creationId xmlns:a16="http://schemas.microsoft.com/office/drawing/2014/main" id="{28B0B540-BB7B-4DDA-A6C7-C23BBAEB90A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489222" y="2349459"/>
            <a:ext cx="1354908" cy="416545"/>
          </a:xfrm>
          <a:prstGeom prst="rect">
            <a:avLst/>
          </a:prstGeom>
        </p:spPr>
      </p:pic>
      <p:pic>
        <p:nvPicPr>
          <p:cNvPr id="38" name="Picture 37">
            <a:extLst>
              <a:ext uri="{FF2B5EF4-FFF2-40B4-BE49-F238E27FC236}">
                <a16:creationId xmlns:a16="http://schemas.microsoft.com/office/drawing/2014/main" id="{750A7344-A34E-4DFD-A67C-FAD527ABA56B}"/>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83202" y="2507876"/>
            <a:ext cx="1260928" cy="1291432"/>
          </a:xfrm>
          <a:prstGeom prst="rect">
            <a:avLst/>
          </a:prstGeom>
        </p:spPr>
      </p:pic>
      <p:graphicFrame>
        <p:nvGraphicFramePr>
          <p:cNvPr id="45" name="Object 44">
            <a:extLst>
              <a:ext uri="{FF2B5EF4-FFF2-40B4-BE49-F238E27FC236}">
                <a16:creationId xmlns:a16="http://schemas.microsoft.com/office/drawing/2014/main" id="{FFB822D1-8567-43D2-A953-F17CCF8B1169}"/>
              </a:ext>
            </a:extLst>
          </p:cNvPr>
          <p:cNvGraphicFramePr>
            <a:graphicFrameLocks noChangeAspect="1"/>
          </p:cNvGraphicFramePr>
          <p:nvPr/>
        </p:nvGraphicFramePr>
        <p:xfrm>
          <a:off x="4454525" y="4743450"/>
          <a:ext cx="254000" cy="723900"/>
        </p:xfrm>
        <a:graphic>
          <a:graphicData uri="http://schemas.openxmlformats.org/presentationml/2006/ole">
            <mc:AlternateContent xmlns:mc="http://schemas.openxmlformats.org/markup-compatibility/2006">
              <mc:Choice xmlns:v="urn:schemas-microsoft-com:vml" Requires="v">
                <p:oleObj spid="_x0000_s62497" name="Equation" r:id="rId13" imgW="253800" imgH="723600" progId="Equation.DSMT4">
                  <p:embed/>
                </p:oleObj>
              </mc:Choice>
              <mc:Fallback>
                <p:oleObj name="Equation" r:id="rId13" imgW="253800" imgH="723600" progId="Equation.DSMT4">
                  <p:embed/>
                  <p:pic>
                    <p:nvPicPr>
                      <p:cNvPr id="45" name="Object 44">
                        <a:extLst>
                          <a:ext uri="{FF2B5EF4-FFF2-40B4-BE49-F238E27FC236}">
                            <a16:creationId xmlns:a16="http://schemas.microsoft.com/office/drawing/2014/main" id="{FFB822D1-8567-43D2-A953-F17CCF8B1169}"/>
                          </a:ext>
                        </a:extLst>
                      </p:cNvPr>
                      <p:cNvPicPr/>
                      <p:nvPr/>
                    </p:nvPicPr>
                    <p:blipFill>
                      <a:blip r:embed="rId14"/>
                      <a:stretch>
                        <a:fillRect/>
                      </a:stretch>
                    </p:blipFill>
                    <p:spPr>
                      <a:xfrm>
                        <a:off x="4454525" y="4743450"/>
                        <a:ext cx="254000" cy="723900"/>
                      </a:xfrm>
                      <a:prstGeom prst="rect">
                        <a:avLst/>
                      </a:prstGeom>
                    </p:spPr>
                  </p:pic>
                </p:oleObj>
              </mc:Fallback>
            </mc:AlternateContent>
          </a:graphicData>
        </a:graphic>
      </p:graphicFrame>
      <p:pic>
        <p:nvPicPr>
          <p:cNvPr id="51" name="Picture 50">
            <a:extLst>
              <a:ext uri="{FF2B5EF4-FFF2-40B4-BE49-F238E27FC236}">
                <a16:creationId xmlns:a16="http://schemas.microsoft.com/office/drawing/2014/main" id="{B434BA42-6345-41C0-A194-9644BB06A5EC}"/>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910806" y="1325962"/>
            <a:ext cx="1290083" cy="2359847"/>
          </a:xfrm>
          <a:prstGeom prst="rect">
            <a:avLst/>
          </a:prstGeom>
        </p:spPr>
      </p:pic>
      <p:pic>
        <p:nvPicPr>
          <p:cNvPr id="53" name="Picture 52">
            <a:extLst>
              <a:ext uri="{FF2B5EF4-FFF2-40B4-BE49-F238E27FC236}">
                <a16:creationId xmlns:a16="http://schemas.microsoft.com/office/drawing/2014/main" id="{5B6C954F-267D-4556-A789-55F0B9B1EED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836456" y="2345446"/>
            <a:ext cx="1545738" cy="416545"/>
          </a:xfrm>
          <a:prstGeom prst="rect">
            <a:avLst/>
          </a:prstGeom>
        </p:spPr>
      </p:pic>
      <p:graphicFrame>
        <p:nvGraphicFramePr>
          <p:cNvPr id="55" name="Object 54">
            <a:extLst>
              <a:ext uri="{FF2B5EF4-FFF2-40B4-BE49-F238E27FC236}">
                <a16:creationId xmlns:a16="http://schemas.microsoft.com/office/drawing/2014/main" id="{3F667CAC-0DB8-4ED0-9296-02BEC3A352DF}"/>
              </a:ext>
            </a:extLst>
          </p:cNvPr>
          <p:cNvGraphicFramePr>
            <a:graphicFrameLocks noChangeAspect="1"/>
          </p:cNvGraphicFramePr>
          <p:nvPr/>
        </p:nvGraphicFramePr>
        <p:xfrm>
          <a:off x="4454525" y="4735956"/>
          <a:ext cx="254000" cy="723900"/>
        </p:xfrm>
        <a:graphic>
          <a:graphicData uri="http://schemas.openxmlformats.org/presentationml/2006/ole">
            <mc:AlternateContent xmlns:mc="http://schemas.openxmlformats.org/markup-compatibility/2006">
              <mc:Choice xmlns:v="urn:schemas-microsoft-com:vml" Requires="v">
                <p:oleObj spid="_x0000_s62498" name="Equation" r:id="rId16" imgW="253800" imgH="723600" progId="Equation.DSMT4">
                  <p:embed/>
                </p:oleObj>
              </mc:Choice>
              <mc:Fallback>
                <p:oleObj name="Equation" r:id="rId16" imgW="253800" imgH="723600" progId="Equation.DSMT4">
                  <p:embed/>
                  <p:pic>
                    <p:nvPicPr>
                      <p:cNvPr id="55" name="Object 54">
                        <a:extLst>
                          <a:ext uri="{FF2B5EF4-FFF2-40B4-BE49-F238E27FC236}">
                            <a16:creationId xmlns:a16="http://schemas.microsoft.com/office/drawing/2014/main" id="{3F667CAC-0DB8-4ED0-9296-02BEC3A352DF}"/>
                          </a:ext>
                        </a:extLst>
                      </p:cNvPr>
                      <p:cNvPicPr/>
                      <p:nvPr/>
                    </p:nvPicPr>
                    <p:blipFill>
                      <a:blip r:embed="rId17"/>
                      <a:stretch>
                        <a:fillRect/>
                      </a:stretch>
                    </p:blipFill>
                    <p:spPr>
                      <a:xfrm>
                        <a:off x="4454525" y="4735956"/>
                        <a:ext cx="254000" cy="723900"/>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7DCA33CF-404E-4BB9-B3D3-9562F31BAE89}"/>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333159" y="1320450"/>
            <a:ext cx="2510972" cy="2369372"/>
          </a:xfrm>
          <a:prstGeom prst="rect">
            <a:avLst/>
          </a:prstGeom>
        </p:spPr>
      </p:pic>
      <p:pic>
        <p:nvPicPr>
          <p:cNvPr id="47" name="Picture 46">
            <a:extLst>
              <a:ext uri="{FF2B5EF4-FFF2-40B4-BE49-F238E27FC236}">
                <a16:creationId xmlns:a16="http://schemas.microsoft.com/office/drawing/2014/main" id="{B5877327-5654-45CC-BADF-958E95CDE371}"/>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3206411" y="1325962"/>
            <a:ext cx="2743201" cy="2469332"/>
          </a:xfrm>
          <a:prstGeom prst="rect">
            <a:avLst/>
          </a:prstGeom>
        </p:spPr>
      </p:pic>
      <p:pic>
        <p:nvPicPr>
          <p:cNvPr id="6" name="Picture 5">
            <a:extLst>
              <a:ext uri="{FF2B5EF4-FFF2-40B4-BE49-F238E27FC236}">
                <a16:creationId xmlns:a16="http://schemas.microsoft.com/office/drawing/2014/main" id="{565F7E44-396B-4CB8-8097-3A06BA3B562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13455" y="2008950"/>
            <a:ext cx="7917090" cy="968481"/>
          </a:xfrm>
          <a:prstGeom prst="rect">
            <a:avLst/>
          </a:prstGeom>
        </p:spPr>
      </p:pic>
    </p:spTree>
    <p:extLst>
      <p:ext uri="{BB962C8B-B14F-4D97-AF65-F5344CB8AC3E}">
        <p14:creationId xmlns:p14="http://schemas.microsoft.com/office/powerpoint/2010/main" val="347309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3.05556E-6 -2.59259E-6 L -0.19688 0.00486 " pathEditMode="relative" rAng="0" ptsTypes="AA">
                                      <p:cBhvr>
                                        <p:cTn id="14" dur="2000" fill="hold"/>
                                        <p:tgtEl>
                                          <p:spTgt spid="18"/>
                                        </p:tgtEl>
                                        <p:attrNameLst>
                                          <p:attrName>ppt_x</p:attrName>
                                          <p:attrName>ppt_y</p:attrName>
                                        </p:attrNameLst>
                                      </p:cBhvr>
                                      <p:rCtr x="-9844" y="231"/>
                                    </p:animMotion>
                                  </p:childTnLst>
                                </p:cTn>
                              </p:par>
                              <p:par>
                                <p:cTn id="15" presetID="8" presetClass="emph" presetSubtype="0" fill="hold" nodeType="withEffect">
                                  <p:stCondLst>
                                    <p:cond delay="0"/>
                                  </p:stCondLst>
                                  <p:childTnLst>
                                    <p:animRot by="10800000">
                                      <p:cBhvr>
                                        <p:cTn id="16" dur="2000" fill="hold"/>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1.11111E-6 4.44444E-6 L -0.01979 0.17175 " pathEditMode="relative" rAng="0" ptsTypes="AA">
                                      <p:cBhvr>
                                        <p:cTn id="63" dur="2000" fill="hold"/>
                                        <p:tgtEl>
                                          <p:spTgt spid="33"/>
                                        </p:tgtEl>
                                        <p:attrNameLst>
                                          <p:attrName>ppt_x</p:attrName>
                                          <p:attrName>ppt_y</p:attrName>
                                        </p:attrNameLst>
                                      </p:cBhvr>
                                      <p:rCtr x="-990" y="8588"/>
                                    </p:animMotion>
                                  </p:childTnLst>
                                </p:cTn>
                              </p:par>
                              <p:par>
                                <p:cTn id="64" presetID="8" presetClass="emph" presetSubtype="0" fill="hold" nodeType="withEffect">
                                  <p:stCondLst>
                                    <p:cond delay="0"/>
                                  </p:stCondLst>
                                  <p:childTnLst>
                                    <p:animRot by="10800000">
                                      <p:cBhvr>
                                        <p:cTn id="65" dur="2000" fill="hold"/>
                                        <p:tgtEl>
                                          <p:spTgt spid="3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0"/>
                                        </p:tgtEl>
                                      </p:cBhvr>
                                    </p:animEffect>
                                    <p:set>
                                      <p:cBhvr>
                                        <p:cTn id="75" dur="1" fill="hold">
                                          <p:stCondLst>
                                            <p:cond delay="499"/>
                                          </p:stCondLst>
                                        </p:cTn>
                                        <p:tgtEl>
                                          <p:spTgt spid="3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0"/>
                                        </p:tgtEl>
                                      </p:cBhvr>
                                    </p:animEffect>
                                    <p:set>
                                      <p:cBhvr>
                                        <p:cTn id="78" dur="1" fill="hold">
                                          <p:stCondLst>
                                            <p:cond delay="499"/>
                                          </p:stCondLst>
                                        </p:cTn>
                                        <p:tgtEl>
                                          <p:spTgt spid="4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7"/>
                                        </p:tgtEl>
                                      </p:cBhvr>
                                    </p:animEffect>
                                    <p:set>
                                      <p:cBhvr>
                                        <p:cTn id="87" dur="1" fill="hold">
                                          <p:stCondLst>
                                            <p:cond delay="499"/>
                                          </p:stCondLst>
                                        </p:cTn>
                                        <p:tgtEl>
                                          <p:spTgt spid="3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42"/>
                                        </p:tgtEl>
                                      </p:cBhvr>
                                    </p:animEffect>
                                    <p:set>
                                      <p:cBhvr>
                                        <p:cTn id="93" dur="1" fill="hold">
                                          <p:stCondLst>
                                            <p:cond delay="499"/>
                                          </p:stCondLst>
                                        </p:cTn>
                                        <p:tgtEl>
                                          <p:spTgt spid="42"/>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par>
                                <p:cTn id="98" presetID="10"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left)">
                                      <p:cBhvr>
                                        <p:cTn id="105" dur="500"/>
                                        <p:tgtEl>
                                          <p:spTgt spid="5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2:4</a:t>
            </a:r>
          </a:p>
        </p:txBody>
      </p:sp>
      <p:pic>
        <p:nvPicPr>
          <p:cNvPr id="4" name="Picture 3">
            <a:extLst>
              <a:ext uri="{FF2B5EF4-FFF2-40B4-BE49-F238E27FC236}">
                <a16:creationId xmlns:a16="http://schemas.microsoft.com/office/drawing/2014/main" id="{FF6BFBD4-0186-4692-ACB2-ED45B5BE7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061318"/>
            <a:ext cx="6135088" cy="4137444"/>
          </a:xfrm>
          <a:prstGeom prst="rect">
            <a:avLst/>
          </a:prstGeom>
        </p:spPr>
      </p:pic>
      <p:sp>
        <p:nvSpPr>
          <p:cNvPr id="20" name="TextBox 19">
            <a:extLst>
              <a:ext uri="{FF2B5EF4-FFF2-40B4-BE49-F238E27FC236}">
                <a16:creationId xmlns:a16="http://schemas.microsoft.com/office/drawing/2014/main" id="{C06F50CE-7165-4C45-8950-8733B19A6D2B}"/>
              </a:ext>
            </a:extLst>
          </p:cNvPr>
          <p:cNvSpPr txBox="1"/>
          <p:nvPr/>
        </p:nvSpPr>
        <p:spPr>
          <a:xfrm>
            <a:off x="0" y="1120861"/>
            <a:ext cx="9143999" cy="461665"/>
          </a:xfrm>
          <a:prstGeom prst="rect">
            <a:avLst/>
          </a:prstGeom>
          <a:noFill/>
        </p:spPr>
        <p:txBody>
          <a:bodyPr wrap="square" rtlCol="0">
            <a:spAutoFit/>
          </a:bodyPr>
          <a:lstStyle/>
          <a:p>
            <a:pPr algn="ctr"/>
            <a:r>
              <a:rPr lang="en-GB" sz="2400" dirty="0">
                <a:latin typeface="Myriad Pro" panose="020B0503030403020204" pitchFamily="34" charset="0"/>
              </a:rPr>
              <a:t>Shade the fractions on the diagrams.</a:t>
            </a:r>
          </a:p>
        </p:txBody>
      </p:sp>
      <p:pic>
        <p:nvPicPr>
          <p:cNvPr id="7" name="Picture 6">
            <a:extLst>
              <a:ext uri="{FF2B5EF4-FFF2-40B4-BE49-F238E27FC236}">
                <a16:creationId xmlns:a16="http://schemas.microsoft.com/office/drawing/2014/main" id="{F5CEA708-477E-469A-9468-D4D15876118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0715" y="2061616"/>
            <a:ext cx="2550585" cy="821284"/>
          </a:xfrm>
          <a:prstGeom prst="rect">
            <a:avLst/>
          </a:prstGeom>
        </p:spPr>
      </p:pic>
      <p:pic>
        <p:nvPicPr>
          <p:cNvPr id="24" name="Picture 23">
            <a:extLst>
              <a:ext uri="{FF2B5EF4-FFF2-40B4-BE49-F238E27FC236}">
                <a16:creationId xmlns:a16="http://schemas.microsoft.com/office/drawing/2014/main" id="{65F19B1B-9E33-4CB5-82F2-8D06CD7246D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06900" y="2061616"/>
            <a:ext cx="2959100" cy="936417"/>
          </a:xfrm>
          <a:prstGeom prst="rect">
            <a:avLst/>
          </a:prstGeom>
        </p:spPr>
      </p:pic>
      <p:pic>
        <p:nvPicPr>
          <p:cNvPr id="26" name="Picture 25">
            <a:extLst>
              <a:ext uri="{FF2B5EF4-FFF2-40B4-BE49-F238E27FC236}">
                <a16:creationId xmlns:a16="http://schemas.microsoft.com/office/drawing/2014/main" id="{0721AAA2-4262-4670-9B40-5979E9D0938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581400" y="3975100"/>
            <a:ext cx="1676400" cy="1473199"/>
          </a:xfrm>
          <a:prstGeom prst="rect">
            <a:avLst/>
          </a:prstGeom>
        </p:spPr>
      </p:pic>
      <p:pic>
        <p:nvPicPr>
          <p:cNvPr id="8" name="Picture 7">
            <a:extLst>
              <a:ext uri="{FF2B5EF4-FFF2-40B4-BE49-F238E27FC236}">
                <a16:creationId xmlns:a16="http://schemas.microsoft.com/office/drawing/2014/main" id="{971A04FA-D0FA-43C3-B85D-CE0B65DA05D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06900" y="2998032"/>
            <a:ext cx="584825" cy="644577"/>
          </a:xfrm>
          <a:prstGeom prst="rect">
            <a:avLst/>
          </a:prstGeom>
        </p:spPr>
      </p:pic>
    </p:spTree>
    <p:extLst>
      <p:ext uri="{BB962C8B-B14F-4D97-AF65-F5344CB8AC3E}">
        <p14:creationId xmlns:p14="http://schemas.microsoft.com/office/powerpoint/2010/main" val="343637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78E5A09-93EA-4D27-B612-99FEC7535EFB}"/>
              </a:ext>
            </a:extLst>
          </p:cNvPr>
          <p:cNvPicPr>
            <a:picLocks noChangeAspect="1"/>
          </p:cNvPicPr>
          <p:nvPr/>
        </p:nvPicPr>
        <p:blipFill rotWithShape="1">
          <a:blip r:embed="rId4">
            <a:extLst>
              <a:ext uri="{28A0092B-C50C-407E-A947-70E740481C1C}">
                <a14:useLocalDpi xmlns:a14="http://schemas.microsoft.com/office/drawing/2010/main" val="0"/>
              </a:ext>
            </a:extLst>
          </a:blip>
          <a:srcRect t="-2680" r="-5423"/>
          <a:stretch/>
        </p:blipFill>
        <p:spPr>
          <a:xfrm>
            <a:off x="6433066" y="3342611"/>
            <a:ext cx="2179310" cy="2052488"/>
          </a:xfrm>
          <a:prstGeom prst="rect">
            <a:avLst/>
          </a:prstGeom>
        </p:spPr>
      </p:pic>
      <p:pic>
        <p:nvPicPr>
          <p:cNvPr id="21" name="Picture 20">
            <a:extLst>
              <a:ext uri="{FF2B5EF4-FFF2-40B4-BE49-F238E27FC236}">
                <a16:creationId xmlns:a16="http://schemas.microsoft.com/office/drawing/2014/main" id="{D93EA0BF-6A11-4773-8597-0CC88F7114F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4105" y="4167655"/>
            <a:ext cx="5851826" cy="1219199"/>
          </a:xfrm>
          <a:prstGeom prst="rect">
            <a:avLst/>
          </a:prstGeom>
        </p:spPr>
      </p:pic>
      <p:pic>
        <p:nvPicPr>
          <p:cNvPr id="15" name="Picture 14">
            <a:extLst>
              <a:ext uri="{FF2B5EF4-FFF2-40B4-BE49-F238E27FC236}">
                <a16:creationId xmlns:a16="http://schemas.microsoft.com/office/drawing/2014/main" id="{0F7A278E-32E9-4059-9ABA-FEB69ABA37A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88100" y="3370796"/>
            <a:ext cx="381000" cy="392906"/>
          </a:xfrm>
          <a:prstGeom prst="rect">
            <a:avLst/>
          </a:prstGeom>
        </p:spPr>
      </p:pic>
      <p:pic>
        <p:nvPicPr>
          <p:cNvPr id="13" name="Picture 12">
            <a:extLst>
              <a:ext uri="{FF2B5EF4-FFF2-40B4-BE49-F238E27FC236}">
                <a16:creationId xmlns:a16="http://schemas.microsoft.com/office/drawing/2014/main" id="{02EF65C4-0978-449B-862C-906396C42DE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269976" y="4786393"/>
            <a:ext cx="381000" cy="392906"/>
          </a:xfrm>
          <a:prstGeom prst="rect">
            <a:avLst/>
          </a:prstGeom>
        </p:spPr>
      </p:pic>
      <p:sp>
        <p:nvSpPr>
          <p:cNvPr id="12" name="Rectangle 11">
            <a:extLst>
              <a:ext uri="{FF2B5EF4-FFF2-40B4-BE49-F238E27FC236}">
                <a16:creationId xmlns:a16="http://schemas.microsoft.com/office/drawing/2014/main" id="{9772043A-C567-4997-B367-69FB15A64C95}"/>
              </a:ext>
            </a:extLst>
          </p:cNvPr>
          <p:cNvSpPr/>
          <p:nvPr/>
        </p:nvSpPr>
        <p:spPr>
          <a:xfrm>
            <a:off x="8262905" y="4719198"/>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16" name="Picture 15">
            <a:extLst>
              <a:ext uri="{FF2B5EF4-FFF2-40B4-BE49-F238E27FC236}">
                <a16:creationId xmlns:a16="http://schemas.microsoft.com/office/drawing/2014/main" id="{F5896E91-75FE-43BA-BEE3-CFA390E1655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74105" y="3409754"/>
            <a:ext cx="5728980" cy="338137"/>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2:5</a:t>
            </a:r>
          </a:p>
        </p:txBody>
      </p:sp>
      <p:graphicFrame>
        <p:nvGraphicFramePr>
          <p:cNvPr id="5" name="Object 4">
            <a:extLst>
              <a:ext uri="{FF2B5EF4-FFF2-40B4-BE49-F238E27FC236}">
                <a16:creationId xmlns:a16="http://schemas.microsoft.com/office/drawing/2014/main" id="{849106AB-405A-4D8B-8A06-0F3CAC7C9E2C}"/>
              </a:ext>
            </a:extLst>
          </p:cNvPr>
          <p:cNvGraphicFramePr>
            <a:graphicFrameLocks noChangeAspect="1"/>
          </p:cNvGraphicFramePr>
          <p:nvPr/>
        </p:nvGraphicFramePr>
        <p:xfrm>
          <a:off x="2565400" y="1071563"/>
          <a:ext cx="4013200" cy="558800"/>
        </p:xfrm>
        <a:graphic>
          <a:graphicData uri="http://schemas.openxmlformats.org/presentationml/2006/ole">
            <mc:AlternateContent xmlns:mc="http://schemas.openxmlformats.org/markup-compatibility/2006">
              <mc:Choice xmlns:v="urn:schemas-microsoft-com:vml" Requires="v">
                <p:oleObj spid="_x0000_s63500" name="Equation" r:id="rId8" imgW="4012920" imgH="558720" progId="Equation.DSMT4">
                  <p:embed/>
                </p:oleObj>
              </mc:Choice>
              <mc:Fallback>
                <p:oleObj name="Equation" r:id="rId8" imgW="4012920" imgH="558720" progId="Equation.DSMT4">
                  <p:embed/>
                  <p:pic>
                    <p:nvPicPr>
                      <p:cNvPr id="5" name="Object 4">
                        <a:extLst>
                          <a:ext uri="{FF2B5EF4-FFF2-40B4-BE49-F238E27FC236}">
                            <a16:creationId xmlns:a16="http://schemas.microsoft.com/office/drawing/2014/main" id="{849106AB-405A-4D8B-8A06-0F3CAC7C9E2C}"/>
                          </a:ext>
                        </a:extLst>
                      </p:cNvPr>
                      <p:cNvPicPr/>
                      <p:nvPr/>
                    </p:nvPicPr>
                    <p:blipFill>
                      <a:blip r:embed="rId9"/>
                      <a:stretch>
                        <a:fillRect/>
                      </a:stretch>
                    </p:blipFill>
                    <p:spPr>
                      <a:xfrm>
                        <a:off x="2565400" y="1071563"/>
                        <a:ext cx="4013200" cy="558800"/>
                      </a:xfrm>
                      <a:prstGeom prst="rect">
                        <a:avLst/>
                      </a:prstGeom>
                    </p:spPr>
                  </p:pic>
                </p:oleObj>
              </mc:Fallback>
            </mc:AlternateContent>
          </a:graphicData>
        </a:graphic>
      </p:graphicFrame>
    </p:spTree>
    <p:extLst>
      <p:ext uri="{BB962C8B-B14F-4D97-AF65-F5344CB8AC3E}">
        <p14:creationId xmlns:p14="http://schemas.microsoft.com/office/powerpoint/2010/main" val="31442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72043A-C567-4997-B367-69FB15A64C95}"/>
              </a:ext>
            </a:extLst>
          </p:cNvPr>
          <p:cNvSpPr/>
          <p:nvPr/>
        </p:nvSpPr>
        <p:spPr>
          <a:xfrm>
            <a:off x="7892979" y="4081667"/>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13" name="Picture 12">
            <a:extLst>
              <a:ext uri="{FF2B5EF4-FFF2-40B4-BE49-F238E27FC236}">
                <a16:creationId xmlns:a16="http://schemas.microsoft.com/office/drawing/2014/main" id="{02EF65C4-0978-449B-862C-906396C42DE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15825" y="4269935"/>
            <a:ext cx="381000" cy="392906"/>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2:5</a:t>
            </a:r>
          </a:p>
        </p:txBody>
      </p:sp>
      <p:graphicFrame>
        <p:nvGraphicFramePr>
          <p:cNvPr id="5" name="Object 4">
            <a:extLst>
              <a:ext uri="{FF2B5EF4-FFF2-40B4-BE49-F238E27FC236}">
                <a16:creationId xmlns:a16="http://schemas.microsoft.com/office/drawing/2014/main" id="{849106AB-405A-4D8B-8A06-0F3CAC7C9E2C}"/>
              </a:ext>
            </a:extLst>
          </p:cNvPr>
          <p:cNvGraphicFramePr>
            <a:graphicFrameLocks noChangeAspect="1"/>
          </p:cNvGraphicFramePr>
          <p:nvPr/>
        </p:nvGraphicFramePr>
        <p:xfrm>
          <a:off x="2806700" y="1071563"/>
          <a:ext cx="3530600" cy="558800"/>
        </p:xfrm>
        <a:graphic>
          <a:graphicData uri="http://schemas.openxmlformats.org/presentationml/2006/ole">
            <mc:AlternateContent xmlns:mc="http://schemas.openxmlformats.org/markup-compatibility/2006">
              <mc:Choice xmlns:v="urn:schemas-microsoft-com:vml" Requires="v">
                <p:oleObj spid="_x0000_s64524" name="Equation" r:id="rId5" imgW="3530520" imgH="558720" progId="Equation.DSMT4">
                  <p:embed/>
                </p:oleObj>
              </mc:Choice>
              <mc:Fallback>
                <p:oleObj name="Equation" r:id="rId5" imgW="3530520" imgH="558720" progId="Equation.DSMT4">
                  <p:embed/>
                  <p:pic>
                    <p:nvPicPr>
                      <p:cNvPr id="5" name="Object 4">
                        <a:extLst>
                          <a:ext uri="{FF2B5EF4-FFF2-40B4-BE49-F238E27FC236}">
                            <a16:creationId xmlns:a16="http://schemas.microsoft.com/office/drawing/2014/main" id="{849106AB-405A-4D8B-8A06-0F3CAC7C9E2C}"/>
                          </a:ext>
                        </a:extLst>
                      </p:cNvPr>
                      <p:cNvPicPr/>
                      <p:nvPr/>
                    </p:nvPicPr>
                    <p:blipFill>
                      <a:blip r:embed="rId6"/>
                      <a:stretch>
                        <a:fillRect/>
                      </a:stretch>
                    </p:blipFill>
                    <p:spPr>
                      <a:xfrm>
                        <a:off x="2806700" y="1071563"/>
                        <a:ext cx="35306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7EA40C3-7F33-4D4A-B791-F2F9350A9C8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21314" y="2855734"/>
            <a:ext cx="1901372" cy="1986505"/>
          </a:xfrm>
          <a:prstGeom prst="rect">
            <a:avLst/>
          </a:prstGeom>
        </p:spPr>
      </p:pic>
      <p:pic>
        <p:nvPicPr>
          <p:cNvPr id="17" name="Picture 16">
            <a:extLst>
              <a:ext uri="{FF2B5EF4-FFF2-40B4-BE49-F238E27FC236}">
                <a16:creationId xmlns:a16="http://schemas.microsoft.com/office/drawing/2014/main" id="{E1188D26-FBF5-419F-AB9C-D6C0262AE28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497943" y="2864603"/>
            <a:ext cx="2133600" cy="1986505"/>
          </a:xfrm>
          <a:prstGeom prst="rect">
            <a:avLst/>
          </a:prstGeom>
        </p:spPr>
      </p:pic>
      <p:pic>
        <p:nvPicPr>
          <p:cNvPr id="20" name="Picture 19">
            <a:extLst>
              <a:ext uri="{FF2B5EF4-FFF2-40B4-BE49-F238E27FC236}">
                <a16:creationId xmlns:a16="http://schemas.microsoft.com/office/drawing/2014/main" id="{E683B4C6-3C8F-4214-8FFD-B2233AA340B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621314" y="2855734"/>
            <a:ext cx="2315028" cy="1986505"/>
          </a:xfrm>
          <a:prstGeom prst="rect">
            <a:avLst/>
          </a:prstGeom>
        </p:spPr>
      </p:pic>
    </p:spTree>
    <p:extLst>
      <p:ext uri="{BB962C8B-B14F-4D97-AF65-F5344CB8AC3E}">
        <p14:creationId xmlns:p14="http://schemas.microsoft.com/office/powerpoint/2010/main" val="22212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2:6</a:t>
            </a:r>
          </a:p>
        </p:txBody>
      </p:sp>
      <p:graphicFrame>
        <p:nvGraphicFramePr>
          <p:cNvPr id="8" name="Object 7">
            <a:extLst>
              <a:ext uri="{FF2B5EF4-FFF2-40B4-BE49-F238E27FC236}">
                <a16:creationId xmlns:a16="http://schemas.microsoft.com/office/drawing/2014/main" id="{92D9AF2F-67E4-443A-923A-F27DA6CA5C4E}"/>
              </a:ext>
            </a:extLst>
          </p:cNvPr>
          <p:cNvGraphicFramePr>
            <a:graphicFrameLocks noChangeAspect="1"/>
          </p:cNvGraphicFramePr>
          <p:nvPr/>
        </p:nvGraphicFramePr>
        <p:xfrm>
          <a:off x="4387850" y="5259388"/>
          <a:ext cx="368300" cy="723900"/>
        </p:xfrm>
        <a:graphic>
          <a:graphicData uri="http://schemas.openxmlformats.org/presentationml/2006/ole">
            <mc:AlternateContent xmlns:mc="http://schemas.openxmlformats.org/markup-compatibility/2006">
              <mc:Choice xmlns:v="urn:schemas-microsoft-com:vml" Requires="v">
                <p:oleObj spid="_x0000_s65548" name="Equation" r:id="rId4" imgW="368280" imgH="723600" progId="Equation.DSMT4">
                  <p:embed/>
                </p:oleObj>
              </mc:Choice>
              <mc:Fallback>
                <p:oleObj name="Equation" r:id="rId4" imgW="368280" imgH="723600" progId="Equation.DSMT4">
                  <p:embed/>
                  <p:pic>
                    <p:nvPicPr>
                      <p:cNvPr id="8" name="Object 7">
                        <a:extLst>
                          <a:ext uri="{FF2B5EF4-FFF2-40B4-BE49-F238E27FC236}">
                            <a16:creationId xmlns:a16="http://schemas.microsoft.com/office/drawing/2014/main" id="{92D9AF2F-67E4-443A-923A-F27DA6CA5C4E}"/>
                          </a:ext>
                        </a:extLst>
                      </p:cNvPr>
                      <p:cNvPicPr/>
                      <p:nvPr/>
                    </p:nvPicPr>
                    <p:blipFill>
                      <a:blip r:embed="rId5"/>
                      <a:stretch>
                        <a:fillRect/>
                      </a:stretch>
                    </p:blipFill>
                    <p:spPr>
                      <a:xfrm>
                        <a:off x="4387850" y="5259388"/>
                        <a:ext cx="368300" cy="7239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C81BEF6-D414-4D51-8548-B2CA3E13CAC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71280" y="2183125"/>
            <a:ext cx="6033139" cy="2122175"/>
          </a:xfrm>
          <a:prstGeom prst="rect">
            <a:avLst/>
          </a:prstGeom>
        </p:spPr>
      </p:pic>
      <p:pic>
        <p:nvPicPr>
          <p:cNvPr id="14" name="Picture 13">
            <a:extLst>
              <a:ext uri="{FF2B5EF4-FFF2-40B4-BE49-F238E27FC236}">
                <a16:creationId xmlns:a16="http://schemas.microsoft.com/office/drawing/2014/main" id="{14C6377B-E508-4B5E-B686-5DDD86572E3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71280" y="2042031"/>
            <a:ext cx="6033139" cy="2263269"/>
          </a:xfrm>
          <a:prstGeom prst="rect">
            <a:avLst/>
          </a:prstGeom>
        </p:spPr>
      </p:pic>
      <p:sp>
        <p:nvSpPr>
          <p:cNvPr id="7" name="TextBox 6">
            <a:extLst>
              <a:ext uri="{FF2B5EF4-FFF2-40B4-BE49-F238E27FC236}">
                <a16:creationId xmlns:a16="http://schemas.microsoft.com/office/drawing/2014/main" id="{13862252-D9FE-4E30-B323-D84C4C53D1AD}"/>
              </a:ext>
            </a:extLst>
          </p:cNvPr>
          <p:cNvSpPr txBox="1"/>
          <p:nvPr/>
        </p:nvSpPr>
        <p:spPr>
          <a:xfrm>
            <a:off x="0" y="1120861"/>
            <a:ext cx="9143999" cy="461665"/>
          </a:xfrm>
          <a:prstGeom prst="rect">
            <a:avLst/>
          </a:prstGeom>
          <a:noFill/>
        </p:spPr>
        <p:txBody>
          <a:bodyPr wrap="square" rtlCol="0">
            <a:spAutoFit/>
          </a:bodyPr>
          <a:lstStyle/>
          <a:p>
            <a:pPr algn="ctr"/>
            <a:r>
              <a:rPr lang="en-GB" sz="2400" dirty="0">
                <a:latin typeface="Myriad Pro" panose="020B0503030403020204" pitchFamily="34" charset="0"/>
              </a:rPr>
              <a:t>What fraction is shaded?</a:t>
            </a:r>
          </a:p>
        </p:txBody>
      </p:sp>
    </p:spTree>
    <p:extLst>
      <p:ext uri="{BB962C8B-B14F-4D97-AF65-F5344CB8AC3E}">
        <p14:creationId xmlns:p14="http://schemas.microsoft.com/office/powerpoint/2010/main" val="11169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2:6</a:t>
            </a:r>
          </a:p>
        </p:txBody>
      </p:sp>
      <p:graphicFrame>
        <p:nvGraphicFramePr>
          <p:cNvPr id="8" name="Object 7">
            <a:extLst>
              <a:ext uri="{FF2B5EF4-FFF2-40B4-BE49-F238E27FC236}">
                <a16:creationId xmlns:a16="http://schemas.microsoft.com/office/drawing/2014/main" id="{92D9AF2F-67E4-443A-923A-F27DA6CA5C4E}"/>
              </a:ext>
            </a:extLst>
          </p:cNvPr>
          <p:cNvGraphicFramePr>
            <a:graphicFrameLocks noChangeAspect="1"/>
          </p:cNvGraphicFramePr>
          <p:nvPr/>
        </p:nvGraphicFramePr>
        <p:xfrm>
          <a:off x="4445000" y="5259388"/>
          <a:ext cx="254000" cy="723900"/>
        </p:xfrm>
        <a:graphic>
          <a:graphicData uri="http://schemas.openxmlformats.org/presentationml/2006/ole">
            <mc:AlternateContent xmlns:mc="http://schemas.openxmlformats.org/markup-compatibility/2006">
              <mc:Choice xmlns:v="urn:schemas-microsoft-com:vml" Requires="v">
                <p:oleObj spid="_x0000_s66572" name="Equation" r:id="rId4" imgW="253800" imgH="723600" progId="Equation.DSMT4">
                  <p:embed/>
                </p:oleObj>
              </mc:Choice>
              <mc:Fallback>
                <p:oleObj name="Equation" r:id="rId4" imgW="253800" imgH="723600" progId="Equation.DSMT4">
                  <p:embed/>
                  <p:pic>
                    <p:nvPicPr>
                      <p:cNvPr id="8" name="Object 7">
                        <a:extLst>
                          <a:ext uri="{FF2B5EF4-FFF2-40B4-BE49-F238E27FC236}">
                            <a16:creationId xmlns:a16="http://schemas.microsoft.com/office/drawing/2014/main" id="{92D9AF2F-67E4-443A-923A-F27DA6CA5C4E}"/>
                          </a:ext>
                        </a:extLst>
                      </p:cNvPr>
                      <p:cNvPicPr/>
                      <p:nvPr/>
                    </p:nvPicPr>
                    <p:blipFill>
                      <a:blip r:embed="rId5"/>
                      <a:stretch>
                        <a:fillRect/>
                      </a:stretch>
                    </p:blipFill>
                    <p:spPr>
                      <a:xfrm>
                        <a:off x="4445000" y="5259388"/>
                        <a:ext cx="254000" cy="7239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C81BEF6-D414-4D51-8548-B2CA3E13CAC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71280" y="2183125"/>
            <a:ext cx="6033139" cy="2122175"/>
          </a:xfrm>
          <a:prstGeom prst="rect">
            <a:avLst/>
          </a:prstGeom>
        </p:spPr>
      </p:pic>
      <p:sp>
        <p:nvSpPr>
          <p:cNvPr id="7" name="TextBox 6">
            <a:extLst>
              <a:ext uri="{FF2B5EF4-FFF2-40B4-BE49-F238E27FC236}">
                <a16:creationId xmlns:a16="http://schemas.microsoft.com/office/drawing/2014/main" id="{13862252-D9FE-4E30-B323-D84C4C53D1AD}"/>
              </a:ext>
            </a:extLst>
          </p:cNvPr>
          <p:cNvSpPr txBox="1"/>
          <p:nvPr/>
        </p:nvSpPr>
        <p:spPr>
          <a:xfrm>
            <a:off x="0" y="851041"/>
            <a:ext cx="9143999" cy="830997"/>
          </a:xfrm>
          <a:prstGeom prst="rect">
            <a:avLst/>
          </a:prstGeom>
          <a:noFill/>
        </p:spPr>
        <p:txBody>
          <a:bodyPr wrap="square" rtlCol="0">
            <a:spAutoFit/>
          </a:bodyPr>
          <a:lstStyle/>
          <a:p>
            <a:pPr algn="ctr"/>
            <a:r>
              <a:rPr lang="en-GB" sz="2400" dirty="0">
                <a:latin typeface="Myriad Pro" panose="020B0503030403020204" pitchFamily="34" charset="0"/>
              </a:rPr>
              <a:t>The whole is divided into four equal parts, </a:t>
            </a:r>
            <a:br>
              <a:rPr lang="en-GB" sz="2400" dirty="0">
                <a:latin typeface="Myriad Pro" panose="020B0503030403020204" pitchFamily="34" charset="0"/>
              </a:rPr>
            </a:br>
            <a:r>
              <a:rPr lang="en-GB" sz="2400" dirty="0">
                <a:latin typeface="Myriad Pro" panose="020B0503030403020204" pitchFamily="34" charset="0"/>
              </a:rPr>
              <a:t>and three of them are shaded.</a:t>
            </a:r>
          </a:p>
        </p:txBody>
      </p:sp>
      <p:pic>
        <p:nvPicPr>
          <p:cNvPr id="11" name="Picture 10">
            <a:extLst>
              <a:ext uri="{FF2B5EF4-FFF2-40B4-BE49-F238E27FC236}">
                <a16:creationId xmlns:a16="http://schemas.microsoft.com/office/drawing/2014/main" id="{BA4144AC-4129-4B43-B7A5-E94EF17D5393}"/>
              </a:ext>
            </a:extLst>
          </p:cNvPr>
          <p:cNvPicPr>
            <a:picLocks noChangeAspect="1"/>
          </p:cNvPicPr>
          <p:nvPr/>
        </p:nvPicPr>
        <p:blipFill rotWithShape="1">
          <a:blip r:embed="rId7">
            <a:extLst>
              <a:ext uri="{28A0092B-C50C-407E-A947-70E740481C1C}">
                <a14:useLocalDpi xmlns:a14="http://schemas.microsoft.com/office/drawing/2010/main" val="0"/>
              </a:ext>
            </a:extLst>
          </a:blip>
          <a:srcRect b="-8966"/>
          <a:stretch/>
        </p:blipFill>
        <p:spPr>
          <a:xfrm>
            <a:off x="1371280" y="1708879"/>
            <a:ext cx="6033139" cy="2893100"/>
          </a:xfrm>
          <a:prstGeom prst="rect">
            <a:avLst/>
          </a:prstGeom>
        </p:spPr>
      </p:pic>
    </p:spTree>
    <p:extLst>
      <p:ext uri="{BB962C8B-B14F-4D97-AF65-F5344CB8AC3E}">
        <p14:creationId xmlns:p14="http://schemas.microsoft.com/office/powerpoint/2010/main" val="7561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2:6</a:t>
            </a:r>
          </a:p>
        </p:txBody>
      </p:sp>
      <p:graphicFrame>
        <p:nvGraphicFramePr>
          <p:cNvPr id="7" name="Object 6">
            <a:extLst>
              <a:ext uri="{FF2B5EF4-FFF2-40B4-BE49-F238E27FC236}">
                <a16:creationId xmlns:a16="http://schemas.microsoft.com/office/drawing/2014/main" id="{B9FD99AD-AD91-4BBC-ACC2-F3E0615F9DD5}"/>
              </a:ext>
            </a:extLst>
          </p:cNvPr>
          <p:cNvGraphicFramePr>
            <a:graphicFrameLocks noChangeAspect="1"/>
          </p:cNvGraphicFramePr>
          <p:nvPr/>
        </p:nvGraphicFramePr>
        <p:xfrm>
          <a:off x="4445000" y="5441724"/>
          <a:ext cx="254000" cy="736600"/>
        </p:xfrm>
        <a:graphic>
          <a:graphicData uri="http://schemas.openxmlformats.org/presentationml/2006/ole">
            <mc:AlternateContent xmlns:mc="http://schemas.openxmlformats.org/markup-compatibility/2006">
              <mc:Choice xmlns:v="urn:schemas-microsoft-com:vml" Requires="v">
                <p:oleObj spid="_x0000_s67606" name="Equation" r:id="rId4" imgW="253800" imgH="736560" progId="Equation.DSMT4">
                  <p:embed/>
                </p:oleObj>
              </mc:Choice>
              <mc:Fallback>
                <p:oleObj name="Equation" r:id="rId4" imgW="253800" imgH="736560" progId="Equation.DSMT4">
                  <p:embed/>
                  <p:pic>
                    <p:nvPicPr>
                      <p:cNvPr id="7" name="Object 6">
                        <a:extLst>
                          <a:ext uri="{FF2B5EF4-FFF2-40B4-BE49-F238E27FC236}">
                            <a16:creationId xmlns:a16="http://schemas.microsoft.com/office/drawing/2014/main" id="{B9FD99AD-AD91-4BBC-ACC2-F3E0615F9DD5}"/>
                          </a:ext>
                        </a:extLst>
                      </p:cNvPr>
                      <p:cNvPicPr/>
                      <p:nvPr/>
                    </p:nvPicPr>
                    <p:blipFill>
                      <a:blip r:embed="rId5"/>
                      <a:stretch>
                        <a:fillRect/>
                      </a:stretch>
                    </p:blipFill>
                    <p:spPr>
                      <a:xfrm>
                        <a:off x="4445000" y="5441724"/>
                        <a:ext cx="254000" cy="7366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967D6BA-7B93-4E5A-B1AB-9612BD8AA2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9531" y="2050112"/>
            <a:ext cx="6007336" cy="2739932"/>
          </a:xfrm>
          <a:prstGeom prst="rect">
            <a:avLst/>
          </a:prstGeom>
        </p:spPr>
      </p:pic>
      <p:pic>
        <p:nvPicPr>
          <p:cNvPr id="12" name="Picture 11">
            <a:extLst>
              <a:ext uri="{FF2B5EF4-FFF2-40B4-BE49-F238E27FC236}">
                <a16:creationId xmlns:a16="http://schemas.microsoft.com/office/drawing/2014/main" id="{344115DE-5DA3-4DA1-ACF4-B8DFA295944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45970" y="1694250"/>
            <a:ext cx="5252060" cy="3628515"/>
          </a:xfrm>
          <a:prstGeom prst="rect">
            <a:avLst/>
          </a:prstGeom>
        </p:spPr>
      </p:pic>
      <p:pic>
        <p:nvPicPr>
          <p:cNvPr id="15" name="Picture 14">
            <a:extLst>
              <a:ext uri="{FF2B5EF4-FFF2-40B4-BE49-F238E27FC236}">
                <a16:creationId xmlns:a16="http://schemas.microsoft.com/office/drawing/2014/main" id="{400130FC-125F-404D-8BD2-264F1EA9754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45970" y="1935519"/>
            <a:ext cx="4086530" cy="2986962"/>
          </a:xfrm>
          <a:prstGeom prst="rect">
            <a:avLst/>
          </a:prstGeom>
        </p:spPr>
      </p:pic>
      <p:graphicFrame>
        <p:nvGraphicFramePr>
          <p:cNvPr id="3" name="Object 2">
            <a:extLst>
              <a:ext uri="{FF2B5EF4-FFF2-40B4-BE49-F238E27FC236}">
                <a16:creationId xmlns:a16="http://schemas.microsoft.com/office/drawing/2014/main" id="{51A0416B-D7E1-47B9-ACDC-D25BB3A6D3BA}"/>
              </a:ext>
            </a:extLst>
          </p:cNvPr>
          <p:cNvGraphicFramePr>
            <a:graphicFrameLocks noChangeAspect="1"/>
          </p:cNvGraphicFramePr>
          <p:nvPr/>
        </p:nvGraphicFramePr>
        <p:xfrm>
          <a:off x="3111500" y="1089165"/>
          <a:ext cx="2921000" cy="558800"/>
        </p:xfrm>
        <a:graphic>
          <a:graphicData uri="http://schemas.openxmlformats.org/presentationml/2006/ole">
            <mc:AlternateContent xmlns:mc="http://schemas.openxmlformats.org/markup-compatibility/2006">
              <mc:Choice xmlns:v="urn:schemas-microsoft-com:vml" Requires="v">
                <p:oleObj spid="_x0000_s67607" name="Equation" r:id="rId9" imgW="2920680" imgH="558720" progId="Equation.DSMT4">
                  <p:embed/>
                </p:oleObj>
              </mc:Choice>
              <mc:Fallback>
                <p:oleObj name="Equation" r:id="rId9" imgW="2920680" imgH="558720" progId="Equation.DSMT4">
                  <p:embed/>
                  <p:pic>
                    <p:nvPicPr>
                      <p:cNvPr id="3" name="Object 2">
                        <a:extLst>
                          <a:ext uri="{FF2B5EF4-FFF2-40B4-BE49-F238E27FC236}">
                            <a16:creationId xmlns:a16="http://schemas.microsoft.com/office/drawing/2014/main" id="{51A0416B-D7E1-47B9-ACDC-D25BB3A6D3BA}"/>
                          </a:ext>
                        </a:extLst>
                      </p:cNvPr>
                      <p:cNvPicPr/>
                      <p:nvPr/>
                    </p:nvPicPr>
                    <p:blipFill>
                      <a:blip r:embed="rId10"/>
                      <a:stretch>
                        <a:fillRect/>
                      </a:stretch>
                    </p:blipFill>
                    <p:spPr>
                      <a:xfrm>
                        <a:off x="3111500" y="1089165"/>
                        <a:ext cx="2921000" cy="558800"/>
                      </a:xfrm>
                      <a:prstGeom prst="rect">
                        <a:avLst/>
                      </a:prstGeom>
                    </p:spPr>
                  </p:pic>
                </p:oleObj>
              </mc:Fallback>
            </mc:AlternateContent>
          </a:graphicData>
        </a:graphic>
      </p:graphicFrame>
    </p:spTree>
    <p:extLst>
      <p:ext uri="{BB962C8B-B14F-4D97-AF65-F5344CB8AC3E}">
        <p14:creationId xmlns:p14="http://schemas.microsoft.com/office/powerpoint/2010/main" val="17911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2:6</a:t>
            </a:r>
          </a:p>
        </p:txBody>
      </p:sp>
      <p:pic>
        <p:nvPicPr>
          <p:cNvPr id="4" name="Picture 3">
            <a:extLst>
              <a:ext uri="{FF2B5EF4-FFF2-40B4-BE49-F238E27FC236}">
                <a16:creationId xmlns:a16="http://schemas.microsoft.com/office/drawing/2014/main" id="{199FE03C-F008-4F17-A9FB-E7EF33CDF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091488"/>
            <a:ext cx="7907446" cy="675025"/>
          </a:xfrm>
          <a:prstGeom prst="rect">
            <a:avLst/>
          </a:prstGeom>
        </p:spPr>
      </p:pic>
      <p:graphicFrame>
        <p:nvGraphicFramePr>
          <p:cNvPr id="6" name="Object 5">
            <a:extLst>
              <a:ext uri="{FF2B5EF4-FFF2-40B4-BE49-F238E27FC236}">
                <a16:creationId xmlns:a16="http://schemas.microsoft.com/office/drawing/2014/main" id="{71DFF784-5157-48B1-843F-6404C4DBABBA}"/>
              </a:ext>
            </a:extLst>
          </p:cNvPr>
          <p:cNvGraphicFramePr>
            <a:graphicFrameLocks noChangeAspect="1"/>
          </p:cNvGraphicFramePr>
          <p:nvPr/>
        </p:nvGraphicFramePr>
        <p:xfrm>
          <a:off x="4010287" y="1209675"/>
          <a:ext cx="254000" cy="723900"/>
        </p:xfrm>
        <a:graphic>
          <a:graphicData uri="http://schemas.openxmlformats.org/presentationml/2006/ole">
            <mc:AlternateContent xmlns:mc="http://schemas.openxmlformats.org/markup-compatibility/2006">
              <mc:Choice xmlns:v="urn:schemas-microsoft-com:vml" Requires="v">
                <p:oleObj spid="_x0000_s68630" name="Equation" r:id="rId5" imgW="253800" imgH="723600" progId="Equation.DSMT4">
                  <p:embed/>
                </p:oleObj>
              </mc:Choice>
              <mc:Fallback>
                <p:oleObj name="Equation" r:id="rId5" imgW="253800" imgH="723600" progId="Equation.DSMT4">
                  <p:embed/>
                  <p:pic>
                    <p:nvPicPr>
                      <p:cNvPr id="6" name="Object 5">
                        <a:extLst>
                          <a:ext uri="{FF2B5EF4-FFF2-40B4-BE49-F238E27FC236}">
                            <a16:creationId xmlns:a16="http://schemas.microsoft.com/office/drawing/2014/main" id="{71DFF784-5157-48B1-843F-6404C4DBABBA}"/>
                          </a:ext>
                        </a:extLst>
                      </p:cNvPr>
                      <p:cNvPicPr/>
                      <p:nvPr/>
                    </p:nvPicPr>
                    <p:blipFill>
                      <a:blip r:embed="rId6"/>
                      <a:stretch>
                        <a:fillRect/>
                      </a:stretch>
                    </p:blipFill>
                    <p:spPr>
                      <a:xfrm>
                        <a:off x="4010287" y="1209675"/>
                        <a:ext cx="254000" cy="7239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D5C17FD-E346-4DC9-AC0F-5ECD8C8AEDC2}"/>
              </a:ext>
            </a:extLst>
          </p:cNvPr>
          <p:cNvGraphicFramePr>
            <a:graphicFrameLocks noChangeAspect="1"/>
          </p:cNvGraphicFramePr>
          <p:nvPr/>
        </p:nvGraphicFramePr>
        <p:xfrm>
          <a:off x="4858715" y="1198563"/>
          <a:ext cx="241300" cy="736600"/>
        </p:xfrm>
        <a:graphic>
          <a:graphicData uri="http://schemas.openxmlformats.org/presentationml/2006/ole">
            <mc:AlternateContent xmlns:mc="http://schemas.openxmlformats.org/markup-compatibility/2006">
              <mc:Choice xmlns:v="urn:schemas-microsoft-com:vml" Requires="v">
                <p:oleObj spid="_x0000_s68631" name="Equation" r:id="rId7" imgW="241200" imgH="736560" progId="Equation.DSMT4">
                  <p:embed/>
                </p:oleObj>
              </mc:Choice>
              <mc:Fallback>
                <p:oleObj name="Equation" r:id="rId7" imgW="241200" imgH="736560" progId="Equation.DSMT4">
                  <p:embed/>
                  <p:pic>
                    <p:nvPicPr>
                      <p:cNvPr id="9" name="Object 8">
                        <a:extLst>
                          <a:ext uri="{FF2B5EF4-FFF2-40B4-BE49-F238E27FC236}">
                            <a16:creationId xmlns:a16="http://schemas.microsoft.com/office/drawing/2014/main" id="{8D5C17FD-E346-4DC9-AC0F-5ECD8C8AEDC2}"/>
                          </a:ext>
                        </a:extLst>
                      </p:cNvPr>
                      <p:cNvPicPr/>
                      <p:nvPr/>
                    </p:nvPicPr>
                    <p:blipFill>
                      <a:blip r:embed="rId8"/>
                      <a:stretch>
                        <a:fillRect/>
                      </a:stretch>
                    </p:blipFill>
                    <p:spPr>
                      <a:xfrm>
                        <a:off x="4858715" y="1198563"/>
                        <a:ext cx="241300" cy="7366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EAA0E40-5CB0-403D-B72C-D353C9DE5781}"/>
              </a:ext>
            </a:extLst>
          </p:cNvPr>
          <p:cNvSpPr txBox="1"/>
          <p:nvPr/>
        </p:nvSpPr>
        <p:spPr>
          <a:xfrm>
            <a:off x="0" y="1311361"/>
            <a:ext cx="9143999" cy="461665"/>
          </a:xfrm>
          <a:prstGeom prst="rect">
            <a:avLst/>
          </a:prstGeom>
          <a:noFill/>
        </p:spPr>
        <p:txBody>
          <a:bodyPr wrap="square" rtlCol="0">
            <a:spAutoFit/>
          </a:bodyPr>
          <a:lstStyle/>
          <a:p>
            <a:pPr algn="ctr"/>
            <a:r>
              <a:rPr lang="en-GB" sz="2400" dirty="0">
                <a:latin typeface="Myriad Pro" panose="020B0503030403020204" pitchFamily="34" charset="0"/>
              </a:rPr>
              <a:t>or</a:t>
            </a:r>
          </a:p>
        </p:txBody>
      </p:sp>
    </p:spTree>
    <p:extLst>
      <p:ext uri="{BB962C8B-B14F-4D97-AF65-F5344CB8AC3E}">
        <p14:creationId xmlns:p14="http://schemas.microsoft.com/office/powerpoint/2010/main" val="29398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2:6</a:t>
            </a:r>
          </a:p>
        </p:txBody>
      </p:sp>
      <p:sp>
        <p:nvSpPr>
          <p:cNvPr id="7" name="TextBox 6">
            <a:extLst>
              <a:ext uri="{FF2B5EF4-FFF2-40B4-BE49-F238E27FC236}">
                <a16:creationId xmlns:a16="http://schemas.microsoft.com/office/drawing/2014/main" id="{E03A935F-1A3D-4C0D-B6E6-25ABF1798E01}"/>
              </a:ext>
            </a:extLst>
          </p:cNvPr>
          <p:cNvSpPr txBox="1"/>
          <p:nvPr/>
        </p:nvSpPr>
        <p:spPr>
          <a:xfrm>
            <a:off x="0" y="1120861"/>
            <a:ext cx="9143999" cy="461665"/>
          </a:xfrm>
          <a:prstGeom prst="rect">
            <a:avLst/>
          </a:prstGeom>
          <a:noFill/>
        </p:spPr>
        <p:txBody>
          <a:bodyPr wrap="square" rtlCol="0">
            <a:spAutoFit/>
          </a:bodyPr>
          <a:lstStyle/>
          <a:p>
            <a:pPr algn="ctr"/>
            <a:r>
              <a:rPr lang="en-GB" sz="2400" dirty="0">
                <a:latin typeface="Myriad Pro" panose="020B0503030403020204" pitchFamily="34" charset="0"/>
              </a:rPr>
              <a:t>Tick the matching fraction.</a:t>
            </a:r>
          </a:p>
        </p:txBody>
      </p:sp>
      <p:pic>
        <p:nvPicPr>
          <p:cNvPr id="5" name="Picture 4">
            <a:extLst>
              <a:ext uri="{FF2B5EF4-FFF2-40B4-BE49-F238E27FC236}">
                <a16:creationId xmlns:a16="http://schemas.microsoft.com/office/drawing/2014/main" id="{31BA7D8A-7388-4F1C-81B7-3344E34625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084980"/>
            <a:ext cx="7907446" cy="2688040"/>
          </a:xfrm>
          <a:prstGeom prst="rect">
            <a:avLst/>
          </a:prstGeom>
        </p:spPr>
      </p:pic>
      <p:pic>
        <p:nvPicPr>
          <p:cNvPr id="14" name="Picture 13">
            <a:extLst>
              <a:ext uri="{FF2B5EF4-FFF2-40B4-BE49-F238E27FC236}">
                <a16:creationId xmlns:a16="http://schemas.microsoft.com/office/drawing/2014/main" id="{9A066D4B-C322-40CA-9FE2-0585D32315E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545079"/>
            <a:ext cx="7907446" cy="1671975"/>
          </a:xfrm>
          <a:prstGeom prst="rect">
            <a:avLst/>
          </a:prstGeom>
        </p:spPr>
      </p:pic>
      <p:sp>
        <p:nvSpPr>
          <p:cNvPr id="10" name="Rectangle 9">
            <a:extLst>
              <a:ext uri="{FF2B5EF4-FFF2-40B4-BE49-F238E27FC236}">
                <a16:creationId xmlns:a16="http://schemas.microsoft.com/office/drawing/2014/main" id="{2964E40C-1780-452B-947B-AA418EF3FD0D}"/>
              </a:ext>
            </a:extLst>
          </p:cNvPr>
          <p:cNvSpPr/>
          <p:nvPr/>
        </p:nvSpPr>
        <p:spPr>
          <a:xfrm>
            <a:off x="5774619" y="3229207"/>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18" name="Picture 17">
            <a:extLst>
              <a:ext uri="{FF2B5EF4-FFF2-40B4-BE49-F238E27FC236}">
                <a16:creationId xmlns:a16="http://schemas.microsoft.com/office/drawing/2014/main" id="{334971BE-8188-4FB2-AA5C-7AD9CAA7CD61}"/>
              </a:ext>
            </a:extLst>
          </p:cNvPr>
          <p:cNvPicPr>
            <a:picLocks noChangeAspect="1"/>
          </p:cNvPicPr>
          <p:nvPr/>
        </p:nvPicPr>
        <p:blipFill rotWithShape="1">
          <a:blip r:embed="rId5">
            <a:extLst>
              <a:ext uri="{28A0092B-C50C-407E-A947-70E740481C1C}">
                <a14:useLocalDpi xmlns:a14="http://schemas.microsoft.com/office/drawing/2010/main" val="0"/>
              </a:ext>
            </a:extLst>
          </a:blip>
          <a:srcRect b="-5201"/>
          <a:stretch/>
        </p:blipFill>
        <p:spPr>
          <a:xfrm>
            <a:off x="618277" y="2545079"/>
            <a:ext cx="7907446" cy="2026921"/>
          </a:xfrm>
          <a:prstGeom prst="rect">
            <a:avLst/>
          </a:prstGeom>
        </p:spPr>
      </p:pic>
      <p:sp>
        <p:nvSpPr>
          <p:cNvPr id="16" name="Rectangle 15">
            <a:extLst>
              <a:ext uri="{FF2B5EF4-FFF2-40B4-BE49-F238E27FC236}">
                <a16:creationId xmlns:a16="http://schemas.microsoft.com/office/drawing/2014/main" id="{BCD1C9A6-F8FF-4D97-AE60-DDB60263BE34}"/>
              </a:ext>
            </a:extLst>
          </p:cNvPr>
          <p:cNvSpPr/>
          <p:nvPr/>
        </p:nvSpPr>
        <p:spPr>
          <a:xfrm>
            <a:off x="7374819" y="3234975"/>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129708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6" grpId="0"/>
      <p:bldP spid="16" grpId="1"/>
      <p:bldP spid="1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1:2</a:t>
            </a:r>
          </a:p>
        </p:txBody>
      </p:sp>
      <p:pic>
        <p:nvPicPr>
          <p:cNvPr id="4" name="Picture 3">
            <a:extLst>
              <a:ext uri="{FF2B5EF4-FFF2-40B4-BE49-F238E27FC236}">
                <a16:creationId xmlns:a16="http://schemas.microsoft.com/office/drawing/2014/main" id="{D1CBA7AA-C3F3-45AC-9F9E-8B74F1EC439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047865"/>
            <a:ext cx="7907446" cy="2750473"/>
          </a:xfrm>
          <a:prstGeom prst="rect">
            <a:avLst/>
          </a:prstGeom>
        </p:spPr>
      </p:pic>
      <p:pic>
        <p:nvPicPr>
          <p:cNvPr id="6" name="Picture 5">
            <a:extLst>
              <a:ext uri="{FF2B5EF4-FFF2-40B4-BE49-F238E27FC236}">
                <a16:creationId xmlns:a16="http://schemas.microsoft.com/office/drawing/2014/main" id="{78CB0C2D-E4F0-43C7-867A-5918CE687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059662"/>
            <a:ext cx="7907446" cy="2738676"/>
          </a:xfrm>
          <a:prstGeom prst="rect">
            <a:avLst/>
          </a:prstGeom>
        </p:spPr>
      </p:pic>
      <p:sp>
        <p:nvSpPr>
          <p:cNvPr id="9" name="Rectangle 8">
            <a:extLst>
              <a:ext uri="{FF2B5EF4-FFF2-40B4-BE49-F238E27FC236}">
                <a16:creationId xmlns:a16="http://schemas.microsoft.com/office/drawing/2014/main" id="{155C4450-C0D7-43F4-BB16-E3017C21D38B}"/>
              </a:ext>
            </a:extLst>
          </p:cNvPr>
          <p:cNvSpPr/>
          <p:nvPr/>
        </p:nvSpPr>
        <p:spPr>
          <a:xfrm>
            <a:off x="4303986" y="2122726"/>
            <a:ext cx="441435" cy="76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EA7EBCA-E01C-4A21-A2AC-3DA77736E663}"/>
              </a:ext>
            </a:extLst>
          </p:cNvPr>
          <p:cNvSpPr/>
          <p:nvPr/>
        </p:nvSpPr>
        <p:spPr>
          <a:xfrm>
            <a:off x="5042666" y="2550551"/>
            <a:ext cx="441435" cy="76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C76CFDD-15D2-46CD-8704-A03F0BCA39AC}"/>
              </a:ext>
            </a:extLst>
          </p:cNvPr>
          <p:cNvSpPr/>
          <p:nvPr/>
        </p:nvSpPr>
        <p:spPr>
          <a:xfrm>
            <a:off x="5030842" y="3369542"/>
            <a:ext cx="441435" cy="76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6C45E75-3DAA-4C5A-9289-F67CDE8DA349}"/>
              </a:ext>
            </a:extLst>
          </p:cNvPr>
          <p:cNvSpPr/>
          <p:nvPr/>
        </p:nvSpPr>
        <p:spPr>
          <a:xfrm>
            <a:off x="4303986" y="3798350"/>
            <a:ext cx="441435" cy="76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D8D77D5-E2B4-47B0-BA8C-F19B59724A99}"/>
              </a:ext>
            </a:extLst>
          </p:cNvPr>
          <p:cNvSpPr/>
          <p:nvPr/>
        </p:nvSpPr>
        <p:spPr>
          <a:xfrm>
            <a:off x="3567113" y="3374419"/>
            <a:ext cx="441435" cy="76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4FE2A921-666D-416D-8531-93FE3A23B55E}"/>
              </a:ext>
            </a:extLst>
          </p:cNvPr>
          <p:cNvSpPr/>
          <p:nvPr/>
        </p:nvSpPr>
        <p:spPr>
          <a:xfrm>
            <a:off x="3556603" y="2544311"/>
            <a:ext cx="441435" cy="76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988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4" grpId="0" animBg="1"/>
      <p:bldP spid="26"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24B0285-0B61-456A-91DA-8CD8E5B3FF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15825" y="4269935"/>
            <a:ext cx="381000" cy="392906"/>
          </a:xfrm>
          <a:prstGeom prst="rect">
            <a:avLst/>
          </a:prstGeom>
        </p:spPr>
      </p:pic>
      <p:sp>
        <p:nvSpPr>
          <p:cNvPr id="15" name="Rectangle 14">
            <a:extLst>
              <a:ext uri="{FF2B5EF4-FFF2-40B4-BE49-F238E27FC236}">
                <a16:creationId xmlns:a16="http://schemas.microsoft.com/office/drawing/2014/main" id="{F1519FEF-3CC3-4155-B3CE-50C98DCD0584}"/>
              </a:ext>
            </a:extLst>
          </p:cNvPr>
          <p:cNvSpPr/>
          <p:nvPr/>
        </p:nvSpPr>
        <p:spPr>
          <a:xfrm>
            <a:off x="7892979" y="4081667"/>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2:7</a:t>
            </a:r>
          </a:p>
        </p:txBody>
      </p:sp>
      <p:graphicFrame>
        <p:nvGraphicFramePr>
          <p:cNvPr id="9" name="Object 8">
            <a:extLst>
              <a:ext uri="{FF2B5EF4-FFF2-40B4-BE49-F238E27FC236}">
                <a16:creationId xmlns:a16="http://schemas.microsoft.com/office/drawing/2014/main" id="{B11569DB-AE2C-41FB-8686-0C7FDCF69F28}"/>
              </a:ext>
            </a:extLst>
          </p:cNvPr>
          <p:cNvGraphicFramePr>
            <a:graphicFrameLocks noChangeAspect="1"/>
          </p:cNvGraphicFramePr>
          <p:nvPr/>
        </p:nvGraphicFramePr>
        <p:xfrm>
          <a:off x="2806700" y="1071563"/>
          <a:ext cx="3530600" cy="558800"/>
        </p:xfrm>
        <a:graphic>
          <a:graphicData uri="http://schemas.openxmlformats.org/presentationml/2006/ole">
            <mc:AlternateContent xmlns:mc="http://schemas.openxmlformats.org/markup-compatibility/2006">
              <mc:Choice xmlns:v="urn:schemas-microsoft-com:vml" Requires="v">
                <p:oleObj spid="_x0000_s69644" name="Equation" r:id="rId5" imgW="3530520" imgH="558720" progId="Equation.DSMT4">
                  <p:embed/>
                </p:oleObj>
              </mc:Choice>
              <mc:Fallback>
                <p:oleObj name="Equation" r:id="rId5" imgW="3530520" imgH="558720" progId="Equation.DSMT4">
                  <p:embed/>
                  <p:pic>
                    <p:nvPicPr>
                      <p:cNvPr id="9" name="Object 8">
                        <a:extLst>
                          <a:ext uri="{FF2B5EF4-FFF2-40B4-BE49-F238E27FC236}">
                            <a16:creationId xmlns:a16="http://schemas.microsoft.com/office/drawing/2014/main" id="{B11569DB-AE2C-41FB-8686-0C7FDCF69F28}"/>
                          </a:ext>
                        </a:extLst>
                      </p:cNvPr>
                      <p:cNvPicPr/>
                      <p:nvPr/>
                    </p:nvPicPr>
                    <p:blipFill>
                      <a:blip r:embed="rId6"/>
                      <a:stretch>
                        <a:fillRect/>
                      </a:stretch>
                    </p:blipFill>
                    <p:spPr>
                      <a:xfrm>
                        <a:off x="2806700" y="1071563"/>
                        <a:ext cx="3530600" cy="5588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BCA8E6B-3B4A-41E3-A280-0092D82B592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06700" y="2491185"/>
            <a:ext cx="3530600" cy="2066130"/>
          </a:xfrm>
          <a:prstGeom prst="rect">
            <a:avLst/>
          </a:prstGeom>
        </p:spPr>
      </p:pic>
      <p:pic>
        <p:nvPicPr>
          <p:cNvPr id="21" name="Picture 20">
            <a:extLst>
              <a:ext uri="{FF2B5EF4-FFF2-40B4-BE49-F238E27FC236}">
                <a16:creationId xmlns:a16="http://schemas.microsoft.com/office/drawing/2014/main" id="{F962969E-E601-441A-A9B8-CB78F23D36B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06700" y="3044280"/>
            <a:ext cx="3530600" cy="769441"/>
          </a:xfrm>
          <a:prstGeom prst="rect">
            <a:avLst/>
          </a:prstGeom>
        </p:spPr>
      </p:pic>
      <p:grpSp>
        <p:nvGrpSpPr>
          <p:cNvPr id="13" name="Group 12">
            <a:extLst>
              <a:ext uri="{FF2B5EF4-FFF2-40B4-BE49-F238E27FC236}">
                <a16:creationId xmlns:a16="http://schemas.microsoft.com/office/drawing/2014/main" id="{614C6373-400D-4F40-8AC1-9E3897BF439C}"/>
              </a:ext>
            </a:extLst>
          </p:cNvPr>
          <p:cNvGrpSpPr/>
          <p:nvPr/>
        </p:nvGrpSpPr>
        <p:grpSpPr>
          <a:xfrm>
            <a:off x="4579735" y="3167062"/>
            <a:ext cx="1582940" cy="604838"/>
            <a:chOff x="4579735" y="3167062"/>
            <a:chExt cx="1582940" cy="604838"/>
          </a:xfrm>
        </p:grpSpPr>
        <p:sp>
          <p:nvSpPr>
            <p:cNvPr id="12" name="Rectangle 11">
              <a:extLst>
                <a:ext uri="{FF2B5EF4-FFF2-40B4-BE49-F238E27FC236}">
                  <a16:creationId xmlns:a16="http://schemas.microsoft.com/office/drawing/2014/main" id="{163276DC-5907-4DC2-B62E-06C2851D6C54}"/>
                </a:ext>
              </a:extLst>
            </p:cNvPr>
            <p:cNvSpPr/>
            <p:nvPr/>
          </p:nvSpPr>
          <p:spPr>
            <a:xfrm>
              <a:off x="5343525" y="3167062"/>
              <a:ext cx="819150" cy="60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7CF1BC7-DDFA-48BE-913B-E28A3E72214C}"/>
                </a:ext>
              </a:extLst>
            </p:cNvPr>
            <p:cNvSpPr/>
            <p:nvPr/>
          </p:nvSpPr>
          <p:spPr>
            <a:xfrm>
              <a:off x="4579735" y="3449911"/>
              <a:ext cx="952500" cy="321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5" name="Picture 24">
            <a:extLst>
              <a:ext uri="{FF2B5EF4-FFF2-40B4-BE49-F238E27FC236}">
                <a16:creationId xmlns:a16="http://schemas.microsoft.com/office/drawing/2014/main" id="{90C2EF8E-CCB8-4864-9342-E5AE7093D65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780030" y="2844654"/>
            <a:ext cx="3583940" cy="1168692"/>
          </a:xfrm>
          <a:prstGeom prst="rect">
            <a:avLst/>
          </a:prstGeom>
        </p:spPr>
      </p:pic>
      <p:pic>
        <p:nvPicPr>
          <p:cNvPr id="27" name="Picture 26">
            <a:extLst>
              <a:ext uri="{FF2B5EF4-FFF2-40B4-BE49-F238E27FC236}">
                <a16:creationId xmlns:a16="http://schemas.microsoft.com/office/drawing/2014/main" id="{FFDB8196-0162-40F3-BB3D-448DF44FA45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461895" y="2457451"/>
            <a:ext cx="4220210" cy="1746396"/>
          </a:xfrm>
          <a:prstGeom prst="rect">
            <a:avLst/>
          </a:prstGeom>
        </p:spPr>
      </p:pic>
      <p:pic>
        <p:nvPicPr>
          <p:cNvPr id="29" name="Picture 28">
            <a:extLst>
              <a:ext uri="{FF2B5EF4-FFF2-40B4-BE49-F238E27FC236}">
                <a16:creationId xmlns:a16="http://schemas.microsoft.com/office/drawing/2014/main" id="{2D01FE97-3E6B-4118-9698-36AA3B27820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352675" y="1935758"/>
            <a:ext cx="4438650" cy="2986485"/>
          </a:xfrm>
          <a:prstGeom prst="rect">
            <a:avLst/>
          </a:prstGeom>
        </p:spPr>
      </p:pic>
      <p:pic>
        <p:nvPicPr>
          <p:cNvPr id="33" name="Picture 32">
            <a:extLst>
              <a:ext uri="{FF2B5EF4-FFF2-40B4-BE49-F238E27FC236}">
                <a16:creationId xmlns:a16="http://schemas.microsoft.com/office/drawing/2014/main" id="{57024004-EE50-4EF0-B2AD-6B3DAFB171F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327400" y="1930253"/>
            <a:ext cx="1831126" cy="2986485"/>
          </a:xfrm>
          <a:prstGeom prst="rect">
            <a:avLst/>
          </a:prstGeom>
        </p:spPr>
      </p:pic>
    </p:spTree>
    <p:extLst>
      <p:ext uri="{BB962C8B-B14F-4D97-AF65-F5344CB8AC3E}">
        <p14:creationId xmlns:p14="http://schemas.microsoft.com/office/powerpoint/2010/main" val="19045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3"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4"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5"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6"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7" nodeType="click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8" nodeType="click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5" grpId="3"/>
      <p:bldP spid="15" grpId="4"/>
      <p:bldP spid="15" grpId="5"/>
      <p:bldP spid="15" grpId="6"/>
      <p:bldP spid="15" grpId="7"/>
      <p:bldP spid="15" grpId="8"/>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2:7</a:t>
            </a:r>
          </a:p>
        </p:txBody>
      </p:sp>
      <p:graphicFrame>
        <p:nvGraphicFramePr>
          <p:cNvPr id="9" name="Object 8">
            <a:extLst>
              <a:ext uri="{FF2B5EF4-FFF2-40B4-BE49-F238E27FC236}">
                <a16:creationId xmlns:a16="http://schemas.microsoft.com/office/drawing/2014/main" id="{B11569DB-AE2C-41FB-8686-0C7FDCF69F28}"/>
              </a:ext>
            </a:extLst>
          </p:cNvPr>
          <p:cNvGraphicFramePr>
            <a:graphicFrameLocks noChangeAspect="1"/>
          </p:cNvGraphicFramePr>
          <p:nvPr/>
        </p:nvGraphicFramePr>
        <p:xfrm>
          <a:off x="3848100" y="1071563"/>
          <a:ext cx="1447800" cy="558800"/>
        </p:xfrm>
        <a:graphic>
          <a:graphicData uri="http://schemas.openxmlformats.org/presentationml/2006/ole">
            <mc:AlternateContent xmlns:mc="http://schemas.openxmlformats.org/markup-compatibility/2006">
              <mc:Choice xmlns:v="urn:schemas-microsoft-com:vml" Requires="v">
                <p:oleObj spid="_x0000_s70678" name="Equation" r:id="rId4" imgW="1447560" imgH="558720" progId="Equation.DSMT4">
                  <p:embed/>
                </p:oleObj>
              </mc:Choice>
              <mc:Fallback>
                <p:oleObj name="Equation" r:id="rId4" imgW="1447560" imgH="558720" progId="Equation.DSMT4">
                  <p:embed/>
                  <p:pic>
                    <p:nvPicPr>
                      <p:cNvPr id="9" name="Object 8">
                        <a:extLst>
                          <a:ext uri="{FF2B5EF4-FFF2-40B4-BE49-F238E27FC236}">
                            <a16:creationId xmlns:a16="http://schemas.microsoft.com/office/drawing/2014/main" id="{B11569DB-AE2C-41FB-8686-0C7FDCF69F28}"/>
                          </a:ext>
                        </a:extLst>
                      </p:cNvPr>
                      <p:cNvPicPr/>
                      <p:nvPr/>
                    </p:nvPicPr>
                    <p:blipFill>
                      <a:blip r:embed="rId5"/>
                      <a:stretch>
                        <a:fillRect/>
                      </a:stretch>
                    </p:blipFill>
                    <p:spPr>
                      <a:xfrm>
                        <a:off x="3848100" y="1071563"/>
                        <a:ext cx="14478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7C63156-C4B1-4914-A871-1FE0E12326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1963230"/>
            <a:ext cx="7907446" cy="2931540"/>
          </a:xfrm>
          <a:prstGeom prst="rect">
            <a:avLst/>
          </a:prstGeom>
        </p:spPr>
      </p:pic>
      <p:pic>
        <p:nvPicPr>
          <p:cNvPr id="18" name="Picture 17">
            <a:extLst>
              <a:ext uri="{FF2B5EF4-FFF2-40B4-BE49-F238E27FC236}">
                <a16:creationId xmlns:a16="http://schemas.microsoft.com/office/drawing/2014/main" id="{9BC04E8D-8A3F-4052-9F07-3C1AD77B717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20268097">
            <a:off x="4496083" y="2875745"/>
            <a:ext cx="1796082" cy="416545"/>
          </a:xfrm>
          <a:prstGeom prst="rect">
            <a:avLst/>
          </a:prstGeom>
        </p:spPr>
      </p:pic>
      <p:pic>
        <p:nvPicPr>
          <p:cNvPr id="20" name="Picture 19">
            <a:extLst>
              <a:ext uri="{FF2B5EF4-FFF2-40B4-BE49-F238E27FC236}">
                <a16:creationId xmlns:a16="http://schemas.microsoft.com/office/drawing/2014/main" id="{481E22B2-5801-4D07-B2EE-80D14AEDA2D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015825" y="4269935"/>
            <a:ext cx="381000" cy="392906"/>
          </a:xfrm>
          <a:prstGeom prst="rect">
            <a:avLst/>
          </a:prstGeom>
        </p:spPr>
      </p:pic>
      <p:graphicFrame>
        <p:nvGraphicFramePr>
          <p:cNvPr id="5" name="Object 4">
            <a:extLst>
              <a:ext uri="{FF2B5EF4-FFF2-40B4-BE49-F238E27FC236}">
                <a16:creationId xmlns:a16="http://schemas.microsoft.com/office/drawing/2014/main" id="{4F0807EC-DFA5-4AB5-9D2F-ADC540EBC4F0}"/>
              </a:ext>
            </a:extLst>
          </p:cNvPr>
          <p:cNvGraphicFramePr>
            <a:graphicFrameLocks noChangeAspect="1"/>
          </p:cNvGraphicFramePr>
          <p:nvPr/>
        </p:nvGraphicFramePr>
        <p:xfrm>
          <a:off x="6756400" y="4022725"/>
          <a:ext cx="241300" cy="736600"/>
        </p:xfrm>
        <a:graphic>
          <a:graphicData uri="http://schemas.openxmlformats.org/presentationml/2006/ole">
            <mc:AlternateContent xmlns:mc="http://schemas.openxmlformats.org/markup-compatibility/2006">
              <mc:Choice xmlns:v="urn:schemas-microsoft-com:vml" Requires="v">
                <p:oleObj spid="_x0000_s70679" name="Equation" r:id="rId9" imgW="241200" imgH="736560" progId="Equation.DSMT4">
                  <p:embed/>
                </p:oleObj>
              </mc:Choice>
              <mc:Fallback>
                <p:oleObj name="Equation" r:id="rId9" imgW="241200" imgH="736560" progId="Equation.DSMT4">
                  <p:embed/>
                  <p:pic>
                    <p:nvPicPr>
                      <p:cNvPr id="5" name="Object 4">
                        <a:extLst>
                          <a:ext uri="{FF2B5EF4-FFF2-40B4-BE49-F238E27FC236}">
                            <a16:creationId xmlns:a16="http://schemas.microsoft.com/office/drawing/2014/main" id="{4F0807EC-DFA5-4AB5-9D2F-ADC540EBC4F0}"/>
                          </a:ext>
                        </a:extLst>
                      </p:cNvPr>
                      <p:cNvPicPr/>
                      <p:nvPr/>
                    </p:nvPicPr>
                    <p:blipFill>
                      <a:blip r:embed="rId10"/>
                      <a:stretch>
                        <a:fillRect/>
                      </a:stretch>
                    </p:blipFill>
                    <p:spPr>
                      <a:xfrm>
                        <a:off x="6756400" y="4022725"/>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41851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38A899-E567-43CB-AC94-298452496C3A}"/>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524499" y="2956681"/>
            <a:ext cx="3481355" cy="823000"/>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2:7</a:t>
            </a:r>
          </a:p>
        </p:txBody>
      </p:sp>
      <p:graphicFrame>
        <p:nvGraphicFramePr>
          <p:cNvPr id="9" name="Object 8">
            <a:extLst>
              <a:ext uri="{FF2B5EF4-FFF2-40B4-BE49-F238E27FC236}">
                <a16:creationId xmlns:a16="http://schemas.microsoft.com/office/drawing/2014/main" id="{B11569DB-AE2C-41FB-8686-0C7FDCF69F28}"/>
              </a:ext>
            </a:extLst>
          </p:cNvPr>
          <p:cNvGraphicFramePr>
            <a:graphicFrameLocks noChangeAspect="1"/>
          </p:cNvGraphicFramePr>
          <p:nvPr/>
        </p:nvGraphicFramePr>
        <p:xfrm>
          <a:off x="2139950" y="781278"/>
          <a:ext cx="4864100" cy="558800"/>
        </p:xfrm>
        <a:graphic>
          <a:graphicData uri="http://schemas.openxmlformats.org/presentationml/2006/ole">
            <mc:AlternateContent xmlns:mc="http://schemas.openxmlformats.org/markup-compatibility/2006">
              <mc:Choice xmlns:v="urn:schemas-microsoft-com:vml" Requires="v">
                <p:oleObj spid="_x0000_s71722" name="Equation" r:id="rId5" imgW="4863960" imgH="558720" progId="Equation.DSMT4">
                  <p:embed/>
                </p:oleObj>
              </mc:Choice>
              <mc:Fallback>
                <p:oleObj name="Equation" r:id="rId5" imgW="4863960" imgH="558720" progId="Equation.DSMT4">
                  <p:embed/>
                  <p:pic>
                    <p:nvPicPr>
                      <p:cNvPr id="9" name="Object 8">
                        <a:extLst>
                          <a:ext uri="{FF2B5EF4-FFF2-40B4-BE49-F238E27FC236}">
                            <a16:creationId xmlns:a16="http://schemas.microsoft.com/office/drawing/2014/main" id="{B11569DB-AE2C-41FB-8686-0C7FDCF69F28}"/>
                          </a:ext>
                        </a:extLst>
                      </p:cNvPr>
                      <p:cNvPicPr/>
                      <p:nvPr/>
                    </p:nvPicPr>
                    <p:blipFill>
                      <a:blip r:embed="rId6"/>
                      <a:stretch>
                        <a:fillRect/>
                      </a:stretch>
                    </p:blipFill>
                    <p:spPr>
                      <a:xfrm>
                        <a:off x="2139950" y="781278"/>
                        <a:ext cx="4864100" cy="5588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BD08F4C-B782-497E-9424-74B565E93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27" y="2956681"/>
            <a:ext cx="6135088" cy="823000"/>
          </a:xfrm>
          <a:prstGeom prst="rect">
            <a:avLst/>
          </a:prstGeom>
        </p:spPr>
      </p:pic>
      <p:pic>
        <p:nvPicPr>
          <p:cNvPr id="12" name="Picture 11">
            <a:extLst>
              <a:ext uri="{FF2B5EF4-FFF2-40B4-BE49-F238E27FC236}">
                <a16:creationId xmlns:a16="http://schemas.microsoft.com/office/drawing/2014/main" id="{ECC99E6F-A311-4CC0-9BDC-2886C6DCC82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32147" y="2827389"/>
            <a:ext cx="1283182" cy="982555"/>
          </a:xfrm>
          <a:prstGeom prst="rect">
            <a:avLst/>
          </a:prstGeom>
        </p:spPr>
      </p:pic>
      <p:sp>
        <p:nvSpPr>
          <p:cNvPr id="3" name="Right Brace 2">
            <a:extLst>
              <a:ext uri="{FF2B5EF4-FFF2-40B4-BE49-F238E27FC236}">
                <a16:creationId xmlns:a16="http://schemas.microsoft.com/office/drawing/2014/main" id="{BC7D2E46-522B-4C48-BB31-DA6D636EDD7B}"/>
              </a:ext>
            </a:extLst>
          </p:cNvPr>
          <p:cNvSpPr/>
          <p:nvPr/>
        </p:nvSpPr>
        <p:spPr>
          <a:xfrm rot="16200000">
            <a:off x="3114769" y="476968"/>
            <a:ext cx="377513" cy="444194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aphicFrame>
        <p:nvGraphicFramePr>
          <p:cNvPr id="4" name="Object 3">
            <a:extLst>
              <a:ext uri="{FF2B5EF4-FFF2-40B4-BE49-F238E27FC236}">
                <a16:creationId xmlns:a16="http://schemas.microsoft.com/office/drawing/2014/main" id="{BAFAF401-2F6E-4F6A-8C9D-D156359687D1}"/>
              </a:ext>
            </a:extLst>
          </p:cNvPr>
          <p:cNvGraphicFramePr>
            <a:graphicFrameLocks noChangeAspect="1"/>
          </p:cNvGraphicFramePr>
          <p:nvPr/>
        </p:nvGraphicFramePr>
        <p:xfrm>
          <a:off x="3208338" y="1685699"/>
          <a:ext cx="241300" cy="736600"/>
        </p:xfrm>
        <a:graphic>
          <a:graphicData uri="http://schemas.openxmlformats.org/presentationml/2006/ole">
            <mc:AlternateContent xmlns:mc="http://schemas.openxmlformats.org/markup-compatibility/2006">
              <mc:Choice xmlns:v="urn:schemas-microsoft-com:vml" Requires="v">
                <p:oleObj spid="_x0000_s71723" name="Equation" r:id="rId9" imgW="241200" imgH="736560" progId="Equation.DSMT4">
                  <p:embed/>
                </p:oleObj>
              </mc:Choice>
              <mc:Fallback>
                <p:oleObj name="Equation" r:id="rId9" imgW="241200" imgH="736560" progId="Equation.DSMT4">
                  <p:embed/>
                  <p:pic>
                    <p:nvPicPr>
                      <p:cNvPr id="4" name="Object 3">
                        <a:extLst>
                          <a:ext uri="{FF2B5EF4-FFF2-40B4-BE49-F238E27FC236}">
                            <a16:creationId xmlns:a16="http://schemas.microsoft.com/office/drawing/2014/main" id="{BAFAF401-2F6E-4F6A-8C9D-D156359687D1}"/>
                          </a:ext>
                        </a:extLst>
                      </p:cNvPr>
                      <p:cNvPicPr/>
                      <p:nvPr/>
                    </p:nvPicPr>
                    <p:blipFill>
                      <a:blip r:embed="rId10"/>
                      <a:stretch>
                        <a:fillRect/>
                      </a:stretch>
                    </p:blipFill>
                    <p:spPr>
                      <a:xfrm>
                        <a:off x="3208338" y="1685699"/>
                        <a:ext cx="241300" cy="736600"/>
                      </a:xfrm>
                      <a:prstGeom prst="rect">
                        <a:avLst/>
                      </a:prstGeom>
                    </p:spPr>
                  </p:pic>
                </p:oleObj>
              </mc:Fallback>
            </mc:AlternateContent>
          </a:graphicData>
        </a:graphic>
      </p:graphicFrame>
      <p:sp>
        <p:nvSpPr>
          <p:cNvPr id="18" name="Right Brace 17">
            <a:extLst>
              <a:ext uri="{FF2B5EF4-FFF2-40B4-BE49-F238E27FC236}">
                <a16:creationId xmlns:a16="http://schemas.microsoft.com/office/drawing/2014/main" id="{8F510531-145C-417A-83EC-A6136C96E5CE}"/>
              </a:ext>
            </a:extLst>
          </p:cNvPr>
          <p:cNvSpPr/>
          <p:nvPr/>
        </p:nvSpPr>
        <p:spPr>
          <a:xfrm rot="5400000">
            <a:off x="4500253" y="312302"/>
            <a:ext cx="377513" cy="721291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aphicFrame>
        <p:nvGraphicFramePr>
          <p:cNvPr id="8" name="Object 7">
            <a:extLst>
              <a:ext uri="{FF2B5EF4-FFF2-40B4-BE49-F238E27FC236}">
                <a16:creationId xmlns:a16="http://schemas.microsoft.com/office/drawing/2014/main" id="{7CDB446B-E14D-402E-A1AD-B3FCA3084374}"/>
              </a:ext>
            </a:extLst>
          </p:cNvPr>
          <p:cNvGraphicFramePr>
            <a:graphicFrameLocks noChangeAspect="1"/>
          </p:cNvGraphicFramePr>
          <p:nvPr/>
        </p:nvGraphicFramePr>
        <p:xfrm>
          <a:off x="4568825" y="4273782"/>
          <a:ext cx="241300" cy="736600"/>
        </p:xfrm>
        <a:graphic>
          <a:graphicData uri="http://schemas.openxmlformats.org/presentationml/2006/ole">
            <mc:AlternateContent xmlns:mc="http://schemas.openxmlformats.org/markup-compatibility/2006">
              <mc:Choice xmlns:v="urn:schemas-microsoft-com:vml" Requires="v">
                <p:oleObj spid="_x0000_s71724" name="Equation" r:id="rId11" imgW="241200" imgH="736560" progId="Equation.DSMT4">
                  <p:embed/>
                </p:oleObj>
              </mc:Choice>
              <mc:Fallback>
                <p:oleObj name="Equation" r:id="rId11" imgW="241200" imgH="736560" progId="Equation.DSMT4">
                  <p:embed/>
                  <p:pic>
                    <p:nvPicPr>
                      <p:cNvPr id="8" name="Object 7">
                        <a:extLst>
                          <a:ext uri="{FF2B5EF4-FFF2-40B4-BE49-F238E27FC236}">
                            <a16:creationId xmlns:a16="http://schemas.microsoft.com/office/drawing/2014/main" id="{7CDB446B-E14D-402E-A1AD-B3FCA3084374}"/>
                          </a:ext>
                        </a:extLst>
                      </p:cNvPr>
                      <p:cNvPicPr/>
                      <p:nvPr/>
                    </p:nvPicPr>
                    <p:blipFill>
                      <a:blip r:embed="rId12"/>
                      <a:stretch>
                        <a:fillRect/>
                      </a:stretch>
                    </p:blipFill>
                    <p:spPr>
                      <a:xfrm>
                        <a:off x="4568825" y="4273782"/>
                        <a:ext cx="241300" cy="736600"/>
                      </a:xfrm>
                      <a:prstGeom prst="rect">
                        <a:avLst/>
                      </a:prstGeom>
                    </p:spPr>
                  </p:pic>
                </p:oleObj>
              </mc:Fallback>
            </mc:AlternateContent>
          </a:graphicData>
        </a:graphic>
      </p:graphicFrame>
      <p:sp>
        <p:nvSpPr>
          <p:cNvPr id="23" name="Right Brace 22">
            <a:extLst>
              <a:ext uri="{FF2B5EF4-FFF2-40B4-BE49-F238E27FC236}">
                <a16:creationId xmlns:a16="http://schemas.microsoft.com/office/drawing/2014/main" id="{D6077433-7023-4D47-81A1-07DF92CFC5F5}"/>
              </a:ext>
            </a:extLst>
          </p:cNvPr>
          <p:cNvSpPr/>
          <p:nvPr/>
        </p:nvSpPr>
        <p:spPr>
          <a:xfrm rot="5400000">
            <a:off x="1228819" y="4929264"/>
            <a:ext cx="377513" cy="67004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aphicFrame>
        <p:nvGraphicFramePr>
          <p:cNvPr id="27" name="Object 26">
            <a:extLst>
              <a:ext uri="{FF2B5EF4-FFF2-40B4-BE49-F238E27FC236}">
                <a16:creationId xmlns:a16="http://schemas.microsoft.com/office/drawing/2014/main" id="{7574AE59-B725-4A44-81F0-38CDA88E4986}"/>
              </a:ext>
            </a:extLst>
          </p:cNvPr>
          <p:cNvGraphicFramePr>
            <a:graphicFrameLocks noChangeAspect="1"/>
          </p:cNvGraphicFramePr>
          <p:nvPr/>
        </p:nvGraphicFramePr>
        <p:xfrm>
          <a:off x="1286580" y="5639946"/>
          <a:ext cx="241300" cy="736600"/>
        </p:xfrm>
        <a:graphic>
          <a:graphicData uri="http://schemas.openxmlformats.org/presentationml/2006/ole">
            <mc:AlternateContent xmlns:mc="http://schemas.openxmlformats.org/markup-compatibility/2006">
              <mc:Choice xmlns:v="urn:schemas-microsoft-com:vml" Requires="v">
                <p:oleObj spid="_x0000_s71725" name="Equation" r:id="rId13" imgW="241200" imgH="736560" progId="Equation.DSMT4">
                  <p:embed/>
                </p:oleObj>
              </mc:Choice>
              <mc:Fallback>
                <p:oleObj name="Equation" r:id="rId13" imgW="241200" imgH="736560" progId="Equation.DSMT4">
                  <p:embed/>
                  <p:pic>
                    <p:nvPicPr>
                      <p:cNvPr id="27" name="Object 26">
                        <a:extLst>
                          <a:ext uri="{FF2B5EF4-FFF2-40B4-BE49-F238E27FC236}">
                            <a16:creationId xmlns:a16="http://schemas.microsoft.com/office/drawing/2014/main" id="{7574AE59-B725-4A44-81F0-38CDA88E4986}"/>
                          </a:ext>
                        </a:extLst>
                      </p:cNvPr>
                      <p:cNvPicPr/>
                      <p:nvPr/>
                    </p:nvPicPr>
                    <p:blipFill>
                      <a:blip r:embed="rId14"/>
                      <a:stretch>
                        <a:fillRect/>
                      </a:stretch>
                    </p:blipFill>
                    <p:spPr>
                      <a:xfrm>
                        <a:off x="1286580" y="5639946"/>
                        <a:ext cx="241300" cy="736600"/>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6B9E8599-F8DE-418E-A4A2-9C80A579ACE4}"/>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40794" y="4402478"/>
            <a:ext cx="1774535" cy="823000"/>
          </a:xfrm>
          <a:prstGeom prst="rect">
            <a:avLst/>
          </a:prstGeom>
        </p:spPr>
      </p:pic>
    </p:spTree>
    <p:extLst>
      <p:ext uri="{BB962C8B-B14F-4D97-AF65-F5344CB8AC3E}">
        <p14:creationId xmlns:p14="http://schemas.microsoft.com/office/powerpoint/2010/main" val="29421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xit" presetSubtype="0" fill="hold" nodeType="after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573927-322A-4F3C-BDC3-F942D5B3F4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02442" y="2644699"/>
            <a:ext cx="578456" cy="1093816"/>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2:7</a:t>
            </a:r>
          </a:p>
        </p:txBody>
      </p:sp>
      <p:pic>
        <p:nvPicPr>
          <p:cNvPr id="4" name="Picture 3">
            <a:extLst>
              <a:ext uri="{FF2B5EF4-FFF2-40B4-BE49-F238E27FC236}">
                <a16:creationId xmlns:a16="http://schemas.microsoft.com/office/drawing/2014/main" id="{DDC9A3D3-6EB9-4F12-BE77-12765A4DF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1009" y="2773943"/>
            <a:ext cx="3374298" cy="925875"/>
          </a:xfrm>
          <a:prstGeom prst="rect">
            <a:avLst/>
          </a:prstGeom>
        </p:spPr>
      </p:pic>
      <p:pic>
        <p:nvPicPr>
          <p:cNvPr id="17" name="Picture 16">
            <a:extLst>
              <a:ext uri="{FF2B5EF4-FFF2-40B4-BE49-F238E27FC236}">
                <a16:creationId xmlns:a16="http://schemas.microsoft.com/office/drawing/2014/main" id="{715138B0-FBDD-4A46-95A1-84D62983CD56}"/>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915697" y="2764393"/>
            <a:ext cx="478939" cy="929819"/>
          </a:xfrm>
          <a:prstGeom prst="rect">
            <a:avLst/>
          </a:prstGeom>
        </p:spPr>
      </p:pic>
      <p:graphicFrame>
        <p:nvGraphicFramePr>
          <p:cNvPr id="8" name="Object 7">
            <a:extLst>
              <a:ext uri="{FF2B5EF4-FFF2-40B4-BE49-F238E27FC236}">
                <a16:creationId xmlns:a16="http://schemas.microsoft.com/office/drawing/2014/main" id="{6E22E16D-B6C1-485D-8AE7-E680989BFDB4}"/>
              </a:ext>
            </a:extLst>
          </p:cNvPr>
          <p:cNvGraphicFramePr>
            <a:graphicFrameLocks noChangeAspect="1"/>
          </p:cNvGraphicFramePr>
          <p:nvPr/>
        </p:nvGraphicFramePr>
        <p:xfrm>
          <a:off x="4361820" y="1512462"/>
          <a:ext cx="228600" cy="736560"/>
        </p:xfrm>
        <a:graphic>
          <a:graphicData uri="http://schemas.openxmlformats.org/presentationml/2006/ole">
            <mc:AlternateContent xmlns:mc="http://schemas.openxmlformats.org/markup-compatibility/2006">
              <mc:Choice xmlns:v="urn:schemas-microsoft-com:vml" Requires="v">
                <p:oleObj spid="_x0000_s72746" name="Equation" r:id="rId7" imgW="228600" imgH="736560" progId="Equation.DSMT4">
                  <p:embed/>
                </p:oleObj>
              </mc:Choice>
              <mc:Fallback>
                <p:oleObj name="Equation" r:id="rId7" imgW="228600" imgH="736560" progId="Equation.DSMT4">
                  <p:embed/>
                  <p:pic>
                    <p:nvPicPr>
                      <p:cNvPr id="8" name="Object 7">
                        <a:extLst>
                          <a:ext uri="{FF2B5EF4-FFF2-40B4-BE49-F238E27FC236}">
                            <a16:creationId xmlns:a16="http://schemas.microsoft.com/office/drawing/2014/main" id="{6E22E16D-B6C1-485D-8AE7-E680989BFDB4}"/>
                          </a:ext>
                        </a:extLst>
                      </p:cNvPr>
                      <p:cNvPicPr/>
                      <p:nvPr/>
                    </p:nvPicPr>
                    <p:blipFill>
                      <a:blip r:embed="rId8"/>
                      <a:stretch>
                        <a:fillRect/>
                      </a:stretch>
                    </p:blipFill>
                    <p:spPr>
                      <a:xfrm>
                        <a:off x="4361820" y="1512462"/>
                        <a:ext cx="228600" cy="736560"/>
                      </a:xfrm>
                      <a:prstGeom prst="rect">
                        <a:avLst/>
                      </a:prstGeom>
                    </p:spPr>
                  </p:pic>
                </p:oleObj>
              </mc:Fallback>
            </mc:AlternateContent>
          </a:graphicData>
        </a:graphic>
      </p:graphicFrame>
      <p:sp>
        <p:nvSpPr>
          <p:cNvPr id="10" name="Right Brace 9">
            <a:extLst>
              <a:ext uri="{FF2B5EF4-FFF2-40B4-BE49-F238E27FC236}">
                <a16:creationId xmlns:a16="http://schemas.microsoft.com/office/drawing/2014/main" id="{DE9CD818-5C17-457C-8DA1-7D2B90483970}"/>
              </a:ext>
            </a:extLst>
          </p:cNvPr>
          <p:cNvSpPr>
            <a:spLocks noChangeAspect="1"/>
          </p:cNvSpPr>
          <p:nvPr/>
        </p:nvSpPr>
        <p:spPr>
          <a:xfrm rot="16200000">
            <a:off x="4314548" y="2102398"/>
            <a:ext cx="317241" cy="81420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aphicFrame>
        <p:nvGraphicFramePr>
          <p:cNvPr id="18" name="Object 17">
            <a:extLst>
              <a:ext uri="{FF2B5EF4-FFF2-40B4-BE49-F238E27FC236}">
                <a16:creationId xmlns:a16="http://schemas.microsoft.com/office/drawing/2014/main" id="{FFEEE1BE-8655-49CF-AC48-C7BFBB4C8605}"/>
              </a:ext>
            </a:extLst>
          </p:cNvPr>
          <p:cNvGraphicFramePr>
            <a:graphicFrameLocks noChangeAspect="1"/>
          </p:cNvGraphicFramePr>
          <p:nvPr/>
        </p:nvGraphicFramePr>
        <p:xfrm>
          <a:off x="4565242" y="4008923"/>
          <a:ext cx="228600" cy="736560"/>
        </p:xfrm>
        <a:graphic>
          <a:graphicData uri="http://schemas.openxmlformats.org/presentationml/2006/ole">
            <mc:AlternateContent xmlns:mc="http://schemas.openxmlformats.org/markup-compatibility/2006">
              <mc:Choice xmlns:v="urn:schemas-microsoft-com:vml" Requires="v">
                <p:oleObj spid="_x0000_s72747" name="Equation" r:id="rId9" imgW="228600" imgH="736560" progId="Equation.DSMT4">
                  <p:embed/>
                </p:oleObj>
              </mc:Choice>
              <mc:Fallback>
                <p:oleObj name="Equation" r:id="rId9" imgW="228600" imgH="736560" progId="Equation.DSMT4">
                  <p:embed/>
                  <p:pic>
                    <p:nvPicPr>
                      <p:cNvPr id="18" name="Object 17">
                        <a:extLst>
                          <a:ext uri="{FF2B5EF4-FFF2-40B4-BE49-F238E27FC236}">
                            <a16:creationId xmlns:a16="http://schemas.microsoft.com/office/drawing/2014/main" id="{FFEEE1BE-8655-49CF-AC48-C7BFBB4C8605}"/>
                          </a:ext>
                        </a:extLst>
                      </p:cNvPr>
                      <p:cNvPicPr/>
                      <p:nvPr/>
                    </p:nvPicPr>
                    <p:blipFill>
                      <a:blip r:embed="rId10"/>
                      <a:stretch>
                        <a:fillRect/>
                      </a:stretch>
                    </p:blipFill>
                    <p:spPr>
                      <a:xfrm>
                        <a:off x="4565242" y="4008923"/>
                        <a:ext cx="228600" cy="736560"/>
                      </a:xfrm>
                      <a:prstGeom prst="rect">
                        <a:avLst/>
                      </a:prstGeom>
                    </p:spPr>
                  </p:pic>
                </p:oleObj>
              </mc:Fallback>
            </mc:AlternateContent>
          </a:graphicData>
        </a:graphic>
      </p:graphicFrame>
      <p:sp>
        <p:nvSpPr>
          <p:cNvPr id="19" name="Right Brace 18">
            <a:extLst>
              <a:ext uri="{FF2B5EF4-FFF2-40B4-BE49-F238E27FC236}">
                <a16:creationId xmlns:a16="http://schemas.microsoft.com/office/drawing/2014/main" id="{AAA15E74-8DE1-4584-BD7A-3B1BED0C7304}"/>
              </a:ext>
            </a:extLst>
          </p:cNvPr>
          <p:cNvSpPr>
            <a:spLocks noChangeAspect="1"/>
          </p:cNvSpPr>
          <p:nvPr/>
        </p:nvSpPr>
        <p:spPr>
          <a:xfrm rot="5400000">
            <a:off x="4520921" y="3082116"/>
            <a:ext cx="317241" cy="1285048"/>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68B01F1F-8BFE-44FD-A48A-5EA5BC541C7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887152" y="4334392"/>
            <a:ext cx="519852" cy="929819"/>
          </a:xfrm>
          <a:prstGeom prst="rect">
            <a:avLst/>
          </a:prstGeom>
        </p:spPr>
      </p:pic>
      <p:sp>
        <p:nvSpPr>
          <p:cNvPr id="26" name="Right Brace 25">
            <a:extLst>
              <a:ext uri="{FF2B5EF4-FFF2-40B4-BE49-F238E27FC236}">
                <a16:creationId xmlns:a16="http://schemas.microsoft.com/office/drawing/2014/main" id="{30B58147-30CE-457C-A484-756E08EFE1DC}"/>
              </a:ext>
            </a:extLst>
          </p:cNvPr>
          <p:cNvSpPr>
            <a:spLocks noChangeAspect="1"/>
          </p:cNvSpPr>
          <p:nvPr/>
        </p:nvSpPr>
        <p:spPr>
          <a:xfrm rot="5400000">
            <a:off x="4014518" y="5139596"/>
            <a:ext cx="317241" cy="38054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aphicFrame>
        <p:nvGraphicFramePr>
          <p:cNvPr id="27" name="Object 26">
            <a:extLst>
              <a:ext uri="{FF2B5EF4-FFF2-40B4-BE49-F238E27FC236}">
                <a16:creationId xmlns:a16="http://schemas.microsoft.com/office/drawing/2014/main" id="{2AB01A51-719A-403C-ACB2-BF190E0A6C6D}"/>
              </a:ext>
            </a:extLst>
          </p:cNvPr>
          <p:cNvGraphicFramePr>
            <a:graphicFrameLocks noChangeAspect="1"/>
          </p:cNvGraphicFramePr>
          <p:nvPr/>
        </p:nvGraphicFramePr>
        <p:xfrm>
          <a:off x="4046134" y="5587648"/>
          <a:ext cx="228600" cy="736600"/>
        </p:xfrm>
        <a:graphic>
          <a:graphicData uri="http://schemas.openxmlformats.org/presentationml/2006/ole">
            <mc:AlternateContent xmlns:mc="http://schemas.openxmlformats.org/markup-compatibility/2006">
              <mc:Choice xmlns:v="urn:schemas-microsoft-com:vml" Requires="v">
                <p:oleObj spid="_x0000_s72748" name="Equation" r:id="rId12" imgW="228600" imgH="736560" progId="Equation.DSMT4">
                  <p:embed/>
                </p:oleObj>
              </mc:Choice>
              <mc:Fallback>
                <p:oleObj name="Equation" r:id="rId12" imgW="228600" imgH="736560" progId="Equation.DSMT4">
                  <p:embed/>
                  <p:pic>
                    <p:nvPicPr>
                      <p:cNvPr id="27" name="Object 26">
                        <a:extLst>
                          <a:ext uri="{FF2B5EF4-FFF2-40B4-BE49-F238E27FC236}">
                            <a16:creationId xmlns:a16="http://schemas.microsoft.com/office/drawing/2014/main" id="{2AB01A51-719A-403C-ACB2-BF190E0A6C6D}"/>
                          </a:ext>
                        </a:extLst>
                      </p:cNvPr>
                      <p:cNvPicPr/>
                      <p:nvPr/>
                    </p:nvPicPr>
                    <p:blipFill>
                      <a:blip r:embed="rId13"/>
                      <a:stretch>
                        <a:fillRect/>
                      </a:stretch>
                    </p:blipFill>
                    <p:spPr>
                      <a:xfrm>
                        <a:off x="4046134" y="5587648"/>
                        <a:ext cx="228600" cy="73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45D7BCA-EC09-4221-A7A9-4E1B7AAD4634}"/>
              </a:ext>
            </a:extLst>
          </p:cNvPr>
          <p:cNvGraphicFramePr>
            <a:graphicFrameLocks noChangeAspect="1"/>
          </p:cNvGraphicFramePr>
          <p:nvPr/>
        </p:nvGraphicFramePr>
        <p:xfrm>
          <a:off x="2139542" y="781951"/>
          <a:ext cx="4851400" cy="558800"/>
        </p:xfrm>
        <a:graphic>
          <a:graphicData uri="http://schemas.openxmlformats.org/presentationml/2006/ole">
            <mc:AlternateContent xmlns:mc="http://schemas.openxmlformats.org/markup-compatibility/2006">
              <mc:Choice xmlns:v="urn:schemas-microsoft-com:vml" Requires="v">
                <p:oleObj spid="_x0000_s72749" name="Equation" r:id="rId14" imgW="4851360" imgH="558720" progId="Equation.DSMT4">
                  <p:embed/>
                </p:oleObj>
              </mc:Choice>
              <mc:Fallback>
                <p:oleObj name="Equation" r:id="rId14" imgW="4851360" imgH="558720" progId="Equation.DSMT4">
                  <p:embed/>
                  <p:pic>
                    <p:nvPicPr>
                      <p:cNvPr id="7" name="Object 6">
                        <a:extLst>
                          <a:ext uri="{FF2B5EF4-FFF2-40B4-BE49-F238E27FC236}">
                            <a16:creationId xmlns:a16="http://schemas.microsoft.com/office/drawing/2014/main" id="{445D7BCA-EC09-4221-A7A9-4E1B7AAD4634}"/>
                          </a:ext>
                        </a:extLst>
                      </p:cNvPr>
                      <p:cNvPicPr/>
                      <p:nvPr/>
                    </p:nvPicPr>
                    <p:blipFill>
                      <a:blip r:embed="rId15"/>
                      <a:stretch>
                        <a:fillRect/>
                      </a:stretch>
                    </p:blipFill>
                    <p:spPr>
                      <a:xfrm>
                        <a:off x="2139542" y="781951"/>
                        <a:ext cx="4851400" cy="558800"/>
                      </a:xfrm>
                      <a:prstGeom prst="rect">
                        <a:avLst/>
                      </a:prstGeom>
                    </p:spPr>
                  </p:pic>
                </p:oleObj>
              </mc:Fallback>
            </mc:AlternateContent>
          </a:graphicData>
        </a:graphic>
      </p:graphicFrame>
    </p:spTree>
    <p:extLst>
      <p:ext uri="{BB962C8B-B14F-4D97-AF65-F5344CB8AC3E}">
        <p14:creationId xmlns:p14="http://schemas.microsoft.com/office/powerpoint/2010/main" val="17892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10" presetClass="exit" presetSubtype="0" fill="hold" nodeType="afterEffect">
                                  <p:stCondLst>
                                    <p:cond delay="50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2:7</a:t>
            </a:r>
          </a:p>
        </p:txBody>
      </p:sp>
      <p:graphicFrame>
        <p:nvGraphicFramePr>
          <p:cNvPr id="9" name="Object 8">
            <a:extLst>
              <a:ext uri="{FF2B5EF4-FFF2-40B4-BE49-F238E27FC236}">
                <a16:creationId xmlns:a16="http://schemas.microsoft.com/office/drawing/2014/main" id="{B11569DB-AE2C-41FB-8686-0C7FDCF69F28}"/>
              </a:ext>
            </a:extLst>
          </p:cNvPr>
          <p:cNvGraphicFramePr>
            <a:graphicFrameLocks noChangeAspect="1"/>
          </p:cNvGraphicFramePr>
          <p:nvPr/>
        </p:nvGraphicFramePr>
        <p:xfrm>
          <a:off x="1670050" y="795791"/>
          <a:ext cx="5803900" cy="558800"/>
        </p:xfrm>
        <a:graphic>
          <a:graphicData uri="http://schemas.openxmlformats.org/presentationml/2006/ole">
            <mc:AlternateContent xmlns:mc="http://schemas.openxmlformats.org/markup-compatibility/2006">
              <mc:Choice xmlns:v="urn:schemas-microsoft-com:vml" Requires="v">
                <p:oleObj spid="_x0000_s73770" name="Equation" r:id="rId4" imgW="5803560" imgH="558720" progId="Equation.DSMT4">
                  <p:embed/>
                </p:oleObj>
              </mc:Choice>
              <mc:Fallback>
                <p:oleObj name="Equation" r:id="rId4" imgW="5803560" imgH="558720" progId="Equation.DSMT4">
                  <p:embed/>
                  <p:pic>
                    <p:nvPicPr>
                      <p:cNvPr id="9" name="Object 8">
                        <a:extLst>
                          <a:ext uri="{FF2B5EF4-FFF2-40B4-BE49-F238E27FC236}">
                            <a16:creationId xmlns:a16="http://schemas.microsoft.com/office/drawing/2014/main" id="{B11569DB-AE2C-41FB-8686-0C7FDCF69F28}"/>
                          </a:ext>
                        </a:extLst>
                      </p:cNvPr>
                      <p:cNvPicPr/>
                      <p:nvPr/>
                    </p:nvPicPr>
                    <p:blipFill>
                      <a:blip r:embed="rId5"/>
                      <a:stretch>
                        <a:fillRect/>
                      </a:stretch>
                    </p:blipFill>
                    <p:spPr>
                      <a:xfrm>
                        <a:off x="1670050" y="795791"/>
                        <a:ext cx="5803900" cy="558800"/>
                      </a:xfrm>
                      <a:prstGeom prst="rect">
                        <a:avLst/>
                      </a:prstGeom>
                    </p:spPr>
                  </p:pic>
                </p:oleObj>
              </mc:Fallback>
            </mc:AlternateContent>
          </a:graphicData>
        </a:graphic>
      </p:graphicFrame>
      <p:sp>
        <p:nvSpPr>
          <p:cNvPr id="11" name="Right Brace 10">
            <a:extLst>
              <a:ext uri="{FF2B5EF4-FFF2-40B4-BE49-F238E27FC236}">
                <a16:creationId xmlns:a16="http://schemas.microsoft.com/office/drawing/2014/main" id="{2EC75B38-9CD9-448A-B5AB-C8A56D454B28}"/>
              </a:ext>
            </a:extLst>
          </p:cNvPr>
          <p:cNvSpPr/>
          <p:nvPr/>
        </p:nvSpPr>
        <p:spPr>
          <a:xfrm rot="16200000">
            <a:off x="3344690" y="322927"/>
            <a:ext cx="377513" cy="436310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4397EA05-B8BD-447B-A26C-78A281626E5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4457" y="4270398"/>
            <a:ext cx="7101146" cy="627283"/>
          </a:xfrm>
          <a:prstGeom prst="rect">
            <a:avLst/>
          </a:prstGeom>
        </p:spPr>
      </p:pic>
      <p:pic>
        <p:nvPicPr>
          <p:cNvPr id="23" name="Picture 22">
            <a:extLst>
              <a:ext uri="{FF2B5EF4-FFF2-40B4-BE49-F238E27FC236}">
                <a16:creationId xmlns:a16="http://schemas.microsoft.com/office/drawing/2014/main" id="{4E73D1F6-7387-45D4-98BD-7FF957B3C7E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6200000">
            <a:off x="3228498" y="4333857"/>
            <a:ext cx="719136" cy="416545"/>
          </a:xfrm>
          <a:prstGeom prst="rect">
            <a:avLst/>
          </a:prstGeom>
        </p:spPr>
      </p:pic>
      <p:sp>
        <p:nvSpPr>
          <p:cNvPr id="3" name="Rectangle 2">
            <a:extLst>
              <a:ext uri="{FF2B5EF4-FFF2-40B4-BE49-F238E27FC236}">
                <a16:creationId xmlns:a16="http://schemas.microsoft.com/office/drawing/2014/main" id="{2EF2F599-A7BF-453C-A67D-9CB767840432}"/>
              </a:ext>
            </a:extLst>
          </p:cNvPr>
          <p:cNvSpPr/>
          <p:nvPr/>
        </p:nvSpPr>
        <p:spPr>
          <a:xfrm>
            <a:off x="3544030" y="4229345"/>
            <a:ext cx="3002820" cy="911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0" name="Object 29">
            <a:extLst>
              <a:ext uri="{FF2B5EF4-FFF2-40B4-BE49-F238E27FC236}">
                <a16:creationId xmlns:a16="http://schemas.microsoft.com/office/drawing/2014/main" id="{6B806EB9-7273-4649-8F42-5C8B39589ECD}"/>
              </a:ext>
            </a:extLst>
          </p:cNvPr>
          <p:cNvGraphicFramePr>
            <a:graphicFrameLocks noChangeAspect="1"/>
          </p:cNvGraphicFramePr>
          <p:nvPr/>
        </p:nvGraphicFramePr>
        <p:xfrm>
          <a:off x="2333660" y="5631134"/>
          <a:ext cx="228600" cy="736600"/>
        </p:xfrm>
        <a:graphic>
          <a:graphicData uri="http://schemas.openxmlformats.org/presentationml/2006/ole">
            <mc:AlternateContent xmlns:mc="http://schemas.openxmlformats.org/markup-compatibility/2006">
              <mc:Choice xmlns:v="urn:schemas-microsoft-com:vml" Requires="v">
                <p:oleObj spid="_x0000_s73771" name="Equation" r:id="rId8" imgW="228600" imgH="736560" progId="Equation.DSMT4">
                  <p:embed/>
                </p:oleObj>
              </mc:Choice>
              <mc:Fallback>
                <p:oleObj name="Equation" r:id="rId8" imgW="228600" imgH="736560" progId="Equation.DSMT4">
                  <p:embed/>
                  <p:pic>
                    <p:nvPicPr>
                      <p:cNvPr id="30" name="Object 29">
                        <a:extLst>
                          <a:ext uri="{FF2B5EF4-FFF2-40B4-BE49-F238E27FC236}">
                            <a16:creationId xmlns:a16="http://schemas.microsoft.com/office/drawing/2014/main" id="{6B806EB9-7273-4649-8F42-5C8B39589ECD}"/>
                          </a:ext>
                        </a:extLst>
                      </p:cNvPr>
                      <p:cNvPicPr/>
                      <p:nvPr/>
                    </p:nvPicPr>
                    <p:blipFill>
                      <a:blip r:embed="rId9"/>
                      <a:stretch>
                        <a:fillRect/>
                      </a:stretch>
                    </p:blipFill>
                    <p:spPr>
                      <a:xfrm>
                        <a:off x="2333660" y="5631134"/>
                        <a:ext cx="228600" cy="736600"/>
                      </a:xfrm>
                      <a:prstGeom prst="rect">
                        <a:avLst/>
                      </a:prstGeom>
                    </p:spPr>
                  </p:pic>
                </p:oleObj>
              </mc:Fallback>
            </mc:AlternateContent>
          </a:graphicData>
        </a:graphic>
      </p:graphicFrame>
      <p:sp>
        <p:nvSpPr>
          <p:cNvPr id="31" name="Right Brace 30">
            <a:extLst>
              <a:ext uri="{FF2B5EF4-FFF2-40B4-BE49-F238E27FC236}">
                <a16:creationId xmlns:a16="http://schemas.microsoft.com/office/drawing/2014/main" id="{5AA364A4-F91E-4D5D-822C-3852FDBC404F}"/>
              </a:ext>
            </a:extLst>
          </p:cNvPr>
          <p:cNvSpPr/>
          <p:nvPr/>
        </p:nvSpPr>
        <p:spPr>
          <a:xfrm rot="5400000">
            <a:off x="2259204" y="4186456"/>
            <a:ext cx="377513" cy="219213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1B9488B8-920C-4BC5-BFDE-FFBDAB09CC20}"/>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715000" y="2867707"/>
            <a:ext cx="2790255" cy="637200"/>
          </a:xfrm>
          <a:prstGeom prst="rect">
            <a:avLst/>
          </a:prstGeom>
        </p:spPr>
      </p:pic>
      <p:pic>
        <p:nvPicPr>
          <p:cNvPr id="5" name="Picture 4">
            <a:extLst>
              <a:ext uri="{FF2B5EF4-FFF2-40B4-BE49-F238E27FC236}">
                <a16:creationId xmlns:a16="http://schemas.microsoft.com/office/drawing/2014/main" id="{52257800-6FCC-428E-A493-07A3B502B2F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4457" y="2868453"/>
            <a:ext cx="7101146" cy="627283"/>
          </a:xfrm>
          <a:prstGeom prst="rect">
            <a:avLst/>
          </a:prstGeom>
        </p:spPr>
      </p:pic>
      <p:pic>
        <p:nvPicPr>
          <p:cNvPr id="10" name="Picture 9">
            <a:extLst>
              <a:ext uri="{FF2B5EF4-FFF2-40B4-BE49-F238E27FC236}">
                <a16:creationId xmlns:a16="http://schemas.microsoft.com/office/drawing/2014/main" id="{F5B71FA6-A949-4233-96B6-4D589735CAF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6200000">
            <a:off x="3228498" y="2931912"/>
            <a:ext cx="719136" cy="416545"/>
          </a:xfrm>
          <a:prstGeom prst="rect">
            <a:avLst/>
          </a:prstGeom>
        </p:spPr>
      </p:pic>
      <p:graphicFrame>
        <p:nvGraphicFramePr>
          <p:cNvPr id="8" name="Object 7">
            <a:extLst>
              <a:ext uri="{FF2B5EF4-FFF2-40B4-BE49-F238E27FC236}">
                <a16:creationId xmlns:a16="http://schemas.microsoft.com/office/drawing/2014/main" id="{E6D424D5-BFF9-49D5-8797-745244A60EAB}"/>
              </a:ext>
            </a:extLst>
          </p:cNvPr>
          <p:cNvGraphicFramePr>
            <a:graphicFrameLocks noChangeAspect="1"/>
          </p:cNvGraphicFramePr>
          <p:nvPr/>
        </p:nvGraphicFramePr>
        <p:xfrm>
          <a:off x="3425194" y="1508536"/>
          <a:ext cx="228600" cy="736600"/>
        </p:xfrm>
        <a:graphic>
          <a:graphicData uri="http://schemas.openxmlformats.org/presentationml/2006/ole">
            <mc:AlternateContent xmlns:mc="http://schemas.openxmlformats.org/markup-compatibility/2006">
              <mc:Choice xmlns:v="urn:schemas-microsoft-com:vml" Requires="v">
                <p:oleObj spid="_x0000_s73772" name="Equation" r:id="rId11" imgW="228600" imgH="736560" progId="Equation.DSMT4">
                  <p:embed/>
                </p:oleObj>
              </mc:Choice>
              <mc:Fallback>
                <p:oleObj name="Equation" r:id="rId11" imgW="228600" imgH="736560" progId="Equation.DSMT4">
                  <p:embed/>
                  <p:pic>
                    <p:nvPicPr>
                      <p:cNvPr id="8" name="Object 7">
                        <a:extLst>
                          <a:ext uri="{FF2B5EF4-FFF2-40B4-BE49-F238E27FC236}">
                            <a16:creationId xmlns:a16="http://schemas.microsoft.com/office/drawing/2014/main" id="{E6D424D5-BFF9-49D5-8797-745244A60EAB}"/>
                          </a:ext>
                        </a:extLst>
                      </p:cNvPr>
                      <p:cNvPicPr/>
                      <p:nvPr/>
                    </p:nvPicPr>
                    <p:blipFill>
                      <a:blip r:embed="rId12"/>
                      <a:stretch>
                        <a:fillRect/>
                      </a:stretch>
                    </p:blipFill>
                    <p:spPr>
                      <a:xfrm>
                        <a:off x="3425194" y="1508536"/>
                        <a:ext cx="228600" cy="736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BE28EC82-730B-46FE-AC9B-A5229FE3E536}"/>
              </a:ext>
            </a:extLst>
          </p:cNvPr>
          <p:cNvGraphicFramePr>
            <a:graphicFrameLocks noChangeAspect="1"/>
          </p:cNvGraphicFramePr>
          <p:nvPr/>
        </p:nvGraphicFramePr>
        <p:xfrm>
          <a:off x="4525105" y="4154152"/>
          <a:ext cx="228600" cy="736600"/>
        </p:xfrm>
        <a:graphic>
          <a:graphicData uri="http://schemas.openxmlformats.org/presentationml/2006/ole">
            <mc:AlternateContent xmlns:mc="http://schemas.openxmlformats.org/markup-compatibility/2006">
              <mc:Choice xmlns:v="urn:schemas-microsoft-com:vml" Requires="v">
                <p:oleObj spid="_x0000_s73773" name="Equation" r:id="rId13" imgW="228600" imgH="736560" progId="Equation.DSMT4">
                  <p:embed/>
                </p:oleObj>
              </mc:Choice>
              <mc:Fallback>
                <p:oleObj name="Equation" r:id="rId13" imgW="228600" imgH="736560" progId="Equation.DSMT4">
                  <p:embed/>
                  <p:pic>
                    <p:nvPicPr>
                      <p:cNvPr id="16" name="Object 15">
                        <a:extLst>
                          <a:ext uri="{FF2B5EF4-FFF2-40B4-BE49-F238E27FC236}">
                            <a16:creationId xmlns:a16="http://schemas.microsoft.com/office/drawing/2014/main" id="{BE28EC82-730B-46FE-AC9B-A5229FE3E536}"/>
                          </a:ext>
                        </a:extLst>
                      </p:cNvPr>
                      <p:cNvPicPr/>
                      <p:nvPr/>
                    </p:nvPicPr>
                    <p:blipFill>
                      <a:blip r:embed="rId14"/>
                      <a:stretch>
                        <a:fillRect/>
                      </a:stretch>
                    </p:blipFill>
                    <p:spPr>
                      <a:xfrm>
                        <a:off x="4525105" y="4154152"/>
                        <a:ext cx="228600" cy="736600"/>
                      </a:xfrm>
                      <a:prstGeom prst="rect">
                        <a:avLst/>
                      </a:prstGeom>
                    </p:spPr>
                  </p:pic>
                </p:oleObj>
              </mc:Fallback>
            </mc:AlternateContent>
          </a:graphicData>
        </a:graphic>
      </p:graphicFrame>
      <p:sp>
        <p:nvSpPr>
          <p:cNvPr id="17" name="Right Brace 16">
            <a:extLst>
              <a:ext uri="{FF2B5EF4-FFF2-40B4-BE49-F238E27FC236}">
                <a16:creationId xmlns:a16="http://schemas.microsoft.com/office/drawing/2014/main" id="{C4D7A124-9610-494B-BCA1-DEB51963D133}"/>
              </a:ext>
            </a:extLst>
          </p:cNvPr>
          <p:cNvSpPr/>
          <p:nvPr/>
        </p:nvSpPr>
        <p:spPr>
          <a:xfrm rot="5400000">
            <a:off x="4454352" y="509048"/>
            <a:ext cx="377513" cy="658243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6CAABC74-F211-41A6-B06A-9853A0DE06E4}"/>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rot="5400000">
            <a:off x="1675231" y="1637456"/>
            <a:ext cx="1294956" cy="2790255"/>
          </a:xfrm>
          <a:prstGeom prst="rect">
            <a:avLst/>
          </a:prstGeom>
        </p:spPr>
      </p:pic>
    </p:spTree>
    <p:extLst>
      <p:ext uri="{BB962C8B-B14F-4D97-AF65-F5344CB8AC3E}">
        <p14:creationId xmlns:p14="http://schemas.microsoft.com/office/powerpoint/2010/main" val="27464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500"/>
                            </p:stCondLst>
                            <p:childTnLst>
                              <p:par>
                                <p:cTn id="33" presetID="10" presetClass="exit" presetSubtype="0" fill="hold" nodeType="afterEffect">
                                  <p:stCondLst>
                                    <p:cond delay="50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0D923-3927-45A8-9B73-CFF6A9E33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54528"/>
            <a:ext cx="6135088" cy="4548944"/>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3:1</a:t>
            </a:r>
          </a:p>
        </p:txBody>
      </p:sp>
      <p:grpSp>
        <p:nvGrpSpPr>
          <p:cNvPr id="6" name="Group 5">
            <a:extLst>
              <a:ext uri="{FF2B5EF4-FFF2-40B4-BE49-F238E27FC236}">
                <a16:creationId xmlns:a16="http://schemas.microsoft.com/office/drawing/2014/main" id="{F12B25FA-0BAC-4579-B59B-9F698F3F81C8}"/>
              </a:ext>
            </a:extLst>
          </p:cNvPr>
          <p:cNvGrpSpPr/>
          <p:nvPr/>
        </p:nvGrpSpPr>
        <p:grpSpPr>
          <a:xfrm>
            <a:off x="1386114" y="1154528"/>
            <a:ext cx="6582229" cy="964556"/>
            <a:chOff x="1386114" y="1154528"/>
            <a:chExt cx="6582229" cy="964556"/>
          </a:xfrm>
        </p:grpSpPr>
        <p:sp>
          <p:nvSpPr>
            <p:cNvPr id="11" name="Rectangle 10">
              <a:extLst>
                <a:ext uri="{FF2B5EF4-FFF2-40B4-BE49-F238E27FC236}">
                  <a16:creationId xmlns:a16="http://schemas.microsoft.com/office/drawing/2014/main" id="{41268C49-E69D-42CD-B44C-38FB4DAE09AA}"/>
                </a:ext>
              </a:extLst>
            </p:cNvPr>
            <p:cNvSpPr/>
            <p:nvPr/>
          </p:nvSpPr>
          <p:spPr>
            <a:xfrm>
              <a:off x="6778171" y="1154528"/>
              <a:ext cx="1190172" cy="7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D0CC832-076E-4C99-A90F-5AFCF81EB557}"/>
                </a:ext>
              </a:extLst>
            </p:cNvPr>
            <p:cNvSpPr/>
            <p:nvPr/>
          </p:nvSpPr>
          <p:spPr>
            <a:xfrm>
              <a:off x="1386114" y="1724619"/>
              <a:ext cx="4927600"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Rectangle 16">
            <a:extLst>
              <a:ext uri="{FF2B5EF4-FFF2-40B4-BE49-F238E27FC236}">
                <a16:creationId xmlns:a16="http://schemas.microsoft.com/office/drawing/2014/main" id="{C0845A56-C3DE-4910-A00E-74C218149A20}"/>
              </a:ext>
            </a:extLst>
          </p:cNvPr>
          <p:cNvSpPr/>
          <p:nvPr/>
        </p:nvSpPr>
        <p:spPr>
          <a:xfrm>
            <a:off x="1386114" y="2119084"/>
            <a:ext cx="4608286"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BC65DFFC-00DB-4D9C-8247-FADEA3D2C71F}"/>
              </a:ext>
            </a:extLst>
          </p:cNvPr>
          <p:cNvGrpSpPr/>
          <p:nvPr/>
        </p:nvGrpSpPr>
        <p:grpSpPr>
          <a:xfrm>
            <a:off x="1504456" y="2003046"/>
            <a:ext cx="6582229" cy="964556"/>
            <a:chOff x="1386114" y="1154528"/>
            <a:chExt cx="6582229" cy="964556"/>
          </a:xfrm>
        </p:grpSpPr>
        <p:sp>
          <p:nvSpPr>
            <p:cNvPr id="20" name="Rectangle 19">
              <a:extLst>
                <a:ext uri="{FF2B5EF4-FFF2-40B4-BE49-F238E27FC236}">
                  <a16:creationId xmlns:a16="http://schemas.microsoft.com/office/drawing/2014/main" id="{FD429877-0A33-4EA3-9858-C55DA40F40D4}"/>
                </a:ext>
              </a:extLst>
            </p:cNvPr>
            <p:cNvSpPr/>
            <p:nvPr/>
          </p:nvSpPr>
          <p:spPr>
            <a:xfrm>
              <a:off x="6778171" y="1154528"/>
              <a:ext cx="1190172" cy="7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82E0A4D5-3E31-41EE-B0F9-85AF700CDF6E}"/>
                </a:ext>
              </a:extLst>
            </p:cNvPr>
            <p:cNvSpPr/>
            <p:nvPr/>
          </p:nvSpPr>
          <p:spPr>
            <a:xfrm>
              <a:off x="1386114" y="1724619"/>
              <a:ext cx="4927600"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ectangle 24">
            <a:extLst>
              <a:ext uri="{FF2B5EF4-FFF2-40B4-BE49-F238E27FC236}">
                <a16:creationId xmlns:a16="http://schemas.microsoft.com/office/drawing/2014/main" id="{4BAD21AB-AFBD-4E11-B300-22701BFB4EDE}"/>
              </a:ext>
            </a:extLst>
          </p:cNvPr>
          <p:cNvSpPr/>
          <p:nvPr/>
        </p:nvSpPr>
        <p:spPr>
          <a:xfrm>
            <a:off x="1235402" y="3062670"/>
            <a:ext cx="4608286"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C1BE0FA4-D623-450E-B75D-3F867DE530A8}"/>
              </a:ext>
            </a:extLst>
          </p:cNvPr>
          <p:cNvGrpSpPr/>
          <p:nvPr/>
        </p:nvGrpSpPr>
        <p:grpSpPr>
          <a:xfrm>
            <a:off x="1353744" y="2946632"/>
            <a:ext cx="6582229" cy="964556"/>
            <a:chOff x="1386114" y="1154528"/>
            <a:chExt cx="6582229" cy="964556"/>
          </a:xfrm>
        </p:grpSpPr>
        <p:sp>
          <p:nvSpPr>
            <p:cNvPr id="27" name="Rectangle 26">
              <a:extLst>
                <a:ext uri="{FF2B5EF4-FFF2-40B4-BE49-F238E27FC236}">
                  <a16:creationId xmlns:a16="http://schemas.microsoft.com/office/drawing/2014/main" id="{2C72CD0E-98C0-48D7-A4D9-5FB270384990}"/>
                </a:ext>
              </a:extLst>
            </p:cNvPr>
            <p:cNvSpPr/>
            <p:nvPr/>
          </p:nvSpPr>
          <p:spPr>
            <a:xfrm>
              <a:off x="6778171" y="1154528"/>
              <a:ext cx="1190172" cy="7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7BBF35F6-5DD2-463D-8CEB-723AC9E89CA7}"/>
                </a:ext>
              </a:extLst>
            </p:cNvPr>
            <p:cNvSpPr/>
            <p:nvPr/>
          </p:nvSpPr>
          <p:spPr>
            <a:xfrm>
              <a:off x="1386114" y="1724619"/>
              <a:ext cx="4927600"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40">
            <a:extLst>
              <a:ext uri="{FF2B5EF4-FFF2-40B4-BE49-F238E27FC236}">
                <a16:creationId xmlns:a16="http://schemas.microsoft.com/office/drawing/2014/main" id="{97110B1C-7ED2-4BE9-AEC5-0A3B96613F9A}"/>
              </a:ext>
            </a:extLst>
          </p:cNvPr>
          <p:cNvSpPr/>
          <p:nvPr/>
        </p:nvSpPr>
        <p:spPr>
          <a:xfrm>
            <a:off x="1208027" y="3956751"/>
            <a:ext cx="4608286"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2" name="Group 41">
            <a:extLst>
              <a:ext uri="{FF2B5EF4-FFF2-40B4-BE49-F238E27FC236}">
                <a16:creationId xmlns:a16="http://schemas.microsoft.com/office/drawing/2014/main" id="{49C02BD7-7DF9-4D5A-9E86-440A40A932CA}"/>
              </a:ext>
            </a:extLst>
          </p:cNvPr>
          <p:cNvGrpSpPr/>
          <p:nvPr/>
        </p:nvGrpSpPr>
        <p:grpSpPr>
          <a:xfrm>
            <a:off x="1326369" y="3840713"/>
            <a:ext cx="6582229" cy="964556"/>
            <a:chOff x="1386114" y="1154528"/>
            <a:chExt cx="6582229" cy="964556"/>
          </a:xfrm>
        </p:grpSpPr>
        <p:sp>
          <p:nvSpPr>
            <p:cNvPr id="43" name="Rectangle 42">
              <a:extLst>
                <a:ext uri="{FF2B5EF4-FFF2-40B4-BE49-F238E27FC236}">
                  <a16:creationId xmlns:a16="http://schemas.microsoft.com/office/drawing/2014/main" id="{B9E98232-8BA9-481C-8527-83F5449DE500}"/>
                </a:ext>
              </a:extLst>
            </p:cNvPr>
            <p:cNvSpPr/>
            <p:nvPr/>
          </p:nvSpPr>
          <p:spPr>
            <a:xfrm>
              <a:off x="6778171" y="1154528"/>
              <a:ext cx="1190172" cy="7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C83C883D-C2C4-4091-B60D-E22BE8473DC5}"/>
                </a:ext>
              </a:extLst>
            </p:cNvPr>
            <p:cNvSpPr/>
            <p:nvPr/>
          </p:nvSpPr>
          <p:spPr>
            <a:xfrm>
              <a:off x="1386114" y="1724619"/>
              <a:ext cx="4927600"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9" name="Rectangle 48">
            <a:extLst>
              <a:ext uri="{FF2B5EF4-FFF2-40B4-BE49-F238E27FC236}">
                <a16:creationId xmlns:a16="http://schemas.microsoft.com/office/drawing/2014/main" id="{1102C711-4D3F-4A99-9C44-464CB2E2B299}"/>
              </a:ext>
            </a:extLst>
          </p:cNvPr>
          <p:cNvSpPr/>
          <p:nvPr/>
        </p:nvSpPr>
        <p:spPr>
          <a:xfrm>
            <a:off x="1235402" y="4849511"/>
            <a:ext cx="4608286"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AD4FD505-F955-44B3-A3C6-2F4F8F1F18EB}"/>
              </a:ext>
            </a:extLst>
          </p:cNvPr>
          <p:cNvGrpSpPr/>
          <p:nvPr/>
        </p:nvGrpSpPr>
        <p:grpSpPr>
          <a:xfrm>
            <a:off x="1353744" y="4733473"/>
            <a:ext cx="6582229" cy="964556"/>
            <a:chOff x="1386114" y="1154528"/>
            <a:chExt cx="6582229" cy="964556"/>
          </a:xfrm>
        </p:grpSpPr>
        <p:sp>
          <p:nvSpPr>
            <p:cNvPr id="51" name="Rectangle 50">
              <a:extLst>
                <a:ext uri="{FF2B5EF4-FFF2-40B4-BE49-F238E27FC236}">
                  <a16:creationId xmlns:a16="http://schemas.microsoft.com/office/drawing/2014/main" id="{4EE6509C-2953-470F-937B-B6AAC77EF142}"/>
                </a:ext>
              </a:extLst>
            </p:cNvPr>
            <p:cNvSpPr/>
            <p:nvPr/>
          </p:nvSpPr>
          <p:spPr>
            <a:xfrm>
              <a:off x="6778171" y="1154528"/>
              <a:ext cx="1190172" cy="7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9E3C7EEC-310E-4939-A1F5-170D86888018}"/>
                </a:ext>
              </a:extLst>
            </p:cNvPr>
            <p:cNvSpPr/>
            <p:nvPr/>
          </p:nvSpPr>
          <p:spPr>
            <a:xfrm>
              <a:off x="1386114" y="1724619"/>
              <a:ext cx="4927600" cy="39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3208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41" grpId="0" animBg="1"/>
      <p:bldP spid="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37EDED1B-DABC-4E19-AF42-B674E57B4955}"/>
              </a:ext>
            </a:extLst>
          </p:cNvPr>
          <p:cNvGraphicFramePr>
            <a:graphicFrameLocks noChangeAspect="1"/>
          </p:cNvGraphicFramePr>
          <p:nvPr/>
        </p:nvGraphicFramePr>
        <p:xfrm>
          <a:off x="3606800" y="5051425"/>
          <a:ext cx="2057400" cy="558800"/>
        </p:xfrm>
        <a:graphic>
          <a:graphicData uri="http://schemas.openxmlformats.org/presentationml/2006/ole">
            <mc:AlternateContent xmlns:mc="http://schemas.openxmlformats.org/markup-compatibility/2006">
              <mc:Choice xmlns:v="urn:schemas-microsoft-com:vml" Requires="v">
                <p:oleObj spid="_x0000_s74844" name="Equation" r:id="rId4" imgW="2057400" imgH="558720" progId="Equation.DSMT4">
                  <p:embed/>
                </p:oleObj>
              </mc:Choice>
              <mc:Fallback>
                <p:oleObj name="Equation" r:id="rId4" imgW="2057400" imgH="558720" progId="Equation.DSMT4">
                  <p:embed/>
                  <p:pic>
                    <p:nvPicPr>
                      <p:cNvPr id="14" name="Object 13">
                        <a:extLst>
                          <a:ext uri="{FF2B5EF4-FFF2-40B4-BE49-F238E27FC236}">
                            <a16:creationId xmlns:a16="http://schemas.microsoft.com/office/drawing/2014/main" id="{37EDED1B-DABC-4E19-AF42-B674E57B4955}"/>
                          </a:ext>
                        </a:extLst>
                      </p:cNvPr>
                      <p:cNvPicPr/>
                      <p:nvPr/>
                    </p:nvPicPr>
                    <p:blipFill>
                      <a:blip r:embed="rId5"/>
                      <a:stretch>
                        <a:fillRect/>
                      </a:stretch>
                    </p:blipFill>
                    <p:spPr>
                      <a:xfrm>
                        <a:off x="3606800" y="5051425"/>
                        <a:ext cx="2057400" cy="5588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9B61C383-F6A1-44FA-9D64-8E13CAB3F77A}"/>
              </a:ext>
            </a:extLst>
          </p:cNvPr>
          <p:cNvGraphicFramePr>
            <a:graphicFrameLocks noChangeAspect="1"/>
          </p:cNvGraphicFramePr>
          <p:nvPr/>
        </p:nvGraphicFramePr>
        <p:xfrm>
          <a:off x="3606800" y="5051425"/>
          <a:ext cx="2057400" cy="558800"/>
        </p:xfrm>
        <a:graphic>
          <a:graphicData uri="http://schemas.openxmlformats.org/presentationml/2006/ole">
            <mc:AlternateContent xmlns:mc="http://schemas.openxmlformats.org/markup-compatibility/2006">
              <mc:Choice xmlns:v="urn:schemas-microsoft-com:vml" Requires="v">
                <p:oleObj spid="_x0000_s74845" name="Equation" r:id="rId6" imgW="2057400" imgH="558720" progId="Equation.DSMT4">
                  <p:embed/>
                </p:oleObj>
              </mc:Choice>
              <mc:Fallback>
                <p:oleObj name="Equation" r:id="rId6" imgW="2057400" imgH="558720" progId="Equation.DSMT4">
                  <p:embed/>
                  <p:pic>
                    <p:nvPicPr>
                      <p:cNvPr id="33" name="Object 32">
                        <a:extLst>
                          <a:ext uri="{FF2B5EF4-FFF2-40B4-BE49-F238E27FC236}">
                            <a16:creationId xmlns:a16="http://schemas.microsoft.com/office/drawing/2014/main" id="{9B61C383-F6A1-44FA-9D64-8E13CAB3F77A}"/>
                          </a:ext>
                        </a:extLst>
                      </p:cNvPr>
                      <p:cNvPicPr/>
                      <p:nvPr/>
                    </p:nvPicPr>
                    <p:blipFill>
                      <a:blip r:embed="rId7"/>
                      <a:stretch>
                        <a:fillRect/>
                      </a:stretch>
                    </p:blipFill>
                    <p:spPr>
                      <a:xfrm>
                        <a:off x="3606800" y="5051425"/>
                        <a:ext cx="2057400" cy="5588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3EDA2D73-4C6B-4985-9019-9CB52E079ECF}"/>
              </a:ext>
            </a:extLst>
          </p:cNvPr>
          <p:cNvGraphicFramePr>
            <a:graphicFrameLocks noChangeAspect="1"/>
          </p:cNvGraphicFramePr>
          <p:nvPr/>
        </p:nvGraphicFramePr>
        <p:xfrm>
          <a:off x="3608388" y="5051425"/>
          <a:ext cx="2070100" cy="558800"/>
        </p:xfrm>
        <a:graphic>
          <a:graphicData uri="http://schemas.openxmlformats.org/presentationml/2006/ole">
            <mc:AlternateContent xmlns:mc="http://schemas.openxmlformats.org/markup-compatibility/2006">
              <mc:Choice xmlns:v="urn:schemas-microsoft-com:vml" Requires="v">
                <p:oleObj spid="_x0000_s74846" name="Equation" r:id="rId8" imgW="2070000" imgH="558720" progId="Equation.DSMT4">
                  <p:embed/>
                </p:oleObj>
              </mc:Choice>
              <mc:Fallback>
                <p:oleObj name="Equation" r:id="rId8" imgW="2070000" imgH="558720" progId="Equation.DSMT4">
                  <p:embed/>
                  <p:pic>
                    <p:nvPicPr>
                      <p:cNvPr id="37" name="Object 36">
                        <a:extLst>
                          <a:ext uri="{FF2B5EF4-FFF2-40B4-BE49-F238E27FC236}">
                            <a16:creationId xmlns:a16="http://schemas.microsoft.com/office/drawing/2014/main" id="{3EDA2D73-4C6B-4985-9019-9CB52E079ECF}"/>
                          </a:ext>
                        </a:extLst>
                      </p:cNvPr>
                      <p:cNvPicPr/>
                      <p:nvPr/>
                    </p:nvPicPr>
                    <p:blipFill>
                      <a:blip r:embed="rId9"/>
                      <a:stretch>
                        <a:fillRect/>
                      </a:stretch>
                    </p:blipFill>
                    <p:spPr>
                      <a:xfrm>
                        <a:off x="3608388" y="5051425"/>
                        <a:ext cx="2070100" cy="5588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E1BFE380-5540-43A2-9D86-947EAAA6AE3F}"/>
              </a:ext>
            </a:extLst>
          </p:cNvPr>
          <p:cNvGraphicFramePr>
            <a:graphicFrameLocks noChangeAspect="1"/>
          </p:cNvGraphicFramePr>
          <p:nvPr/>
        </p:nvGraphicFramePr>
        <p:xfrm>
          <a:off x="3606800" y="5051425"/>
          <a:ext cx="2057400" cy="558800"/>
        </p:xfrm>
        <a:graphic>
          <a:graphicData uri="http://schemas.openxmlformats.org/presentationml/2006/ole">
            <mc:AlternateContent xmlns:mc="http://schemas.openxmlformats.org/markup-compatibility/2006">
              <mc:Choice xmlns:v="urn:schemas-microsoft-com:vml" Requires="v">
                <p:oleObj spid="_x0000_s74847" name="Equation" r:id="rId10" imgW="2057400" imgH="558720" progId="Equation.DSMT4">
                  <p:embed/>
                </p:oleObj>
              </mc:Choice>
              <mc:Fallback>
                <p:oleObj name="Equation" r:id="rId10" imgW="2057400" imgH="558720" progId="Equation.DSMT4">
                  <p:embed/>
                  <p:pic>
                    <p:nvPicPr>
                      <p:cNvPr id="45" name="Object 44">
                        <a:extLst>
                          <a:ext uri="{FF2B5EF4-FFF2-40B4-BE49-F238E27FC236}">
                            <a16:creationId xmlns:a16="http://schemas.microsoft.com/office/drawing/2014/main" id="{E1BFE380-5540-43A2-9D86-947EAAA6AE3F}"/>
                          </a:ext>
                        </a:extLst>
                      </p:cNvPr>
                      <p:cNvPicPr/>
                      <p:nvPr/>
                    </p:nvPicPr>
                    <p:blipFill>
                      <a:blip r:embed="rId11"/>
                      <a:stretch>
                        <a:fillRect/>
                      </a:stretch>
                    </p:blipFill>
                    <p:spPr>
                      <a:xfrm>
                        <a:off x="3606800" y="5051425"/>
                        <a:ext cx="2057400" cy="55880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22386A56-0FD5-4DE2-9261-F951BBAB3C4F}"/>
              </a:ext>
            </a:extLst>
          </p:cNvPr>
          <p:cNvGraphicFramePr>
            <a:graphicFrameLocks noChangeAspect="1"/>
          </p:cNvGraphicFramePr>
          <p:nvPr/>
        </p:nvGraphicFramePr>
        <p:xfrm>
          <a:off x="3614738" y="5051425"/>
          <a:ext cx="2057400" cy="558800"/>
        </p:xfrm>
        <a:graphic>
          <a:graphicData uri="http://schemas.openxmlformats.org/presentationml/2006/ole">
            <mc:AlternateContent xmlns:mc="http://schemas.openxmlformats.org/markup-compatibility/2006">
              <mc:Choice xmlns:v="urn:schemas-microsoft-com:vml" Requires="v">
                <p:oleObj spid="_x0000_s74848" name="Equation" r:id="rId12" imgW="2057400" imgH="558720" progId="Equation.DSMT4">
                  <p:embed/>
                </p:oleObj>
              </mc:Choice>
              <mc:Fallback>
                <p:oleObj name="Equation" r:id="rId12" imgW="2057400" imgH="558720" progId="Equation.DSMT4">
                  <p:embed/>
                  <p:pic>
                    <p:nvPicPr>
                      <p:cNvPr id="53" name="Object 52">
                        <a:extLst>
                          <a:ext uri="{FF2B5EF4-FFF2-40B4-BE49-F238E27FC236}">
                            <a16:creationId xmlns:a16="http://schemas.microsoft.com/office/drawing/2014/main" id="{22386A56-0FD5-4DE2-9261-F951BBAB3C4F}"/>
                          </a:ext>
                        </a:extLst>
                      </p:cNvPr>
                      <p:cNvPicPr/>
                      <p:nvPr/>
                    </p:nvPicPr>
                    <p:blipFill>
                      <a:blip r:embed="rId13"/>
                      <a:stretch>
                        <a:fillRect/>
                      </a:stretch>
                    </p:blipFill>
                    <p:spPr>
                      <a:xfrm>
                        <a:off x="3614738" y="5051425"/>
                        <a:ext cx="2057400" cy="55880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99CB3875-39B8-4E78-8485-49917E21CC7E}"/>
              </a:ext>
            </a:extLst>
          </p:cNvPr>
          <p:cNvGraphicFramePr>
            <a:graphicFrameLocks noChangeAspect="1"/>
          </p:cNvGraphicFramePr>
          <p:nvPr/>
        </p:nvGraphicFramePr>
        <p:xfrm>
          <a:off x="3598863" y="5051425"/>
          <a:ext cx="2057400" cy="558800"/>
        </p:xfrm>
        <a:graphic>
          <a:graphicData uri="http://schemas.openxmlformats.org/presentationml/2006/ole">
            <mc:AlternateContent xmlns:mc="http://schemas.openxmlformats.org/markup-compatibility/2006">
              <mc:Choice xmlns:v="urn:schemas-microsoft-com:vml" Requires="v">
                <p:oleObj spid="_x0000_s74849" name="Equation" r:id="rId14" imgW="2057400" imgH="558720" progId="Equation.DSMT4">
                  <p:embed/>
                </p:oleObj>
              </mc:Choice>
              <mc:Fallback>
                <p:oleObj name="Equation" r:id="rId14" imgW="2057400" imgH="558720" progId="Equation.DSMT4">
                  <p:embed/>
                  <p:pic>
                    <p:nvPicPr>
                      <p:cNvPr id="57" name="Object 56">
                        <a:extLst>
                          <a:ext uri="{FF2B5EF4-FFF2-40B4-BE49-F238E27FC236}">
                            <a16:creationId xmlns:a16="http://schemas.microsoft.com/office/drawing/2014/main" id="{99CB3875-39B8-4E78-8485-49917E21CC7E}"/>
                          </a:ext>
                        </a:extLst>
                      </p:cNvPr>
                      <p:cNvPicPr/>
                      <p:nvPr/>
                    </p:nvPicPr>
                    <p:blipFill>
                      <a:blip r:embed="rId15"/>
                      <a:stretch>
                        <a:fillRect/>
                      </a:stretch>
                    </p:blipFill>
                    <p:spPr>
                      <a:xfrm>
                        <a:off x="3598863" y="5051425"/>
                        <a:ext cx="2057400" cy="558800"/>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59C2DB6D-1B13-464A-9B80-8492D862C68B}"/>
              </a:ext>
            </a:extLst>
          </p:cNvPr>
          <p:cNvGraphicFramePr>
            <a:graphicFrameLocks noChangeAspect="1"/>
          </p:cNvGraphicFramePr>
          <p:nvPr/>
        </p:nvGraphicFramePr>
        <p:xfrm>
          <a:off x="3624263" y="5051425"/>
          <a:ext cx="2006600" cy="558800"/>
        </p:xfrm>
        <a:graphic>
          <a:graphicData uri="http://schemas.openxmlformats.org/presentationml/2006/ole">
            <mc:AlternateContent xmlns:mc="http://schemas.openxmlformats.org/markup-compatibility/2006">
              <mc:Choice xmlns:v="urn:schemas-microsoft-com:vml" Requires="v">
                <p:oleObj spid="_x0000_s74850" name="Equation" r:id="rId16" imgW="2006280" imgH="558720" progId="Equation.DSMT4">
                  <p:embed/>
                </p:oleObj>
              </mc:Choice>
              <mc:Fallback>
                <p:oleObj name="Equation" r:id="rId16" imgW="2006280" imgH="558720" progId="Equation.DSMT4">
                  <p:embed/>
                  <p:pic>
                    <p:nvPicPr>
                      <p:cNvPr id="61" name="Object 60">
                        <a:extLst>
                          <a:ext uri="{FF2B5EF4-FFF2-40B4-BE49-F238E27FC236}">
                            <a16:creationId xmlns:a16="http://schemas.microsoft.com/office/drawing/2014/main" id="{59C2DB6D-1B13-464A-9B80-8492D862C68B}"/>
                          </a:ext>
                        </a:extLst>
                      </p:cNvPr>
                      <p:cNvPicPr/>
                      <p:nvPr/>
                    </p:nvPicPr>
                    <p:blipFill>
                      <a:blip r:embed="rId17"/>
                      <a:stretch>
                        <a:fillRect/>
                      </a:stretch>
                    </p:blipFill>
                    <p:spPr>
                      <a:xfrm>
                        <a:off x="3624263" y="5051425"/>
                        <a:ext cx="2006600" cy="55880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14E43A27-08D7-4EB1-93E7-B5FD8E231817}"/>
              </a:ext>
            </a:extLst>
          </p:cNvPr>
          <p:cNvGraphicFramePr>
            <a:graphicFrameLocks noChangeAspect="1"/>
          </p:cNvGraphicFramePr>
          <p:nvPr/>
        </p:nvGraphicFramePr>
        <p:xfrm>
          <a:off x="3624263" y="5051425"/>
          <a:ext cx="2006600" cy="558800"/>
        </p:xfrm>
        <a:graphic>
          <a:graphicData uri="http://schemas.openxmlformats.org/presentationml/2006/ole">
            <mc:AlternateContent xmlns:mc="http://schemas.openxmlformats.org/markup-compatibility/2006">
              <mc:Choice xmlns:v="urn:schemas-microsoft-com:vml" Requires="v">
                <p:oleObj spid="_x0000_s74851" name="Equation" r:id="rId18" imgW="2006280" imgH="558720" progId="Equation.DSMT4">
                  <p:embed/>
                </p:oleObj>
              </mc:Choice>
              <mc:Fallback>
                <p:oleObj name="Equation" r:id="rId18" imgW="2006280" imgH="558720" progId="Equation.DSMT4">
                  <p:embed/>
                  <p:pic>
                    <p:nvPicPr>
                      <p:cNvPr id="65" name="Object 64">
                        <a:extLst>
                          <a:ext uri="{FF2B5EF4-FFF2-40B4-BE49-F238E27FC236}">
                            <a16:creationId xmlns:a16="http://schemas.microsoft.com/office/drawing/2014/main" id="{14E43A27-08D7-4EB1-93E7-B5FD8E231817}"/>
                          </a:ext>
                        </a:extLst>
                      </p:cNvPr>
                      <p:cNvPicPr/>
                      <p:nvPr/>
                    </p:nvPicPr>
                    <p:blipFill>
                      <a:blip r:embed="rId19"/>
                      <a:stretch>
                        <a:fillRect/>
                      </a:stretch>
                    </p:blipFill>
                    <p:spPr>
                      <a:xfrm>
                        <a:off x="3624263" y="5051425"/>
                        <a:ext cx="2006600" cy="5588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3:2</a:t>
            </a:r>
          </a:p>
        </p:txBody>
      </p:sp>
      <p:graphicFrame>
        <p:nvGraphicFramePr>
          <p:cNvPr id="7" name="Object 6">
            <a:extLst>
              <a:ext uri="{FF2B5EF4-FFF2-40B4-BE49-F238E27FC236}">
                <a16:creationId xmlns:a16="http://schemas.microsoft.com/office/drawing/2014/main" id="{7908BDFA-2BAD-41A5-B62D-26E45F4B55FC}"/>
              </a:ext>
            </a:extLst>
          </p:cNvPr>
          <p:cNvGraphicFramePr>
            <a:graphicFrameLocks noChangeAspect="1"/>
          </p:cNvGraphicFramePr>
          <p:nvPr/>
        </p:nvGraphicFramePr>
        <p:xfrm>
          <a:off x="3613150" y="5051425"/>
          <a:ext cx="1917700" cy="558800"/>
        </p:xfrm>
        <a:graphic>
          <a:graphicData uri="http://schemas.openxmlformats.org/presentationml/2006/ole">
            <mc:AlternateContent xmlns:mc="http://schemas.openxmlformats.org/markup-compatibility/2006">
              <mc:Choice xmlns:v="urn:schemas-microsoft-com:vml" Requires="v">
                <p:oleObj spid="_x0000_s74852" name="Equation" r:id="rId20" imgW="1917360" imgH="558720" progId="Equation.DSMT4">
                  <p:embed/>
                </p:oleObj>
              </mc:Choice>
              <mc:Fallback>
                <p:oleObj name="Equation" r:id="rId20" imgW="1917360" imgH="558720" progId="Equation.DSMT4">
                  <p:embed/>
                  <p:pic>
                    <p:nvPicPr>
                      <p:cNvPr id="7" name="Object 6">
                        <a:extLst>
                          <a:ext uri="{FF2B5EF4-FFF2-40B4-BE49-F238E27FC236}">
                            <a16:creationId xmlns:a16="http://schemas.microsoft.com/office/drawing/2014/main" id="{7908BDFA-2BAD-41A5-B62D-26E45F4B55FC}"/>
                          </a:ext>
                        </a:extLst>
                      </p:cNvPr>
                      <p:cNvPicPr/>
                      <p:nvPr/>
                    </p:nvPicPr>
                    <p:blipFill>
                      <a:blip r:embed="rId21"/>
                      <a:stretch>
                        <a:fillRect/>
                      </a:stretch>
                    </p:blipFill>
                    <p:spPr>
                      <a:xfrm>
                        <a:off x="3613150" y="5051425"/>
                        <a:ext cx="1917700" cy="5588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27C1B942-682E-4C87-8B86-3CF3896706B3}"/>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619102" y="2255304"/>
            <a:ext cx="7905797" cy="2258643"/>
          </a:xfrm>
          <a:prstGeom prst="rect">
            <a:avLst/>
          </a:prstGeom>
        </p:spPr>
      </p:pic>
      <p:pic>
        <p:nvPicPr>
          <p:cNvPr id="30" name="Picture 29">
            <a:extLst>
              <a:ext uri="{FF2B5EF4-FFF2-40B4-BE49-F238E27FC236}">
                <a16:creationId xmlns:a16="http://schemas.microsoft.com/office/drawing/2014/main" id="{CA2AD86F-E1C8-4822-B77D-862CAF9A3E23}"/>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19102" y="2255304"/>
            <a:ext cx="7905797" cy="2258643"/>
          </a:xfrm>
          <a:prstGeom prst="rect">
            <a:avLst/>
          </a:prstGeom>
        </p:spPr>
      </p:pic>
      <p:pic>
        <p:nvPicPr>
          <p:cNvPr id="32" name="Picture 31">
            <a:extLst>
              <a:ext uri="{FF2B5EF4-FFF2-40B4-BE49-F238E27FC236}">
                <a16:creationId xmlns:a16="http://schemas.microsoft.com/office/drawing/2014/main" id="{C2CE9877-190D-47D5-B4A1-B5476527BC71}"/>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619102" y="2255304"/>
            <a:ext cx="7905797" cy="2258643"/>
          </a:xfrm>
          <a:prstGeom prst="rect">
            <a:avLst/>
          </a:prstGeom>
        </p:spPr>
      </p:pic>
      <p:pic>
        <p:nvPicPr>
          <p:cNvPr id="36" name="Picture 35">
            <a:extLst>
              <a:ext uri="{FF2B5EF4-FFF2-40B4-BE49-F238E27FC236}">
                <a16:creationId xmlns:a16="http://schemas.microsoft.com/office/drawing/2014/main" id="{9734E15B-FAE9-4B40-8B3B-42F6125E014F}"/>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619102" y="2255304"/>
            <a:ext cx="7905797" cy="2258643"/>
          </a:xfrm>
          <a:prstGeom prst="rect">
            <a:avLst/>
          </a:prstGeom>
        </p:spPr>
      </p:pic>
      <p:pic>
        <p:nvPicPr>
          <p:cNvPr id="40" name="Picture 39">
            <a:extLst>
              <a:ext uri="{FF2B5EF4-FFF2-40B4-BE49-F238E27FC236}">
                <a16:creationId xmlns:a16="http://schemas.microsoft.com/office/drawing/2014/main" id="{2BB188A7-8C0A-49DF-8E9D-730FDDC65118}"/>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619102" y="2255304"/>
            <a:ext cx="7905797" cy="2157043"/>
          </a:xfrm>
          <a:prstGeom prst="rect">
            <a:avLst/>
          </a:prstGeom>
        </p:spPr>
      </p:pic>
      <p:pic>
        <p:nvPicPr>
          <p:cNvPr id="48" name="Picture 47">
            <a:extLst>
              <a:ext uri="{FF2B5EF4-FFF2-40B4-BE49-F238E27FC236}">
                <a16:creationId xmlns:a16="http://schemas.microsoft.com/office/drawing/2014/main" id="{B7F3110D-084D-40FB-86EC-87060B2E1D28}"/>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619102" y="2255304"/>
            <a:ext cx="7905797" cy="2258643"/>
          </a:xfrm>
          <a:prstGeom prst="rect">
            <a:avLst/>
          </a:prstGeom>
        </p:spPr>
      </p:pic>
      <p:pic>
        <p:nvPicPr>
          <p:cNvPr id="56" name="Picture 55">
            <a:extLst>
              <a:ext uri="{FF2B5EF4-FFF2-40B4-BE49-F238E27FC236}">
                <a16:creationId xmlns:a16="http://schemas.microsoft.com/office/drawing/2014/main" id="{FA5A2FE9-9E75-46F1-BC5C-58CB67C4969A}"/>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619102" y="2255304"/>
            <a:ext cx="7905797" cy="2157043"/>
          </a:xfrm>
          <a:prstGeom prst="rect">
            <a:avLst/>
          </a:prstGeom>
        </p:spPr>
      </p:pic>
      <p:pic>
        <p:nvPicPr>
          <p:cNvPr id="60" name="Picture 59">
            <a:extLst>
              <a:ext uri="{FF2B5EF4-FFF2-40B4-BE49-F238E27FC236}">
                <a16:creationId xmlns:a16="http://schemas.microsoft.com/office/drawing/2014/main" id="{E41CF668-A41C-4F9D-B344-E6F4ADF9634E}"/>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619102" y="2255305"/>
            <a:ext cx="7905797" cy="2447102"/>
          </a:xfrm>
          <a:prstGeom prst="rect">
            <a:avLst/>
          </a:prstGeom>
        </p:spPr>
      </p:pic>
      <p:pic>
        <p:nvPicPr>
          <p:cNvPr id="64" name="Picture 63">
            <a:extLst>
              <a:ext uri="{FF2B5EF4-FFF2-40B4-BE49-F238E27FC236}">
                <a16:creationId xmlns:a16="http://schemas.microsoft.com/office/drawing/2014/main" id="{DFA3E4B7-0CFF-43CF-91AB-1F7F07CA4371}"/>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619102" y="2255305"/>
            <a:ext cx="7905797" cy="2258642"/>
          </a:xfrm>
          <a:prstGeom prst="rect">
            <a:avLst/>
          </a:prstGeom>
        </p:spPr>
      </p:pic>
      <p:pic>
        <p:nvPicPr>
          <p:cNvPr id="68" name="Picture 67">
            <a:extLst>
              <a:ext uri="{FF2B5EF4-FFF2-40B4-BE49-F238E27FC236}">
                <a16:creationId xmlns:a16="http://schemas.microsoft.com/office/drawing/2014/main" id="{B23D9E9F-E196-4C62-8422-4B9837534E29}"/>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a:off x="619102" y="2255305"/>
            <a:ext cx="7905797" cy="2258642"/>
          </a:xfrm>
          <a:prstGeom prst="rect">
            <a:avLst/>
          </a:prstGeom>
        </p:spPr>
      </p:pic>
    </p:spTree>
    <p:extLst>
      <p:ext uri="{BB962C8B-B14F-4D97-AF65-F5344CB8AC3E}">
        <p14:creationId xmlns:p14="http://schemas.microsoft.com/office/powerpoint/2010/main" val="22198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53"/>
                                        </p:tgtEl>
                                      </p:cBhvr>
                                    </p:animEffect>
                                    <p:set>
                                      <p:cBhvr>
                                        <p:cTn id="75" dur="1" fill="hold">
                                          <p:stCondLst>
                                            <p:cond delay="499"/>
                                          </p:stCondLst>
                                        </p:cTn>
                                        <p:tgtEl>
                                          <p:spTgt spid="53"/>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61"/>
                                        </p:tgtEl>
                                      </p:cBhvr>
                                    </p:animEffect>
                                    <p:set>
                                      <p:cBhvr>
                                        <p:cTn id="99" dur="1" fill="hold">
                                          <p:stCondLst>
                                            <p:cond delay="499"/>
                                          </p:stCondLst>
                                        </p:cTn>
                                        <p:tgtEl>
                                          <p:spTgt spid="61"/>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par>
                                <p:cTn id="104" presetID="10" presetClass="entr" presetSubtype="0" fill="hold"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E053049A-D4EB-4CCD-9E77-1AE5303E37D3}"/>
              </a:ext>
            </a:extLst>
          </p:cNvPr>
          <p:cNvGraphicFramePr>
            <a:graphicFrameLocks noChangeAspect="1"/>
          </p:cNvGraphicFramePr>
          <p:nvPr/>
        </p:nvGraphicFramePr>
        <p:xfrm>
          <a:off x="3521075" y="5065713"/>
          <a:ext cx="2247900" cy="558800"/>
        </p:xfrm>
        <a:graphic>
          <a:graphicData uri="http://schemas.openxmlformats.org/presentationml/2006/ole">
            <mc:AlternateContent xmlns:mc="http://schemas.openxmlformats.org/markup-compatibility/2006">
              <mc:Choice xmlns:v="urn:schemas-microsoft-com:vml" Requires="v">
                <p:oleObj spid="_x0000_s75898" name="Equation" r:id="rId4" imgW="2247840" imgH="558720" progId="Equation.DSMT4">
                  <p:embed/>
                </p:oleObj>
              </mc:Choice>
              <mc:Fallback>
                <p:oleObj name="Equation" r:id="rId4" imgW="2247840" imgH="558720" progId="Equation.DSMT4">
                  <p:embed/>
                  <p:pic>
                    <p:nvPicPr>
                      <p:cNvPr id="8" name="Object 7">
                        <a:extLst>
                          <a:ext uri="{FF2B5EF4-FFF2-40B4-BE49-F238E27FC236}">
                            <a16:creationId xmlns:a16="http://schemas.microsoft.com/office/drawing/2014/main" id="{E053049A-D4EB-4CCD-9E77-1AE5303E37D3}"/>
                          </a:ext>
                        </a:extLst>
                      </p:cNvPr>
                      <p:cNvPicPr/>
                      <p:nvPr/>
                    </p:nvPicPr>
                    <p:blipFill>
                      <a:blip r:embed="rId5"/>
                      <a:stretch>
                        <a:fillRect/>
                      </a:stretch>
                    </p:blipFill>
                    <p:spPr>
                      <a:xfrm>
                        <a:off x="3521075" y="5065713"/>
                        <a:ext cx="22479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6C6E1DE-9565-4267-A7A7-DDD5698E7632}"/>
              </a:ext>
            </a:extLst>
          </p:cNvPr>
          <p:cNvGraphicFramePr>
            <a:graphicFrameLocks noChangeAspect="1"/>
          </p:cNvGraphicFramePr>
          <p:nvPr/>
        </p:nvGraphicFramePr>
        <p:xfrm>
          <a:off x="3527425" y="5080000"/>
          <a:ext cx="2374900" cy="558800"/>
        </p:xfrm>
        <a:graphic>
          <a:graphicData uri="http://schemas.openxmlformats.org/presentationml/2006/ole">
            <mc:AlternateContent xmlns:mc="http://schemas.openxmlformats.org/markup-compatibility/2006">
              <mc:Choice xmlns:v="urn:schemas-microsoft-com:vml" Requires="v">
                <p:oleObj spid="_x0000_s75899" name="Equation" r:id="rId6" imgW="2374560" imgH="558720" progId="Equation.DSMT4">
                  <p:embed/>
                </p:oleObj>
              </mc:Choice>
              <mc:Fallback>
                <p:oleObj name="Equation" r:id="rId6" imgW="2374560" imgH="558720" progId="Equation.DSMT4">
                  <p:embed/>
                  <p:pic>
                    <p:nvPicPr>
                      <p:cNvPr id="10" name="Object 9">
                        <a:extLst>
                          <a:ext uri="{FF2B5EF4-FFF2-40B4-BE49-F238E27FC236}">
                            <a16:creationId xmlns:a16="http://schemas.microsoft.com/office/drawing/2014/main" id="{B6C6E1DE-9565-4267-A7A7-DDD5698E7632}"/>
                          </a:ext>
                        </a:extLst>
                      </p:cNvPr>
                      <p:cNvPicPr/>
                      <p:nvPr/>
                    </p:nvPicPr>
                    <p:blipFill>
                      <a:blip r:embed="rId7"/>
                      <a:stretch>
                        <a:fillRect/>
                      </a:stretch>
                    </p:blipFill>
                    <p:spPr>
                      <a:xfrm>
                        <a:off x="3527425" y="5080000"/>
                        <a:ext cx="2374900" cy="558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A620A5F-AB46-4F7D-A6A5-0F4642D41A37}"/>
              </a:ext>
            </a:extLst>
          </p:cNvPr>
          <p:cNvGraphicFramePr>
            <a:graphicFrameLocks noChangeAspect="1"/>
          </p:cNvGraphicFramePr>
          <p:nvPr/>
        </p:nvGraphicFramePr>
        <p:xfrm>
          <a:off x="3527425" y="5065713"/>
          <a:ext cx="2374900" cy="558800"/>
        </p:xfrm>
        <a:graphic>
          <a:graphicData uri="http://schemas.openxmlformats.org/presentationml/2006/ole">
            <mc:AlternateContent xmlns:mc="http://schemas.openxmlformats.org/markup-compatibility/2006">
              <mc:Choice xmlns:v="urn:schemas-microsoft-com:vml" Requires="v">
                <p:oleObj spid="_x0000_s75900" name="Equation" r:id="rId8" imgW="2374560" imgH="558720" progId="Equation.DSMT4">
                  <p:embed/>
                </p:oleObj>
              </mc:Choice>
              <mc:Fallback>
                <p:oleObj name="Equation" r:id="rId8" imgW="2374560" imgH="558720" progId="Equation.DSMT4">
                  <p:embed/>
                  <p:pic>
                    <p:nvPicPr>
                      <p:cNvPr id="12" name="Object 11">
                        <a:extLst>
                          <a:ext uri="{FF2B5EF4-FFF2-40B4-BE49-F238E27FC236}">
                            <a16:creationId xmlns:a16="http://schemas.microsoft.com/office/drawing/2014/main" id="{3A620A5F-AB46-4F7D-A6A5-0F4642D41A37}"/>
                          </a:ext>
                        </a:extLst>
                      </p:cNvPr>
                      <p:cNvPicPr/>
                      <p:nvPr/>
                    </p:nvPicPr>
                    <p:blipFill>
                      <a:blip r:embed="rId9"/>
                      <a:stretch>
                        <a:fillRect/>
                      </a:stretch>
                    </p:blipFill>
                    <p:spPr>
                      <a:xfrm>
                        <a:off x="3527425" y="5065713"/>
                        <a:ext cx="23749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70550CB-FF56-41BF-8D19-9C717EF38EFC}"/>
              </a:ext>
            </a:extLst>
          </p:cNvPr>
          <p:cNvGraphicFramePr>
            <a:graphicFrameLocks noChangeAspect="1"/>
          </p:cNvGraphicFramePr>
          <p:nvPr/>
        </p:nvGraphicFramePr>
        <p:xfrm>
          <a:off x="3527425" y="5065713"/>
          <a:ext cx="2374900" cy="558800"/>
        </p:xfrm>
        <a:graphic>
          <a:graphicData uri="http://schemas.openxmlformats.org/presentationml/2006/ole">
            <mc:AlternateContent xmlns:mc="http://schemas.openxmlformats.org/markup-compatibility/2006">
              <mc:Choice xmlns:v="urn:schemas-microsoft-com:vml" Requires="v">
                <p:oleObj spid="_x0000_s75901" name="Equation" r:id="rId10" imgW="2374560" imgH="558720" progId="Equation.DSMT4">
                  <p:embed/>
                </p:oleObj>
              </mc:Choice>
              <mc:Fallback>
                <p:oleObj name="Equation" r:id="rId10" imgW="2374560" imgH="558720" progId="Equation.DSMT4">
                  <p:embed/>
                  <p:pic>
                    <p:nvPicPr>
                      <p:cNvPr id="15" name="Object 14">
                        <a:extLst>
                          <a:ext uri="{FF2B5EF4-FFF2-40B4-BE49-F238E27FC236}">
                            <a16:creationId xmlns:a16="http://schemas.microsoft.com/office/drawing/2014/main" id="{170550CB-FF56-41BF-8D19-9C717EF38EFC}"/>
                          </a:ext>
                        </a:extLst>
                      </p:cNvPr>
                      <p:cNvPicPr/>
                      <p:nvPr/>
                    </p:nvPicPr>
                    <p:blipFill>
                      <a:blip r:embed="rId11"/>
                      <a:stretch>
                        <a:fillRect/>
                      </a:stretch>
                    </p:blipFill>
                    <p:spPr>
                      <a:xfrm>
                        <a:off x="3527425" y="5065713"/>
                        <a:ext cx="2374900" cy="558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9952AFC-415C-48F9-A875-C4B7104AD7D6}"/>
              </a:ext>
            </a:extLst>
          </p:cNvPr>
          <p:cNvGraphicFramePr>
            <a:graphicFrameLocks noChangeAspect="1"/>
          </p:cNvGraphicFramePr>
          <p:nvPr/>
        </p:nvGraphicFramePr>
        <p:xfrm>
          <a:off x="3527425" y="5065713"/>
          <a:ext cx="2374900" cy="558800"/>
        </p:xfrm>
        <a:graphic>
          <a:graphicData uri="http://schemas.openxmlformats.org/presentationml/2006/ole">
            <mc:AlternateContent xmlns:mc="http://schemas.openxmlformats.org/markup-compatibility/2006">
              <mc:Choice xmlns:v="urn:schemas-microsoft-com:vml" Requires="v">
                <p:oleObj spid="_x0000_s75902" name="Equation" r:id="rId12" imgW="2374560" imgH="558720" progId="Equation.DSMT4">
                  <p:embed/>
                </p:oleObj>
              </mc:Choice>
              <mc:Fallback>
                <p:oleObj name="Equation" r:id="rId12" imgW="2374560" imgH="558720" progId="Equation.DSMT4">
                  <p:embed/>
                  <p:pic>
                    <p:nvPicPr>
                      <p:cNvPr id="17" name="Object 16">
                        <a:extLst>
                          <a:ext uri="{FF2B5EF4-FFF2-40B4-BE49-F238E27FC236}">
                            <a16:creationId xmlns:a16="http://schemas.microsoft.com/office/drawing/2014/main" id="{F9952AFC-415C-48F9-A875-C4B7104AD7D6}"/>
                          </a:ext>
                        </a:extLst>
                      </p:cNvPr>
                      <p:cNvPicPr/>
                      <p:nvPr/>
                    </p:nvPicPr>
                    <p:blipFill>
                      <a:blip r:embed="rId13"/>
                      <a:stretch>
                        <a:fillRect/>
                      </a:stretch>
                    </p:blipFill>
                    <p:spPr>
                      <a:xfrm>
                        <a:off x="3527425" y="5065713"/>
                        <a:ext cx="2374900" cy="558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05539A6-F544-47C1-BCE7-B8A5BB53DA2F}"/>
              </a:ext>
            </a:extLst>
          </p:cNvPr>
          <p:cNvGraphicFramePr>
            <a:graphicFrameLocks noChangeAspect="1"/>
          </p:cNvGraphicFramePr>
          <p:nvPr/>
        </p:nvGraphicFramePr>
        <p:xfrm>
          <a:off x="3527425" y="5080000"/>
          <a:ext cx="2374900" cy="558800"/>
        </p:xfrm>
        <a:graphic>
          <a:graphicData uri="http://schemas.openxmlformats.org/presentationml/2006/ole">
            <mc:AlternateContent xmlns:mc="http://schemas.openxmlformats.org/markup-compatibility/2006">
              <mc:Choice xmlns:v="urn:schemas-microsoft-com:vml" Requires="v">
                <p:oleObj spid="_x0000_s75903" name="Equation" r:id="rId14" imgW="2374560" imgH="558720" progId="Equation.DSMT4">
                  <p:embed/>
                </p:oleObj>
              </mc:Choice>
              <mc:Fallback>
                <p:oleObj name="Equation" r:id="rId14" imgW="2374560" imgH="558720" progId="Equation.DSMT4">
                  <p:embed/>
                  <p:pic>
                    <p:nvPicPr>
                      <p:cNvPr id="19" name="Object 18">
                        <a:extLst>
                          <a:ext uri="{FF2B5EF4-FFF2-40B4-BE49-F238E27FC236}">
                            <a16:creationId xmlns:a16="http://schemas.microsoft.com/office/drawing/2014/main" id="{005539A6-F544-47C1-BCE7-B8A5BB53DA2F}"/>
                          </a:ext>
                        </a:extLst>
                      </p:cNvPr>
                      <p:cNvPicPr/>
                      <p:nvPr/>
                    </p:nvPicPr>
                    <p:blipFill>
                      <a:blip r:embed="rId15"/>
                      <a:stretch>
                        <a:fillRect/>
                      </a:stretch>
                    </p:blipFill>
                    <p:spPr>
                      <a:xfrm>
                        <a:off x="3527425" y="5080000"/>
                        <a:ext cx="2374900" cy="558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ECAF99C-E784-4CEC-AB99-95754495EA64}"/>
              </a:ext>
            </a:extLst>
          </p:cNvPr>
          <p:cNvGraphicFramePr>
            <a:graphicFrameLocks noChangeAspect="1"/>
          </p:cNvGraphicFramePr>
          <p:nvPr/>
        </p:nvGraphicFramePr>
        <p:xfrm>
          <a:off x="3527425" y="5068888"/>
          <a:ext cx="2374900" cy="558800"/>
        </p:xfrm>
        <a:graphic>
          <a:graphicData uri="http://schemas.openxmlformats.org/presentationml/2006/ole">
            <mc:AlternateContent xmlns:mc="http://schemas.openxmlformats.org/markup-compatibility/2006">
              <mc:Choice xmlns:v="urn:schemas-microsoft-com:vml" Requires="v">
                <p:oleObj spid="_x0000_s75904" name="Equation" r:id="rId16" imgW="2374560" imgH="558720" progId="Equation.DSMT4">
                  <p:embed/>
                </p:oleObj>
              </mc:Choice>
              <mc:Fallback>
                <p:oleObj name="Equation" r:id="rId16" imgW="2374560" imgH="558720" progId="Equation.DSMT4">
                  <p:embed/>
                  <p:pic>
                    <p:nvPicPr>
                      <p:cNvPr id="21" name="Object 20">
                        <a:extLst>
                          <a:ext uri="{FF2B5EF4-FFF2-40B4-BE49-F238E27FC236}">
                            <a16:creationId xmlns:a16="http://schemas.microsoft.com/office/drawing/2014/main" id="{9ECAF99C-E784-4CEC-AB99-95754495EA64}"/>
                          </a:ext>
                        </a:extLst>
                      </p:cNvPr>
                      <p:cNvPicPr/>
                      <p:nvPr/>
                    </p:nvPicPr>
                    <p:blipFill>
                      <a:blip r:embed="rId17"/>
                      <a:stretch>
                        <a:fillRect/>
                      </a:stretch>
                    </p:blipFill>
                    <p:spPr>
                      <a:xfrm>
                        <a:off x="3527425" y="5068888"/>
                        <a:ext cx="2374900" cy="5588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A8B8DE10-6569-4068-9DC5-8B142B279557}"/>
              </a:ext>
            </a:extLst>
          </p:cNvPr>
          <p:cNvGraphicFramePr>
            <a:graphicFrameLocks noChangeAspect="1"/>
          </p:cNvGraphicFramePr>
          <p:nvPr/>
        </p:nvGraphicFramePr>
        <p:xfrm>
          <a:off x="3541713" y="5072063"/>
          <a:ext cx="2374900" cy="558800"/>
        </p:xfrm>
        <a:graphic>
          <a:graphicData uri="http://schemas.openxmlformats.org/presentationml/2006/ole">
            <mc:AlternateContent xmlns:mc="http://schemas.openxmlformats.org/markup-compatibility/2006">
              <mc:Choice xmlns:v="urn:schemas-microsoft-com:vml" Requires="v">
                <p:oleObj spid="_x0000_s75905" name="Equation" r:id="rId18" imgW="2374560" imgH="558720" progId="Equation.DSMT4">
                  <p:embed/>
                </p:oleObj>
              </mc:Choice>
              <mc:Fallback>
                <p:oleObj name="Equation" r:id="rId18" imgW="2374560" imgH="558720" progId="Equation.DSMT4">
                  <p:embed/>
                  <p:pic>
                    <p:nvPicPr>
                      <p:cNvPr id="23" name="Object 22">
                        <a:extLst>
                          <a:ext uri="{FF2B5EF4-FFF2-40B4-BE49-F238E27FC236}">
                            <a16:creationId xmlns:a16="http://schemas.microsoft.com/office/drawing/2014/main" id="{A8B8DE10-6569-4068-9DC5-8B142B279557}"/>
                          </a:ext>
                        </a:extLst>
                      </p:cNvPr>
                      <p:cNvPicPr/>
                      <p:nvPr/>
                    </p:nvPicPr>
                    <p:blipFill>
                      <a:blip r:embed="rId19"/>
                      <a:stretch>
                        <a:fillRect/>
                      </a:stretch>
                    </p:blipFill>
                    <p:spPr>
                      <a:xfrm>
                        <a:off x="3541713" y="5072063"/>
                        <a:ext cx="2374900" cy="558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6E2AC374-FB75-444E-91CD-8A3B52F1A71C}"/>
              </a:ext>
            </a:extLst>
          </p:cNvPr>
          <p:cNvGraphicFramePr>
            <a:graphicFrameLocks noChangeAspect="1"/>
          </p:cNvGraphicFramePr>
          <p:nvPr/>
        </p:nvGraphicFramePr>
        <p:xfrm>
          <a:off x="3540125" y="5072063"/>
          <a:ext cx="2374900" cy="558800"/>
        </p:xfrm>
        <a:graphic>
          <a:graphicData uri="http://schemas.openxmlformats.org/presentationml/2006/ole">
            <mc:AlternateContent xmlns:mc="http://schemas.openxmlformats.org/markup-compatibility/2006">
              <mc:Choice xmlns:v="urn:schemas-microsoft-com:vml" Requires="v">
                <p:oleObj spid="_x0000_s75906" name="Equation" r:id="rId20" imgW="2374560" imgH="558720" progId="Equation.DSMT4">
                  <p:embed/>
                </p:oleObj>
              </mc:Choice>
              <mc:Fallback>
                <p:oleObj name="Equation" r:id="rId20" imgW="2374560" imgH="558720" progId="Equation.DSMT4">
                  <p:embed/>
                  <p:pic>
                    <p:nvPicPr>
                      <p:cNvPr id="26" name="Object 25">
                        <a:extLst>
                          <a:ext uri="{FF2B5EF4-FFF2-40B4-BE49-F238E27FC236}">
                            <a16:creationId xmlns:a16="http://schemas.microsoft.com/office/drawing/2014/main" id="{6E2AC374-FB75-444E-91CD-8A3B52F1A71C}"/>
                          </a:ext>
                        </a:extLst>
                      </p:cNvPr>
                      <p:cNvPicPr/>
                      <p:nvPr/>
                    </p:nvPicPr>
                    <p:blipFill>
                      <a:blip r:embed="rId21"/>
                      <a:stretch>
                        <a:fillRect/>
                      </a:stretch>
                    </p:blipFill>
                    <p:spPr>
                      <a:xfrm>
                        <a:off x="3540125" y="5072063"/>
                        <a:ext cx="2374900" cy="5588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8BF1D34-990B-4C8B-B98D-C03D3180BF1C}"/>
              </a:ext>
            </a:extLst>
          </p:cNvPr>
          <p:cNvGraphicFramePr>
            <a:graphicFrameLocks noChangeAspect="1"/>
          </p:cNvGraphicFramePr>
          <p:nvPr/>
        </p:nvGraphicFramePr>
        <p:xfrm>
          <a:off x="3444875" y="5084763"/>
          <a:ext cx="2540000" cy="558800"/>
        </p:xfrm>
        <a:graphic>
          <a:graphicData uri="http://schemas.openxmlformats.org/presentationml/2006/ole">
            <mc:AlternateContent xmlns:mc="http://schemas.openxmlformats.org/markup-compatibility/2006">
              <mc:Choice xmlns:v="urn:schemas-microsoft-com:vml" Requires="v">
                <p:oleObj spid="_x0000_s75907" name="Equation" r:id="rId22" imgW="2539800" imgH="558720" progId="Equation.DSMT4">
                  <p:embed/>
                </p:oleObj>
              </mc:Choice>
              <mc:Fallback>
                <p:oleObj name="Equation" r:id="rId22" imgW="2539800" imgH="558720" progId="Equation.DSMT4">
                  <p:embed/>
                  <p:pic>
                    <p:nvPicPr>
                      <p:cNvPr id="35" name="Object 34">
                        <a:extLst>
                          <a:ext uri="{FF2B5EF4-FFF2-40B4-BE49-F238E27FC236}">
                            <a16:creationId xmlns:a16="http://schemas.microsoft.com/office/drawing/2014/main" id="{E8BF1D34-990B-4C8B-B98D-C03D3180BF1C}"/>
                          </a:ext>
                        </a:extLst>
                      </p:cNvPr>
                      <p:cNvPicPr/>
                      <p:nvPr/>
                    </p:nvPicPr>
                    <p:blipFill>
                      <a:blip r:embed="rId23"/>
                      <a:stretch>
                        <a:fillRect/>
                      </a:stretch>
                    </p:blipFill>
                    <p:spPr>
                      <a:xfrm>
                        <a:off x="3444875" y="5084763"/>
                        <a:ext cx="2540000" cy="5588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86871C9B-51B9-46D6-B0FC-12186DCA289D}"/>
              </a:ext>
            </a:extLst>
          </p:cNvPr>
          <p:cNvGraphicFramePr>
            <a:graphicFrameLocks noChangeAspect="1"/>
          </p:cNvGraphicFramePr>
          <p:nvPr/>
        </p:nvGraphicFramePr>
        <p:xfrm>
          <a:off x="3444875" y="5084763"/>
          <a:ext cx="2540000" cy="558800"/>
        </p:xfrm>
        <a:graphic>
          <a:graphicData uri="http://schemas.openxmlformats.org/presentationml/2006/ole">
            <mc:AlternateContent xmlns:mc="http://schemas.openxmlformats.org/markup-compatibility/2006">
              <mc:Choice xmlns:v="urn:schemas-microsoft-com:vml" Requires="v">
                <p:oleObj spid="_x0000_s75908" name="Equation" r:id="rId24" imgW="2539800" imgH="558720" progId="Equation.DSMT4">
                  <p:embed/>
                </p:oleObj>
              </mc:Choice>
              <mc:Fallback>
                <p:oleObj name="Equation" r:id="rId24" imgW="2539800" imgH="558720" progId="Equation.DSMT4">
                  <p:embed/>
                  <p:pic>
                    <p:nvPicPr>
                      <p:cNvPr id="50" name="Object 49">
                        <a:extLst>
                          <a:ext uri="{FF2B5EF4-FFF2-40B4-BE49-F238E27FC236}">
                            <a16:creationId xmlns:a16="http://schemas.microsoft.com/office/drawing/2014/main" id="{86871C9B-51B9-46D6-B0FC-12186DCA289D}"/>
                          </a:ext>
                        </a:extLst>
                      </p:cNvPr>
                      <p:cNvPicPr/>
                      <p:nvPr/>
                    </p:nvPicPr>
                    <p:blipFill>
                      <a:blip r:embed="rId25"/>
                      <a:stretch>
                        <a:fillRect/>
                      </a:stretch>
                    </p:blipFill>
                    <p:spPr>
                      <a:xfrm>
                        <a:off x="3444875" y="5084763"/>
                        <a:ext cx="2540000" cy="55880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DA17AA70-141D-4744-9BD2-D79C93FF9E3D}"/>
              </a:ext>
            </a:extLst>
          </p:cNvPr>
          <p:cNvGraphicFramePr>
            <a:graphicFrameLocks noChangeAspect="1"/>
          </p:cNvGraphicFramePr>
          <p:nvPr/>
        </p:nvGraphicFramePr>
        <p:xfrm>
          <a:off x="3444875" y="5083175"/>
          <a:ext cx="2540000" cy="558800"/>
        </p:xfrm>
        <a:graphic>
          <a:graphicData uri="http://schemas.openxmlformats.org/presentationml/2006/ole">
            <mc:AlternateContent xmlns:mc="http://schemas.openxmlformats.org/markup-compatibility/2006">
              <mc:Choice xmlns:v="urn:schemas-microsoft-com:vml" Requires="v">
                <p:oleObj spid="_x0000_s75909" name="Equation" r:id="rId26" imgW="2539800" imgH="558720" progId="Equation.DSMT4">
                  <p:embed/>
                </p:oleObj>
              </mc:Choice>
              <mc:Fallback>
                <p:oleObj name="Equation" r:id="rId26" imgW="2539800" imgH="558720" progId="Equation.DSMT4">
                  <p:embed/>
                  <p:pic>
                    <p:nvPicPr>
                      <p:cNvPr id="72" name="Object 71">
                        <a:extLst>
                          <a:ext uri="{FF2B5EF4-FFF2-40B4-BE49-F238E27FC236}">
                            <a16:creationId xmlns:a16="http://schemas.microsoft.com/office/drawing/2014/main" id="{DA17AA70-141D-4744-9BD2-D79C93FF9E3D}"/>
                          </a:ext>
                        </a:extLst>
                      </p:cNvPr>
                      <p:cNvPicPr/>
                      <p:nvPr/>
                    </p:nvPicPr>
                    <p:blipFill>
                      <a:blip r:embed="rId27"/>
                      <a:stretch>
                        <a:fillRect/>
                      </a:stretch>
                    </p:blipFill>
                    <p:spPr>
                      <a:xfrm>
                        <a:off x="3444875" y="5083175"/>
                        <a:ext cx="2540000" cy="5588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3:2</a:t>
            </a:r>
          </a:p>
        </p:txBody>
      </p:sp>
      <p:pic>
        <p:nvPicPr>
          <p:cNvPr id="4" name="Picture 3">
            <a:extLst>
              <a:ext uri="{FF2B5EF4-FFF2-40B4-BE49-F238E27FC236}">
                <a16:creationId xmlns:a16="http://schemas.microsoft.com/office/drawing/2014/main" id="{232EE7C7-F923-468F-990B-4156064F0601}"/>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1499848" y="2342386"/>
            <a:ext cx="6144305" cy="1993131"/>
          </a:xfrm>
          <a:prstGeom prst="rect">
            <a:avLst/>
          </a:prstGeom>
        </p:spPr>
      </p:pic>
      <p:pic>
        <p:nvPicPr>
          <p:cNvPr id="6" name="Picture 5">
            <a:extLst>
              <a:ext uri="{FF2B5EF4-FFF2-40B4-BE49-F238E27FC236}">
                <a16:creationId xmlns:a16="http://schemas.microsoft.com/office/drawing/2014/main" id="{ACFCB117-1DEC-485A-9025-D3BB697DF8B4}"/>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2278380" y="2397304"/>
            <a:ext cx="788670" cy="879296"/>
          </a:xfrm>
          <a:prstGeom prst="rect">
            <a:avLst/>
          </a:prstGeom>
        </p:spPr>
      </p:pic>
      <p:pic>
        <p:nvPicPr>
          <p:cNvPr id="31" name="Picture 30">
            <a:extLst>
              <a:ext uri="{FF2B5EF4-FFF2-40B4-BE49-F238E27FC236}">
                <a16:creationId xmlns:a16="http://schemas.microsoft.com/office/drawing/2014/main" id="{ECDAF4E1-7FEC-463E-B02D-6C9813100326}"/>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3028610" y="2397304"/>
            <a:ext cx="788670" cy="879296"/>
          </a:xfrm>
          <a:prstGeom prst="rect">
            <a:avLst/>
          </a:prstGeom>
        </p:spPr>
      </p:pic>
      <p:pic>
        <p:nvPicPr>
          <p:cNvPr id="38" name="Picture 37">
            <a:extLst>
              <a:ext uri="{FF2B5EF4-FFF2-40B4-BE49-F238E27FC236}">
                <a16:creationId xmlns:a16="http://schemas.microsoft.com/office/drawing/2014/main" id="{B895FCCF-1C93-4024-A234-B8E49F1356AF}"/>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3768090" y="2404405"/>
            <a:ext cx="788670" cy="879296"/>
          </a:xfrm>
          <a:prstGeom prst="rect">
            <a:avLst/>
          </a:prstGeom>
        </p:spPr>
      </p:pic>
      <p:pic>
        <p:nvPicPr>
          <p:cNvPr id="41" name="Picture 40">
            <a:extLst>
              <a:ext uri="{FF2B5EF4-FFF2-40B4-BE49-F238E27FC236}">
                <a16:creationId xmlns:a16="http://schemas.microsoft.com/office/drawing/2014/main" id="{C239C423-903A-4D95-AB30-AC67977CDA2F}"/>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4527732" y="2397304"/>
            <a:ext cx="788670" cy="879296"/>
          </a:xfrm>
          <a:prstGeom prst="rect">
            <a:avLst/>
          </a:prstGeom>
        </p:spPr>
      </p:pic>
      <p:pic>
        <p:nvPicPr>
          <p:cNvPr id="44" name="Picture 43">
            <a:extLst>
              <a:ext uri="{FF2B5EF4-FFF2-40B4-BE49-F238E27FC236}">
                <a16:creationId xmlns:a16="http://schemas.microsoft.com/office/drawing/2014/main" id="{8E29CFC6-9E08-4EDB-971C-EEF5EE52F823}"/>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5303520" y="2404405"/>
            <a:ext cx="788670" cy="879296"/>
          </a:xfrm>
          <a:prstGeom prst="rect">
            <a:avLst/>
          </a:prstGeom>
        </p:spPr>
      </p:pic>
      <p:pic>
        <p:nvPicPr>
          <p:cNvPr id="47" name="Picture 46">
            <a:extLst>
              <a:ext uri="{FF2B5EF4-FFF2-40B4-BE49-F238E27FC236}">
                <a16:creationId xmlns:a16="http://schemas.microsoft.com/office/drawing/2014/main" id="{34327BB0-F3F9-4499-8C36-A29F1E043661}"/>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6062436" y="2397304"/>
            <a:ext cx="788670" cy="879296"/>
          </a:xfrm>
          <a:prstGeom prst="rect">
            <a:avLst/>
          </a:prstGeom>
        </p:spPr>
      </p:pic>
      <p:pic>
        <p:nvPicPr>
          <p:cNvPr id="52" name="Picture 51">
            <a:extLst>
              <a:ext uri="{FF2B5EF4-FFF2-40B4-BE49-F238E27FC236}">
                <a16:creationId xmlns:a16="http://schemas.microsoft.com/office/drawing/2014/main" id="{93E40892-22D9-48CA-94A7-4B75A765BFFA}"/>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2271123" y="3202050"/>
            <a:ext cx="788670" cy="879296"/>
          </a:xfrm>
          <a:prstGeom prst="rect">
            <a:avLst/>
          </a:prstGeom>
        </p:spPr>
      </p:pic>
      <p:pic>
        <p:nvPicPr>
          <p:cNvPr id="59" name="Picture 58">
            <a:extLst>
              <a:ext uri="{FF2B5EF4-FFF2-40B4-BE49-F238E27FC236}">
                <a16:creationId xmlns:a16="http://schemas.microsoft.com/office/drawing/2014/main" id="{5E37CD92-D733-4162-BA2F-5987C5A924A3}"/>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3034552" y="3197462"/>
            <a:ext cx="788670" cy="879296"/>
          </a:xfrm>
          <a:prstGeom prst="rect">
            <a:avLst/>
          </a:prstGeom>
        </p:spPr>
      </p:pic>
      <p:pic>
        <p:nvPicPr>
          <p:cNvPr id="63" name="Picture 62">
            <a:extLst>
              <a:ext uri="{FF2B5EF4-FFF2-40B4-BE49-F238E27FC236}">
                <a16:creationId xmlns:a16="http://schemas.microsoft.com/office/drawing/2014/main" id="{177249EE-1406-4EE9-858A-A67E612985D1}"/>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3781085" y="3197462"/>
            <a:ext cx="788670" cy="879296"/>
          </a:xfrm>
          <a:prstGeom prst="rect">
            <a:avLst/>
          </a:prstGeom>
        </p:spPr>
      </p:pic>
      <p:pic>
        <p:nvPicPr>
          <p:cNvPr id="67" name="Picture 66">
            <a:extLst>
              <a:ext uri="{FF2B5EF4-FFF2-40B4-BE49-F238E27FC236}">
                <a16:creationId xmlns:a16="http://schemas.microsoft.com/office/drawing/2014/main" id="{4F0DF369-6C01-4C6E-8EE2-51FAD76B43CA}"/>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4544071" y="3201128"/>
            <a:ext cx="788670" cy="879296"/>
          </a:xfrm>
          <a:prstGeom prst="rect">
            <a:avLst/>
          </a:prstGeom>
        </p:spPr>
      </p:pic>
      <p:pic>
        <p:nvPicPr>
          <p:cNvPr id="70" name="Picture 69">
            <a:extLst>
              <a:ext uri="{FF2B5EF4-FFF2-40B4-BE49-F238E27FC236}">
                <a16:creationId xmlns:a16="http://schemas.microsoft.com/office/drawing/2014/main" id="{140E47D0-8C69-4A0B-9F01-8EBA2542A5AB}"/>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5303883" y="3200738"/>
            <a:ext cx="788670" cy="879296"/>
          </a:xfrm>
          <a:prstGeom prst="rect">
            <a:avLst/>
          </a:prstGeom>
        </p:spPr>
      </p:pic>
      <p:pic>
        <p:nvPicPr>
          <p:cNvPr id="74" name="Picture 73">
            <a:extLst>
              <a:ext uri="{FF2B5EF4-FFF2-40B4-BE49-F238E27FC236}">
                <a16:creationId xmlns:a16="http://schemas.microsoft.com/office/drawing/2014/main" id="{12938EAF-3AAD-44F1-8BFA-EA6F7ADB368D}"/>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6062436" y="3200738"/>
            <a:ext cx="788670" cy="879296"/>
          </a:xfrm>
          <a:prstGeom prst="rect">
            <a:avLst/>
          </a:prstGeom>
        </p:spPr>
      </p:pic>
    </p:spTree>
    <p:extLst>
      <p:ext uri="{BB962C8B-B14F-4D97-AF65-F5344CB8AC3E}">
        <p14:creationId xmlns:p14="http://schemas.microsoft.com/office/powerpoint/2010/main" val="251809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47"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47"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47"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anim calcmode="lin" valueType="num">
                                      <p:cBhvr>
                                        <p:cTn id="67" dur="500" fill="hold"/>
                                        <p:tgtEl>
                                          <p:spTgt spid="44"/>
                                        </p:tgtEl>
                                        <p:attrNameLst>
                                          <p:attrName>ppt_x</p:attrName>
                                        </p:attrNameLst>
                                      </p:cBhvr>
                                      <p:tavLst>
                                        <p:tav tm="0">
                                          <p:val>
                                            <p:strVal val="#ppt_x"/>
                                          </p:val>
                                        </p:tav>
                                        <p:tav tm="100000">
                                          <p:val>
                                            <p:strVal val="#ppt_x"/>
                                          </p:val>
                                        </p:tav>
                                      </p:tavLst>
                                    </p:anim>
                                    <p:anim calcmode="lin" valueType="num">
                                      <p:cBhvr>
                                        <p:cTn id="6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par>
                          <p:cTn id="74" fill="hold">
                            <p:stCondLst>
                              <p:cond delay="500"/>
                            </p:stCondLst>
                            <p:childTnLst>
                              <p:par>
                                <p:cTn id="75" presetID="47" presetClass="entr" presetSubtype="0"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anim calcmode="lin" valueType="num">
                                      <p:cBhvr>
                                        <p:cTn id="78" dur="500" fill="hold"/>
                                        <p:tgtEl>
                                          <p:spTgt spid="47"/>
                                        </p:tgtEl>
                                        <p:attrNameLst>
                                          <p:attrName>ppt_x</p:attrName>
                                        </p:attrNameLst>
                                      </p:cBhvr>
                                      <p:tavLst>
                                        <p:tav tm="0">
                                          <p:val>
                                            <p:strVal val="#ppt_x"/>
                                          </p:val>
                                        </p:tav>
                                        <p:tav tm="100000">
                                          <p:val>
                                            <p:strVal val="#ppt_x"/>
                                          </p:val>
                                        </p:tav>
                                      </p:tavLst>
                                    </p:anim>
                                    <p:anim calcmode="lin" valueType="num">
                                      <p:cBhvr>
                                        <p:cTn id="79" dur="500" fill="hold"/>
                                        <p:tgtEl>
                                          <p:spTgt spid="47"/>
                                        </p:tgtEl>
                                        <p:attrNameLst>
                                          <p:attrName>ppt_y</p:attrName>
                                        </p:attrNameLst>
                                      </p:cBhvr>
                                      <p:tavLst>
                                        <p:tav tm="0">
                                          <p:val>
                                            <p:strVal val="#ppt_y-.1"/>
                                          </p:val>
                                        </p:tav>
                                        <p:tav tm="100000">
                                          <p:val>
                                            <p:strVal val="#ppt_y"/>
                                          </p:val>
                                        </p:tav>
                                      </p:tavLst>
                                    </p:anim>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47"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anim calcmode="lin" valueType="num">
                                      <p:cBhvr>
                                        <p:cTn id="95" dur="500" fill="hold"/>
                                        <p:tgtEl>
                                          <p:spTgt spid="52"/>
                                        </p:tgtEl>
                                        <p:attrNameLst>
                                          <p:attrName>ppt_x</p:attrName>
                                        </p:attrNameLst>
                                      </p:cBhvr>
                                      <p:tavLst>
                                        <p:tav tm="0">
                                          <p:val>
                                            <p:strVal val="#ppt_x"/>
                                          </p:val>
                                        </p:tav>
                                        <p:tav tm="100000">
                                          <p:val>
                                            <p:strVal val="#ppt_x"/>
                                          </p:val>
                                        </p:tav>
                                      </p:tavLst>
                                    </p:anim>
                                    <p:anim calcmode="lin" valueType="num">
                                      <p:cBhvr>
                                        <p:cTn id="96"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1"/>
                                        </p:tgtEl>
                                      </p:cBhvr>
                                    </p:animEffect>
                                    <p:set>
                                      <p:cBhvr>
                                        <p:cTn id="101" dur="1" fill="hold">
                                          <p:stCondLst>
                                            <p:cond delay="499"/>
                                          </p:stCondLst>
                                        </p:cTn>
                                        <p:tgtEl>
                                          <p:spTgt spid="21"/>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47" presetClass="entr" presetSubtype="0"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anim calcmode="lin" valueType="num">
                                      <p:cBhvr>
                                        <p:cTn id="109" dur="500" fill="hold"/>
                                        <p:tgtEl>
                                          <p:spTgt spid="59"/>
                                        </p:tgtEl>
                                        <p:attrNameLst>
                                          <p:attrName>ppt_x</p:attrName>
                                        </p:attrNameLst>
                                      </p:cBhvr>
                                      <p:tavLst>
                                        <p:tav tm="0">
                                          <p:val>
                                            <p:strVal val="#ppt_x"/>
                                          </p:val>
                                        </p:tav>
                                        <p:tav tm="100000">
                                          <p:val>
                                            <p:strVal val="#ppt_x"/>
                                          </p:val>
                                        </p:tav>
                                      </p:tavLst>
                                    </p:anim>
                                    <p:anim calcmode="lin" valueType="num">
                                      <p:cBhvr>
                                        <p:cTn id="110"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47" presetClass="entr" presetSubtype="0" fill="hold" nodeType="with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500"/>
                                        <p:tgtEl>
                                          <p:spTgt spid="63"/>
                                        </p:tgtEl>
                                      </p:cBhvr>
                                    </p:animEffect>
                                    <p:anim calcmode="lin" valueType="num">
                                      <p:cBhvr>
                                        <p:cTn id="123" dur="500" fill="hold"/>
                                        <p:tgtEl>
                                          <p:spTgt spid="63"/>
                                        </p:tgtEl>
                                        <p:attrNameLst>
                                          <p:attrName>ppt_x</p:attrName>
                                        </p:attrNameLst>
                                      </p:cBhvr>
                                      <p:tavLst>
                                        <p:tav tm="0">
                                          <p:val>
                                            <p:strVal val="#ppt_x"/>
                                          </p:val>
                                        </p:tav>
                                        <p:tav tm="100000">
                                          <p:val>
                                            <p:strVal val="#ppt_x"/>
                                          </p:val>
                                        </p:tav>
                                      </p:tavLst>
                                    </p:anim>
                                    <p:anim calcmode="lin" valueType="num">
                                      <p:cBhvr>
                                        <p:cTn id="12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26"/>
                                        </p:tgtEl>
                                      </p:cBhvr>
                                    </p:animEffect>
                                    <p:set>
                                      <p:cBhvr>
                                        <p:cTn id="129" dur="1" fill="hold">
                                          <p:stCondLst>
                                            <p:cond delay="499"/>
                                          </p:stCondLst>
                                        </p:cTn>
                                        <p:tgtEl>
                                          <p:spTgt spid="26"/>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childTnLst>
                                </p:cTn>
                              </p:par>
                              <p:par>
                                <p:cTn id="134" presetID="47" presetClass="entr" presetSubtype="0" fill="hold" nodeType="with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fade">
                                      <p:cBhvr>
                                        <p:cTn id="136" dur="500"/>
                                        <p:tgtEl>
                                          <p:spTgt spid="67"/>
                                        </p:tgtEl>
                                      </p:cBhvr>
                                    </p:animEffect>
                                    <p:anim calcmode="lin" valueType="num">
                                      <p:cBhvr>
                                        <p:cTn id="137" dur="500" fill="hold"/>
                                        <p:tgtEl>
                                          <p:spTgt spid="67"/>
                                        </p:tgtEl>
                                        <p:attrNameLst>
                                          <p:attrName>ppt_x</p:attrName>
                                        </p:attrNameLst>
                                      </p:cBhvr>
                                      <p:tavLst>
                                        <p:tav tm="0">
                                          <p:val>
                                            <p:strVal val="#ppt_x"/>
                                          </p:val>
                                        </p:tav>
                                        <p:tav tm="100000">
                                          <p:val>
                                            <p:strVal val="#ppt_x"/>
                                          </p:val>
                                        </p:tav>
                                      </p:tavLst>
                                    </p:anim>
                                    <p:anim calcmode="lin" valueType="num">
                                      <p:cBhvr>
                                        <p:cTn id="138"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5"/>
                                        </p:tgtEl>
                                      </p:cBhvr>
                                    </p:animEffect>
                                    <p:set>
                                      <p:cBhvr>
                                        <p:cTn id="143" dur="1" fill="hold">
                                          <p:stCondLst>
                                            <p:cond delay="499"/>
                                          </p:stCondLst>
                                        </p:cTn>
                                        <p:tgtEl>
                                          <p:spTgt spid="35"/>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500"/>
                                        <p:tgtEl>
                                          <p:spTgt spid="50"/>
                                        </p:tgtEl>
                                      </p:cBhvr>
                                    </p:animEffect>
                                  </p:childTnLst>
                                </p:cTn>
                              </p:par>
                              <p:par>
                                <p:cTn id="148" presetID="47" presetClass="entr" presetSubtype="0" fill="hold" nodeType="with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fade">
                                      <p:cBhvr>
                                        <p:cTn id="150" dur="500"/>
                                        <p:tgtEl>
                                          <p:spTgt spid="70"/>
                                        </p:tgtEl>
                                      </p:cBhvr>
                                    </p:animEffect>
                                    <p:anim calcmode="lin" valueType="num">
                                      <p:cBhvr>
                                        <p:cTn id="151" dur="500" fill="hold"/>
                                        <p:tgtEl>
                                          <p:spTgt spid="70"/>
                                        </p:tgtEl>
                                        <p:attrNameLst>
                                          <p:attrName>ppt_x</p:attrName>
                                        </p:attrNameLst>
                                      </p:cBhvr>
                                      <p:tavLst>
                                        <p:tav tm="0">
                                          <p:val>
                                            <p:strVal val="#ppt_x"/>
                                          </p:val>
                                        </p:tav>
                                        <p:tav tm="100000">
                                          <p:val>
                                            <p:strVal val="#ppt_x"/>
                                          </p:val>
                                        </p:tav>
                                      </p:tavLst>
                                    </p:anim>
                                    <p:anim calcmode="lin" valueType="num">
                                      <p:cBhvr>
                                        <p:cTn id="152"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500"/>
                                        <p:tgtEl>
                                          <p:spTgt spid="50"/>
                                        </p:tgtEl>
                                      </p:cBhvr>
                                    </p:animEffect>
                                    <p:set>
                                      <p:cBhvr>
                                        <p:cTn id="157" dur="1" fill="hold">
                                          <p:stCondLst>
                                            <p:cond delay="499"/>
                                          </p:stCondLst>
                                        </p:cTn>
                                        <p:tgtEl>
                                          <p:spTgt spid="50"/>
                                        </p:tgtEl>
                                        <p:attrNameLst>
                                          <p:attrName>style.visibility</p:attrName>
                                        </p:attrNameLst>
                                      </p:cBhvr>
                                      <p:to>
                                        <p:strVal val="hidden"/>
                                      </p:to>
                                    </p:set>
                                  </p:childTnLst>
                                </p:cTn>
                              </p:par>
                            </p:childTnLst>
                          </p:cTn>
                        </p:par>
                        <p:par>
                          <p:cTn id="158" fill="hold">
                            <p:stCondLst>
                              <p:cond delay="500"/>
                            </p:stCondLst>
                            <p:childTnLst>
                              <p:par>
                                <p:cTn id="159" presetID="10" presetClass="entr" presetSubtype="0" fill="hold" nodeType="afterEffect">
                                  <p:stCondLst>
                                    <p:cond delay="0"/>
                                  </p:stCondLst>
                                  <p:childTnLst>
                                    <p:set>
                                      <p:cBhvr>
                                        <p:cTn id="160" dur="1" fill="hold">
                                          <p:stCondLst>
                                            <p:cond delay="0"/>
                                          </p:stCondLst>
                                        </p:cTn>
                                        <p:tgtEl>
                                          <p:spTgt spid="72"/>
                                        </p:tgtEl>
                                        <p:attrNameLst>
                                          <p:attrName>style.visibility</p:attrName>
                                        </p:attrNameLst>
                                      </p:cBhvr>
                                      <p:to>
                                        <p:strVal val="visible"/>
                                      </p:to>
                                    </p:set>
                                    <p:animEffect transition="in" filter="fade">
                                      <p:cBhvr>
                                        <p:cTn id="161" dur="500"/>
                                        <p:tgtEl>
                                          <p:spTgt spid="72"/>
                                        </p:tgtEl>
                                      </p:cBhvr>
                                    </p:animEffect>
                                  </p:childTnLst>
                                </p:cTn>
                              </p:par>
                              <p:par>
                                <p:cTn id="162" presetID="47" presetClass="entr" presetSubtype="0" fill="hold" nodeType="with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fade">
                                      <p:cBhvr>
                                        <p:cTn id="164" dur="500"/>
                                        <p:tgtEl>
                                          <p:spTgt spid="74"/>
                                        </p:tgtEl>
                                      </p:cBhvr>
                                    </p:animEffect>
                                    <p:anim calcmode="lin" valueType="num">
                                      <p:cBhvr>
                                        <p:cTn id="165" dur="500" fill="hold"/>
                                        <p:tgtEl>
                                          <p:spTgt spid="74"/>
                                        </p:tgtEl>
                                        <p:attrNameLst>
                                          <p:attrName>ppt_x</p:attrName>
                                        </p:attrNameLst>
                                      </p:cBhvr>
                                      <p:tavLst>
                                        <p:tav tm="0">
                                          <p:val>
                                            <p:strVal val="#ppt_x"/>
                                          </p:val>
                                        </p:tav>
                                        <p:tav tm="100000">
                                          <p:val>
                                            <p:strVal val="#ppt_x"/>
                                          </p:val>
                                        </p:tav>
                                      </p:tavLst>
                                    </p:anim>
                                    <p:anim calcmode="lin" valueType="num">
                                      <p:cBhvr>
                                        <p:cTn id="166"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3:3</a:t>
            </a:r>
          </a:p>
        </p:txBody>
      </p:sp>
      <p:pic>
        <p:nvPicPr>
          <p:cNvPr id="5" name="Picture 4">
            <a:extLst>
              <a:ext uri="{FF2B5EF4-FFF2-40B4-BE49-F238E27FC236}">
                <a16:creationId xmlns:a16="http://schemas.microsoft.com/office/drawing/2014/main" id="{2FE5B11D-91DD-48F0-A11E-C2E7162DC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724075"/>
            <a:ext cx="7907446" cy="5409850"/>
          </a:xfrm>
          <a:prstGeom prst="rect">
            <a:avLst/>
          </a:prstGeom>
        </p:spPr>
      </p:pic>
    </p:spTree>
    <p:extLst>
      <p:ext uri="{BB962C8B-B14F-4D97-AF65-F5344CB8AC3E}">
        <p14:creationId xmlns:p14="http://schemas.microsoft.com/office/powerpoint/2010/main" val="1646232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3:4</a:t>
            </a:r>
          </a:p>
        </p:txBody>
      </p:sp>
      <p:pic>
        <p:nvPicPr>
          <p:cNvPr id="4" name="Picture 3">
            <a:extLst>
              <a:ext uri="{FF2B5EF4-FFF2-40B4-BE49-F238E27FC236}">
                <a16:creationId xmlns:a16="http://schemas.microsoft.com/office/drawing/2014/main" id="{6E2F496E-D956-4218-9658-E7B181033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609" y="3429000"/>
            <a:ext cx="5112573" cy="554901"/>
          </a:xfrm>
          <a:prstGeom prst="rect">
            <a:avLst/>
          </a:prstGeom>
        </p:spPr>
      </p:pic>
      <p:graphicFrame>
        <p:nvGraphicFramePr>
          <p:cNvPr id="6" name="Object 5">
            <a:extLst>
              <a:ext uri="{FF2B5EF4-FFF2-40B4-BE49-F238E27FC236}">
                <a16:creationId xmlns:a16="http://schemas.microsoft.com/office/drawing/2014/main" id="{B0D3B190-240C-484C-8103-C364EC11D191}"/>
              </a:ext>
            </a:extLst>
          </p:cNvPr>
          <p:cNvGraphicFramePr>
            <a:graphicFrameLocks noChangeAspect="1"/>
          </p:cNvGraphicFramePr>
          <p:nvPr/>
        </p:nvGraphicFramePr>
        <p:xfrm>
          <a:off x="2888232" y="3009994"/>
          <a:ext cx="609120" cy="399600"/>
        </p:xfrm>
        <a:graphic>
          <a:graphicData uri="http://schemas.openxmlformats.org/presentationml/2006/ole">
            <mc:AlternateContent xmlns:mc="http://schemas.openxmlformats.org/markup-compatibility/2006">
              <mc:Choice xmlns:v="urn:schemas-microsoft-com:vml" Requires="v">
                <p:oleObj spid="_x0000_s76842" name="Equation" r:id="rId5" imgW="406080" imgH="266400" progId="Equation.DSMT4">
                  <p:embed/>
                </p:oleObj>
              </mc:Choice>
              <mc:Fallback>
                <p:oleObj name="Equation" r:id="rId5" imgW="406080" imgH="266400" progId="Equation.DSMT4">
                  <p:embed/>
                  <p:pic>
                    <p:nvPicPr>
                      <p:cNvPr id="6" name="Object 5">
                        <a:extLst>
                          <a:ext uri="{FF2B5EF4-FFF2-40B4-BE49-F238E27FC236}">
                            <a16:creationId xmlns:a16="http://schemas.microsoft.com/office/drawing/2014/main" id="{B0D3B190-240C-484C-8103-C364EC11D191}"/>
                          </a:ext>
                        </a:extLst>
                      </p:cNvPr>
                      <p:cNvPicPr/>
                      <p:nvPr/>
                    </p:nvPicPr>
                    <p:blipFill>
                      <a:blip r:embed="rId6"/>
                      <a:stretch>
                        <a:fillRect/>
                      </a:stretch>
                    </p:blipFill>
                    <p:spPr>
                      <a:xfrm>
                        <a:off x="2888232" y="3009994"/>
                        <a:ext cx="609120" cy="399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7505A4E-2D74-4FFD-850A-40EC47FCB5B7}"/>
              </a:ext>
            </a:extLst>
          </p:cNvPr>
          <p:cNvGraphicFramePr>
            <a:graphicFrameLocks noChangeAspect="1"/>
          </p:cNvGraphicFramePr>
          <p:nvPr/>
        </p:nvGraphicFramePr>
        <p:xfrm>
          <a:off x="3877310" y="2992620"/>
          <a:ext cx="532980" cy="419040"/>
        </p:xfrm>
        <a:graphic>
          <a:graphicData uri="http://schemas.openxmlformats.org/presentationml/2006/ole">
            <mc:AlternateContent xmlns:mc="http://schemas.openxmlformats.org/markup-compatibility/2006">
              <mc:Choice xmlns:v="urn:schemas-microsoft-com:vml" Requires="v">
                <p:oleObj spid="_x0000_s76843" name="Equation" r:id="rId7" imgW="355320" imgH="279360" progId="Equation.DSMT4">
                  <p:embed/>
                </p:oleObj>
              </mc:Choice>
              <mc:Fallback>
                <p:oleObj name="Equation" r:id="rId7" imgW="355320" imgH="279360" progId="Equation.DSMT4">
                  <p:embed/>
                  <p:pic>
                    <p:nvPicPr>
                      <p:cNvPr id="8" name="Object 7">
                        <a:extLst>
                          <a:ext uri="{FF2B5EF4-FFF2-40B4-BE49-F238E27FC236}">
                            <a16:creationId xmlns:a16="http://schemas.microsoft.com/office/drawing/2014/main" id="{E7505A4E-2D74-4FFD-850A-40EC47FCB5B7}"/>
                          </a:ext>
                        </a:extLst>
                      </p:cNvPr>
                      <p:cNvPicPr/>
                      <p:nvPr/>
                    </p:nvPicPr>
                    <p:blipFill>
                      <a:blip r:embed="rId8"/>
                      <a:stretch>
                        <a:fillRect/>
                      </a:stretch>
                    </p:blipFill>
                    <p:spPr>
                      <a:xfrm>
                        <a:off x="3877310" y="2992620"/>
                        <a:ext cx="532980" cy="41904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495A046-6950-4D90-98E8-ABFF903AB597}"/>
              </a:ext>
            </a:extLst>
          </p:cNvPr>
          <p:cNvGraphicFramePr>
            <a:graphicFrameLocks noChangeAspect="1"/>
          </p:cNvGraphicFramePr>
          <p:nvPr/>
        </p:nvGraphicFramePr>
        <p:xfrm>
          <a:off x="5065078" y="2998970"/>
          <a:ext cx="285660" cy="419040"/>
        </p:xfrm>
        <a:graphic>
          <a:graphicData uri="http://schemas.openxmlformats.org/presentationml/2006/ole">
            <mc:AlternateContent xmlns:mc="http://schemas.openxmlformats.org/markup-compatibility/2006">
              <mc:Choice xmlns:v="urn:schemas-microsoft-com:vml" Requires="v">
                <p:oleObj spid="_x0000_s76844" name="Equation" r:id="rId9" imgW="190440" imgH="279360" progId="Equation.DSMT4">
                  <p:embed/>
                </p:oleObj>
              </mc:Choice>
              <mc:Fallback>
                <p:oleObj name="Equation" r:id="rId9" imgW="190440" imgH="279360" progId="Equation.DSMT4">
                  <p:embed/>
                  <p:pic>
                    <p:nvPicPr>
                      <p:cNvPr id="10" name="Object 9">
                        <a:extLst>
                          <a:ext uri="{FF2B5EF4-FFF2-40B4-BE49-F238E27FC236}">
                            <a16:creationId xmlns:a16="http://schemas.microsoft.com/office/drawing/2014/main" id="{F495A046-6950-4D90-98E8-ABFF903AB597}"/>
                          </a:ext>
                        </a:extLst>
                      </p:cNvPr>
                      <p:cNvPicPr/>
                      <p:nvPr/>
                    </p:nvPicPr>
                    <p:blipFill>
                      <a:blip r:embed="rId10"/>
                      <a:stretch>
                        <a:fillRect/>
                      </a:stretch>
                    </p:blipFill>
                    <p:spPr>
                      <a:xfrm>
                        <a:off x="5065078" y="2998970"/>
                        <a:ext cx="285660" cy="41904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AC8516D-B21B-4C44-B398-50968199C0C8}"/>
              </a:ext>
            </a:extLst>
          </p:cNvPr>
          <p:cNvGraphicFramePr>
            <a:graphicFrameLocks noChangeAspect="1"/>
          </p:cNvGraphicFramePr>
          <p:nvPr/>
        </p:nvGraphicFramePr>
        <p:xfrm>
          <a:off x="6122035" y="2992620"/>
          <a:ext cx="285660" cy="399600"/>
        </p:xfrm>
        <a:graphic>
          <a:graphicData uri="http://schemas.openxmlformats.org/presentationml/2006/ole">
            <mc:AlternateContent xmlns:mc="http://schemas.openxmlformats.org/markup-compatibility/2006">
              <mc:Choice xmlns:v="urn:schemas-microsoft-com:vml" Requires="v">
                <p:oleObj spid="_x0000_s76845" name="Equation" r:id="rId11" imgW="190440" imgH="266400" progId="Equation.DSMT4">
                  <p:embed/>
                </p:oleObj>
              </mc:Choice>
              <mc:Fallback>
                <p:oleObj name="Equation" r:id="rId11" imgW="190440" imgH="266400" progId="Equation.DSMT4">
                  <p:embed/>
                  <p:pic>
                    <p:nvPicPr>
                      <p:cNvPr id="12" name="Object 11">
                        <a:extLst>
                          <a:ext uri="{FF2B5EF4-FFF2-40B4-BE49-F238E27FC236}">
                            <a16:creationId xmlns:a16="http://schemas.microsoft.com/office/drawing/2014/main" id="{9AC8516D-B21B-4C44-B398-50968199C0C8}"/>
                          </a:ext>
                        </a:extLst>
                      </p:cNvPr>
                      <p:cNvPicPr/>
                      <p:nvPr/>
                    </p:nvPicPr>
                    <p:blipFill>
                      <a:blip r:embed="rId12"/>
                      <a:stretch>
                        <a:fillRect/>
                      </a:stretch>
                    </p:blipFill>
                    <p:spPr>
                      <a:xfrm>
                        <a:off x="6122035" y="2992620"/>
                        <a:ext cx="285660" cy="399600"/>
                      </a:xfrm>
                      <a:prstGeom prst="rect">
                        <a:avLst/>
                      </a:prstGeom>
                    </p:spPr>
                  </p:pic>
                </p:oleObj>
              </mc:Fallback>
            </mc:AlternateContent>
          </a:graphicData>
        </a:graphic>
      </p:graphicFrame>
    </p:spTree>
    <p:extLst>
      <p:ext uri="{BB962C8B-B14F-4D97-AF65-F5344CB8AC3E}">
        <p14:creationId xmlns:p14="http://schemas.microsoft.com/office/powerpoint/2010/main" val="10165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1:2</a:t>
            </a:r>
          </a:p>
        </p:txBody>
      </p:sp>
      <p:pic>
        <p:nvPicPr>
          <p:cNvPr id="5" name="Picture 4">
            <a:extLst>
              <a:ext uri="{FF2B5EF4-FFF2-40B4-BE49-F238E27FC236}">
                <a16:creationId xmlns:a16="http://schemas.microsoft.com/office/drawing/2014/main" id="{CCCC03DA-A7BB-44FA-880F-729ECF349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78948"/>
            <a:ext cx="7907446" cy="2700104"/>
          </a:xfrm>
          <a:prstGeom prst="rect">
            <a:avLst/>
          </a:prstGeom>
        </p:spPr>
      </p:pic>
    </p:spTree>
    <p:extLst>
      <p:ext uri="{BB962C8B-B14F-4D97-AF65-F5344CB8AC3E}">
        <p14:creationId xmlns:p14="http://schemas.microsoft.com/office/powerpoint/2010/main" val="509246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3:4</a:t>
            </a:r>
          </a:p>
        </p:txBody>
      </p:sp>
      <p:pic>
        <p:nvPicPr>
          <p:cNvPr id="5" name="Picture 4">
            <a:extLst>
              <a:ext uri="{FF2B5EF4-FFF2-40B4-BE49-F238E27FC236}">
                <a16:creationId xmlns:a16="http://schemas.microsoft.com/office/drawing/2014/main" id="{B9AED322-7C3B-42D7-8D7F-A97B3C5C7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64747"/>
            <a:ext cx="6135088" cy="4728506"/>
          </a:xfrm>
          <a:prstGeom prst="rect">
            <a:avLst/>
          </a:prstGeom>
        </p:spPr>
      </p:pic>
    </p:spTree>
    <p:extLst>
      <p:ext uri="{BB962C8B-B14F-4D97-AF65-F5344CB8AC3E}">
        <p14:creationId xmlns:p14="http://schemas.microsoft.com/office/powerpoint/2010/main" val="164429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3:5</a:t>
            </a:r>
          </a:p>
        </p:txBody>
      </p:sp>
      <p:sp>
        <p:nvSpPr>
          <p:cNvPr id="4" name="TextBox 3">
            <a:extLst>
              <a:ext uri="{FF2B5EF4-FFF2-40B4-BE49-F238E27FC236}">
                <a16:creationId xmlns:a16="http://schemas.microsoft.com/office/drawing/2014/main" id="{F1EA9F2F-5BD3-4ECB-9D9B-2DBB6C262C45}"/>
              </a:ext>
            </a:extLst>
          </p:cNvPr>
          <p:cNvSpPr txBox="1"/>
          <p:nvPr/>
        </p:nvSpPr>
        <p:spPr>
          <a:xfrm>
            <a:off x="0" y="1120861"/>
            <a:ext cx="9143999" cy="461665"/>
          </a:xfrm>
          <a:prstGeom prst="rect">
            <a:avLst/>
          </a:prstGeom>
          <a:noFill/>
        </p:spPr>
        <p:txBody>
          <a:bodyPr wrap="square" rtlCol="0">
            <a:spAutoFit/>
          </a:bodyPr>
          <a:lstStyle/>
          <a:p>
            <a:pPr algn="ctr"/>
            <a:r>
              <a:rPr lang="en-GB" sz="2400" dirty="0">
                <a:latin typeface="Myriad Pro" panose="020B0503030403020204" pitchFamily="34" charset="0"/>
              </a:rPr>
              <a:t>Meg and Raz estimate what fraction of the oval is yellow.</a:t>
            </a:r>
          </a:p>
        </p:txBody>
      </p:sp>
      <p:pic>
        <p:nvPicPr>
          <p:cNvPr id="7" name="Picture 6">
            <a:extLst>
              <a:ext uri="{FF2B5EF4-FFF2-40B4-BE49-F238E27FC236}">
                <a16:creationId xmlns:a16="http://schemas.microsoft.com/office/drawing/2014/main" id="{C404F47D-A2B9-419B-81BD-BF67BE36F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14" y="1853720"/>
            <a:ext cx="5112573" cy="2562522"/>
          </a:xfrm>
          <a:prstGeom prst="rect">
            <a:avLst/>
          </a:prstGeom>
        </p:spPr>
      </p:pic>
      <p:graphicFrame>
        <p:nvGraphicFramePr>
          <p:cNvPr id="8" name="Object 7">
            <a:extLst>
              <a:ext uri="{FF2B5EF4-FFF2-40B4-BE49-F238E27FC236}">
                <a16:creationId xmlns:a16="http://schemas.microsoft.com/office/drawing/2014/main" id="{C57CE2A9-719F-4DFD-BCAA-AB1FC92D00CB}"/>
              </a:ext>
            </a:extLst>
          </p:cNvPr>
          <p:cNvGraphicFramePr>
            <a:graphicFrameLocks noChangeAspect="1"/>
          </p:cNvGraphicFramePr>
          <p:nvPr/>
        </p:nvGraphicFramePr>
        <p:xfrm>
          <a:off x="2878138" y="4524375"/>
          <a:ext cx="850900" cy="558800"/>
        </p:xfrm>
        <a:graphic>
          <a:graphicData uri="http://schemas.openxmlformats.org/presentationml/2006/ole">
            <mc:AlternateContent xmlns:mc="http://schemas.openxmlformats.org/markup-compatibility/2006">
              <mc:Choice xmlns:v="urn:schemas-microsoft-com:vml" Requires="v">
                <p:oleObj spid="_x0000_s77876" name="Equation" r:id="rId5" imgW="850680" imgH="558720" progId="Equation.DSMT4">
                  <p:embed/>
                </p:oleObj>
              </mc:Choice>
              <mc:Fallback>
                <p:oleObj name="Equation" r:id="rId5" imgW="850680" imgH="558720" progId="Equation.DSMT4">
                  <p:embed/>
                  <p:pic>
                    <p:nvPicPr>
                      <p:cNvPr id="8" name="Object 7">
                        <a:extLst>
                          <a:ext uri="{FF2B5EF4-FFF2-40B4-BE49-F238E27FC236}">
                            <a16:creationId xmlns:a16="http://schemas.microsoft.com/office/drawing/2014/main" id="{C57CE2A9-719F-4DFD-BCAA-AB1FC92D00CB}"/>
                          </a:ext>
                        </a:extLst>
                      </p:cNvPr>
                      <p:cNvPicPr/>
                      <p:nvPr/>
                    </p:nvPicPr>
                    <p:blipFill>
                      <a:blip r:embed="rId6"/>
                      <a:stretch>
                        <a:fillRect/>
                      </a:stretch>
                    </p:blipFill>
                    <p:spPr>
                      <a:xfrm>
                        <a:off x="2878138" y="4524375"/>
                        <a:ext cx="8509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A5F24E6-D8F0-493C-90E2-FAEDDD98EB72}"/>
              </a:ext>
            </a:extLst>
          </p:cNvPr>
          <p:cNvGraphicFramePr>
            <a:graphicFrameLocks noChangeAspect="1"/>
          </p:cNvGraphicFramePr>
          <p:nvPr/>
        </p:nvGraphicFramePr>
        <p:xfrm>
          <a:off x="5484813" y="4524375"/>
          <a:ext cx="838200" cy="558800"/>
        </p:xfrm>
        <a:graphic>
          <a:graphicData uri="http://schemas.openxmlformats.org/presentationml/2006/ole">
            <mc:AlternateContent xmlns:mc="http://schemas.openxmlformats.org/markup-compatibility/2006">
              <mc:Choice xmlns:v="urn:schemas-microsoft-com:vml" Requires="v">
                <p:oleObj spid="_x0000_s77877" name="Equation" r:id="rId7" imgW="838080" imgH="558720" progId="Equation.DSMT4">
                  <p:embed/>
                </p:oleObj>
              </mc:Choice>
              <mc:Fallback>
                <p:oleObj name="Equation" r:id="rId7" imgW="838080" imgH="558720" progId="Equation.DSMT4">
                  <p:embed/>
                  <p:pic>
                    <p:nvPicPr>
                      <p:cNvPr id="11" name="Object 10">
                        <a:extLst>
                          <a:ext uri="{FF2B5EF4-FFF2-40B4-BE49-F238E27FC236}">
                            <a16:creationId xmlns:a16="http://schemas.microsoft.com/office/drawing/2014/main" id="{AA5F24E6-D8F0-493C-90E2-FAEDDD98EB72}"/>
                          </a:ext>
                        </a:extLst>
                      </p:cNvPr>
                      <p:cNvPicPr/>
                      <p:nvPr/>
                    </p:nvPicPr>
                    <p:blipFill>
                      <a:blip r:embed="rId8"/>
                      <a:stretch>
                        <a:fillRect/>
                      </a:stretch>
                    </p:blipFill>
                    <p:spPr>
                      <a:xfrm>
                        <a:off x="5484813" y="4524375"/>
                        <a:ext cx="838200" cy="558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C0DC4CE-5C4C-491F-B258-965E480D63FD}"/>
              </a:ext>
            </a:extLst>
          </p:cNvPr>
          <p:cNvGraphicFramePr>
            <a:graphicFrameLocks noChangeAspect="1"/>
          </p:cNvGraphicFramePr>
          <p:nvPr/>
        </p:nvGraphicFramePr>
        <p:xfrm>
          <a:off x="2368550" y="5303838"/>
          <a:ext cx="4406900" cy="342900"/>
        </p:xfrm>
        <a:graphic>
          <a:graphicData uri="http://schemas.openxmlformats.org/presentationml/2006/ole">
            <mc:AlternateContent xmlns:mc="http://schemas.openxmlformats.org/markup-compatibility/2006">
              <mc:Choice xmlns:v="urn:schemas-microsoft-com:vml" Requires="v">
                <p:oleObj spid="_x0000_s77878" name="Equation" r:id="rId9" imgW="4406760" imgH="342720" progId="Equation.DSMT4">
                  <p:embed/>
                </p:oleObj>
              </mc:Choice>
              <mc:Fallback>
                <p:oleObj name="Equation" r:id="rId9" imgW="4406760" imgH="342720" progId="Equation.DSMT4">
                  <p:embed/>
                  <p:pic>
                    <p:nvPicPr>
                      <p:cNvPr id="12" name="Object 11">
                        <a:extLst>
                          <a:ext uri="{FF2B5EF4-FFF2-40B4-BE49-F238E27FC236}">
                            <a16:creationId xmlns:a16="http://schemas.microsoft.com/office/drawing/2014/main" id="{8C0DC4CE-5C4C-491F-B258-965E480D63FD}"/>
                          </a:ext>
                        </a:extLst>
                      </p:cNvPr>
                      <p:cNvPicPr/>
                      <p:nvPr/>
                    </p:nvPicPr>
                    <p:blipFill>
                      <a:blip r:embed="rId10"/>
                      <a:stretch>
                        <a:fillRect/>
                      </a:stretch>
                    </p:blipFill>
                    <p:spPr>
                      <a:xfrm>
                        <a:off x="2368550" y="5303838"/>
                        <a:ext cx="4406900" cy="3429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5605C09-E2C5-415B-A4A4-7DC3B2049D82}"/>
              </a:ext>
            </a:extLst>
          </p:cNvPr>
          <p:cNvGraphicFramePr>
            <a:graphicFrameLocks noChangeAspect="1"/>
          </p:cNvGraphicFramePr>
          <p:nvPr/>
        </p:nvGraphicFramePr>
        <p:xfrm>
          <a:off x="3230563" y="2766681"/>
          <a:ext cx="228600" cy="736600"/>
        </p:xfrm>
        <a:graphic>
          <a:graphicData uri="http://schemas.openxmlformats.org/presentationml/2006/ole">
            <mc:AlternateContent xmlns:mc="http://schemas.openxmlformats.org/markup-compatibility/2006">
              <mc:Choice xmlns:v="urn:schemas-microsoft-com:vml" Requires="v">
                <p:oleObj spid="_x0000_s77879" name="Equation" r:id="rId11" imgW="228600" imgH="736560" progId="Equation.DSMT4">
                  <p:embed/>
                </p:oleObj>
              </mc:Choice>
              <mc:Fallback>
                <p:oleObj name="Equation" r:id="rId11" imgW="228600" imgH="736560" progId="Equation.DSMT4">
                  <p:embed/>
                  <p:pic>
                    <p:nvPicPr>
                      <p:cNvPr id="14" name="Object 13">
                        <a:extLst>
                          <a:ext uri="{FF2B5EF4-FFF2-40B4-BE49-F238E27FC236}">
                            <a16:creationId xmlns:a16="http://schemas.microsoft.com/office/drawing/2014/main" id="{65605C09-E2C5-415B-A4A4-7DC3B2049D82}"/>
                          </a:ext>
                        </a:extLst>
                      </p:cNvPr>
                      <p:cNvPicPr/>
                      <p:nvPr/>
                    </p:nvPicPr>
                    <p:blipFill>
                      <a:blip r:embed="rId12"/>
                      <a:stretch>
                        <a:fillRect/>
                      </a:stretch>
                    </p:blipFill>
                    <p:spPr>
                      <a:xfrm>
                        <a:off x="3230563" y="2766681"/>
                        <a:ext cx="228600" cy="736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8155C2E-4C5E-4265-893D-349487119424}"/>
              </a:ext>
            </a:extLst>
          </p:cNvPr>
          <p:cNvGraphicFramePr>
            <a:graphicFrameLocks noChangeAspect="1"/>
          </p:cNvGraphicFramePr>
          <p:nvPr/>
        </p:nvGraphicFramePr>
        <p:xfrm>
          <a:off x="2336800" y="5303838"/>
          <a:ext cx="4470400" cy="342900"/>
        </p:xfrm>
        <a:graphic>
          <a:graphicData uri="http://schemas.openxmlformats.org/presentationml/2006/ole">
            <mc:AlternateContent xmlns:mc="http://schemas.openxmlformats.org/markup-compatibility/2006">
              <mc:Choice xmlns:v="urn:schemas-microsoft-com:vml" Requires="v">
                <p:oleObj spid="_x0000_s77880" name="Equation" r:id="rId13" imgW="4470120" imgH="342720" progId="Equation.DSMT4">
                  <p:embed/>
                </p:oleObj>
              </mc:Choice>
              <mc:Fallback>
                <p:oleObj name="Equation" r:id="rId13" imgW="4470120" imgH="342720" progId="Equation.DSMT4">
                  <p:embed/>
                  <p:pic>
                    <p:nvPicPr>
                      <p:cNvPr id="16" name="Object 15">
                        <a:extLst>
                          <a:ext uri="{FF2B5EF4-FFF2-40B4-BE49-F238E27FC236}">
                            <a16:creationId xmlns:a16="http://schemas.microsoft.com/office/drawing/2014/main" id="{98155C2E-4C5E-4265-893D-349487119424}"/>
                          </a:ext>
                        </a:extLst>
                      </p:cNvPr>
                      <p:cNvPicPr/>
                      <p:nvPr/>
                    </p:nvPicPr>
                    <p:blipFill>
                      <a:blip r:embed="rId14"/>
                      <a:stretch>
                        <a:fillRect/>
                      </a:stretch>
                    </p:blipFill>
                    <p:spPr>
                      <a:xfrm>
                        <a:off x="2336800" y="5303838"/>
                        <a:ext cx="4470400" cy="34290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70D01252-E1BE-45BD-B95E-89B516EDD433}"/>
              </a:ext>
            </a:extLst>
          </p:cNvPr>
          <p:cNvSpPr/>
          <p:nvPr/>
        </p:nvSpPr>
        <p:spPr>
          <a:xfrm>
            <a:off x="3887333" y="4425543"/>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39938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4:1</a:t>
            </a:r>
          </a:p>
        </p:txBody>
      </p:sp>
      <p:pic>
        <p:nvPicPr>
          <p:cNvPr id="4" name="Picture 3">
            <a:extLst>
              <a:ext uri="{FF2B5EF4-FFF2-40B4-BE49-F238E27FC236}">
                <a16:creationId xmlns:a16="http://schemas.microsoft.com/office/drawing/2014/main" id="{A85CD6B0-1A57-4606-8F7B-EDEC9DCA40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32479" y="1595384"/>
            <a:ext cx="1930400" cy="3647009"/>
          </a:xfrm>
          <a:prstGeom prst="rect">
            <a:avLst/>
          </a:prstGeom>
        </p:spPr>
      </p:pic>
      <p:pic>
        <p:nvPicPr>
          <p:cNvPr id="6" name="Picture 5">
            <a:extLst>
              <a:ext uri="{FF2B5EF4-FFF2-40B4-BE49-F238E27FC236}">
                <a16:creationId xmlns:a16="http://schemas.microsoft.com/office/drawing/2014/main" id="{E1E12336-E26E-4C4F-8E0C-981077A70F5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30879" y="2250589"/>
            <a:ext cx="2148114" cy="2991804"/>
          </a:xfrm>
          <a:prstGeom prst="rect">
            <a:avLst/>
          </a:prstGeom>
        </p:spPr>
      </p:pic>
      <p:pic>
        <p:nvPicPr>
          <p:cNvPr id="8" name="Picture 7">
            <a:extLst>
              <a:ext uri="{FF2B5EF4-FFF2-40B4-BE49-F238E27FC236}">
                <a16:creationId xmlns:a16="http://schemas.microsoft.com/office/drawing/2014/main" id="{06B6DF5E-955D-423F-A83D-5DF01250082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62879" y="1593206"/>
            <a:ext cx="1930400" cy="3689404"/>
          </a:xfrm>
          <a:prstGeom prst="rect">
            <a:avLst/>
          </a:prstGeom>
        </p:spPr>
      </p:pic>
      <p:pic>
        <p:nvPicPr>
          <p:cNvPr id="10" name="Picture 9">
            <a:extLst>
              <a:ext uri="{FF2B5EF4-FFF2-40B4-BE49-F238E27FC236}">
                <a16:creationId xmlns:a16="http://schemas.microsoft.com/office/drawing/2014/main" id="{D15AE586-0C46-48C6-A2DA-90EED29303D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76021" y="4272979"/>
            <a:ext cx="1930399" cy="1014680"/>
          </a:xfrm>
          <a:prstGeom prst="rect">
            <a:avLst/>
          </a:prstGeom>
        </p:spPr>
      </p:pic>
      <p:pic>
        <p:nvPicPr>
          <p:cNvPr id="12" name="Picture 11">
            <a:extLst>
              <a:ext uri="{FF2B5EF4-FFF2-40B4-BE49-F238E27FC236}">
                <a16:creationId xmlns:a16="http://schemas.microsoft.com/office/drawing/2014/main" id="{5CBA0006-DF3E-456E-B690-3612B588989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07792" y="1443485"/>
            <a:ext cx="986928" cy="3915151"/>
          </a:xfrm>
          <a:prstGeom prst="rect">
            <a:avLst/>
          </a:prstGeom>
        </p:spPr>
      </p:pic>
      <p:pic>
        <p:nvPicPr>
          <p:cNvPr id="14" name="Picture 13">
            <a:extLst>
              <a:ext uri="{FF2B5EF4-FFF2-40B4-BE49-F238E27FC236}">
                <a16:creationId xmlns:a16="http://schemas.microsoft.com/office/drawing/2014/main" id="{2892670E-34B6-4718-B026-33B8CA49FC1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76021" y="3602394"/>
            <a:ext cx="1930399" cy="1014680"/>
          </a:xfrm>
          <a:prstGeom prst="rect">
            <a:avLst/>
          </a:prstGeom>
        </p:spPr>
      </p:pic>
      <p:pic>
        <p:nvPicPr>
          <p:cNvPr id="16" name="Picture 15">
            <a:extLst>
              <a:ext uri="{FF2B5EF4-FFF2-40B4-BE49-F238E27FC236}">
                <a16:creationId xmlns:a16="http://schemas.microsoft.com/office/drawing/2014/main" id="{F968F872-5CA0-4B6D-AF49-5E01A29C958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10058" y="3263914"/>
            <a:ext cx="943387" cy="714375"/>
          </a:xfrm>
          <a:prstGeom prst="rect">
            <a:avLst/>
          </a:prstGeom>
        </p:spPr>
      </p:pic>
      <p:pic>
        <p:nvPicPr>
          <p:cNvPr id="18" name="Picture 17">
            <a:extLst>
              <a:ext uri="{FF2B5EF4-FFF2-40B4-BE49-F238E27FC236}">
                <a16:creationId xmlns:a16="http://schemas.microsoft.com/office/drawing/2014/main" id="{16A1AC62-7238-467C-881F-CECD7BE8300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76927" y="2929280"/>
            <a:ext cx="1930399" cy="1014680"/>
          </a:xfrm>
          <a:prstGeom prst="rect">
            <a:avLst/>
          </a:prstGeom>
        </p:spPr>
      </p:pic>
      <p:pic>
        <p:nvPicPr>
          <p:cNvPr id="20" name="Picture 19">
            <a:extLst>
              <a:ext uri="{FF2B5EF4-FFF2-40B4-BE49-F238E27FC236}">
                <a16:creationId xmlns:a16="http://schemas.microsoft.com/office/drawing/2014/main" id="{19B75EA3-BC60-4129-B930-F81172DC604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11420" y="2698765"/>
            <a:ext cx="943387" cy="603249"/>
          </a:xfrm>
          <a:prstGeom prst="rect">
            <a:avLst/>
          </a:prstGeom>
        </p:spPr>
      </p:pic>
      <p:pic>
        <p:nvPicPr>
          <p:cNvPr id="22" name="Picture 21">
            <a:extLst>
              <a:ext uri="{FF2B5EF4-FFF2-40B4-BE49-F238E27FC236}">
                <a16:creationId xmlns:a16="http://schemas.microsoft.com/office/drawing/2014/main" id="{2A26EDDD-9A7F-4DFC-BB8E-C7AFB9CF293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75565" y="2259341"/>
            <a:ext cx="1930399" cy="1014680"/>
          </a:xfrm>
          <a:prstGeom prst="rect">
            <a:avLst/>
          </a:prstGeom>
        </p:spPr>
      </p:pic>
      <p:pic>
        <p:nvPicPr>
          <p:cNvPr id="23" name="Picture 22">
            <a:extLst>
              <a:ext uri="{FF2B5EF4-FFF2-40B4-BE49-F238E27FC236}">
                <a16:creationId xmlns:a16="http://schemas.microsoft.com/office/drawing/2014/main" id="{7C353F7C-AC82-43AD-93E4-C0D6ED7018E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110058" y="2048668"/>
            <a:ext cx="943387" cy="577849"/>
          </a:xfrm>
          <a:prstGeom prst="rect">
            <a:avLst/>
          </a:prstGeom>
        </p:spPr>
      </p:pic>
      <p:pic>
        <p:nvPicPr>
          <p:cNvPr id="26" name="Picture 25">
            <a:extLst>
              <a:ext uri="{FF2B5EF4-FFF2-40B4-BE49-F238E27FC236}">
                <a16:creationId xmlns:a16="http://schemas.microsoft.com/office/drawing/2014/main" id="{0D34A64A-B238-416B-8A91-88C4D245C58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75565" y="1595384"/>
            <a:ext cx="1930399" cy="1009926"/>
          </a:xfrm>
          <a:prstGeom prst="rect">
            <a:avLst/>
          </a:prstGeom>
        </p:spPr>
      </p:pic>
      <p:pic>
        <p:nvPicPr>
          <p:cNvPr id="27" name="Picture 26">
            <a:extLst>
              <a:ext uri="{FF2B5EF4-FFF2-40B4-BE49-F238E27FC236}">
                <a16:creationId xmlns:a16="http://schemas.microsoft.com/office/drawing/2014/main" id="{BFA31C6D-95C5-4F49-988A-60CEBB49CDE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10058" y="1350168"/>
            <a:ext cx="943387" cy="577849"/>
          </a:xfrm>
          <a:prstGeom prst="rect">
            <a:avLst/>
          </a:prstGeom>
        </p:spPr>
      </p:pic>
    </p:spTree>
    <p:extLst>
      <p:ext uri="{BB962C8B-B14F-4D97-AF65-F5344CB8AC3E}">
        <p14:creationId xmlns:p14="http://schemas.microsoft.com/office/powerpoint/2010/main" val="36856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4:2</a:t>
            </a:r>
          </a:p>
        </p:txBody>
      </p:sp>
      <p:pic>
        <p:nvPicPr>
          <p:cNvPr id="4" name="Picture 3">
            <a:extLst>
              <a:ext uri="{FF2B5EF4-FFF2-40B4-BE49-F238E27FC236}">
                <a16:creationId xmlns:a16="http://schemas.microsoft.com/office/drawing/2014/main" id="{EF7E4C9F-2BEE-43EB-AC1C-88E607A93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100285"/>
            <a:ext cx="5112573" cy="4657430"/>
          </a:xfrm>
          <a:prstGeom prst="rect">
            <a:avLst/>
          </a:prstGeom>
        </p:spPr>
      </p:pic>
      <p:sp>
        <p:nvSpPr>
          <p:cNvPr id="6" name="Rectangle 5">
            <a:extLst>
              <a:ext uri="{FF2B5EF4-FFF2-40B4-BE49-F238E27FC236}">
                <a16:creationId xmlns:a16="http://schemas.microsoft.com/office/drawing/2014/main" id="{305BE721-FDD7-494A-81D2-A15B5F5CAC69}"/>
              </a:ext>
            </a:extLst>
          </p:cNvPr>
          <p:cNvSpPr/>
          <p:nvPr/>
        </p:nvSpPr>
        <p:spPr>
          <a:xfrm>
            <a:off x="4209143" y="1100285"/>
            <a:ext cx="3294743" cy="261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999E277A-38A0-4057-94A2-55338AF7AD43}"/>
              </a:ext>
            </a:extLst>
          </p:cNvPr>
          <p:cNvSpPr/>
          <p:nvPr/>
        </p:nvSpPr>
        <p:spPr>
          <a:xfrm>
            <a:off x="2015713" y="3686629"/>
            <a:ext cx="4617316" cy="2042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30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EDAEF6F-AD22-41B6-8F7F-A18F2C4BA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49" y="5091369"/>
            <a:ext cx="7907446" cy="1108972"/>
          </a:xfrm>
          <a:prstGeom prst="rect">
            <a:avLst/>
          </a:prstGeom>
        </p:spPr>
      </p:pic>
      <p:pic>
        <p:nvPicPr>
          <p:cNvPr id="12" name="Picture 11">
            <a:extLst>
              <a:ext uri="{FF2B5EF4-FFF2-40B4-BE49-F238E27FC236}">
                <a16:creationId xmlns:a16="http://schemas.microsoft.com/office/drawing/2014/main" id="{9B13C015-B7BA-4E1C-B98C-6D03ED82D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36" y="1858690"/>
            <a:ext cx="7907446" cy="2025077"/>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4:3</a:t>
            </a:r>
          </a:p>
        </p:txBody>
      </p:sp>
      <p:sp>
        <p:nvSpPr>
          <p:cNvPr id="10" name="Rectangle 9">
            <a:extLst>
              <a:ext uri="{FF2B5EF4-FFF2-40B4-BE49-F238E27FC236}">
                <a16:creationId xmlns:a16="http://schemas.microsoft.com/office/drawing/2014/main" id="{086C7C3E-748C-4B4A-8C5D-5BE48E871918}"/>
              </a:ext>
            </a:extLst>
          </p:cNvPr>
          <p:cNvSpPr/>
          <p:nvPr/>
        </p:nvSpPr>
        <p:spPr>
          <a:xfrm>
            <a:off x="1340700" y="1765409"/>
            <a:ext cx="1451802" cy="110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3BDB3F6F-3B7C-46BE-8CA2-2D40BE6EF330}"/>
              </a:ext>
            </a:extLst>
          </p:cNvPr>
          <p:cNvSpPr/>
          <p:nvPr/>
        </p:nvSpPr>
        <p:spPr>
          <a:xfrm>
            <a:off x="2792503" y="1827158"/>
            <a:ext cx="1213942" cy="101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7F4C72CA-4539-4B72-9110-E28569A38622}"/>
              </a:ext>
            </a:extLst>
          </p:cNvPr>
          <p:cNvSpPr/>
          <p:nvPr/>
        </p:nvSpPr>
        <p:spPr>
          <a:xfrm>
            <a:off x="4006446" y="1795626"/>
            <a:ext cx="1194756" cy="101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0191E4AF-28F5-4A01-A0D5-B5AF5ED522DB}"/>
              </a:ext>
            </a:extLst>
          </p:cNvPr>
          <p:cNvSpPr/>
          <p:nvPr/>
        </p:nvSpPr>
        <p:spPr>
          <a:xfrm>
            <a:off x="5201201" y="1827158"/>
            <a:ext cx="1184641" cy="95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925CB3D2-03F9-4C77-B530-E950FC131A1D}"/>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Fractions as part of a whole</a:t>
            </a:r>
          </a:p>
        </p:txBody>
      </p:sp>
      <p:sp>
        <p:nvSpPr>
          <p:cNvPr id="60" name="TextBox 59">
            <a:extLst>
              <a:ext uri="{FF2B5EF4-FFF2-40B4-BE49-F238E27FC236}">
                <a16:creationId xmlns:a16="http://schemas.microsoft.com/office/drawing/2014/main" id="{F3614859-4E63-48D0-8732-CCB5B9E9261D}"/>
              </a:ext>
            </a:extLst>
          </p:cNvPr>
          <p:cNvSpPr txBox="1"/>
          <p:nvPr/>
        </p:nvSpPr>
        <p:spPr>
          <a:xfrm>
            <a:off x="0" y="4199899"/>
            <a:ext cx="9144000" cy="461665"/>
          </a:xfrm>
          <a:prstGeom prst="rect">
            <a:avLst/>
          </a:prstGeom>
          <a:noFill/>
        </p:spPr>
        <p:txBody>
          <a:bodyPr wrap="square" rtlCol="0">
            <a:spAutoFit/>
          </a:bodyPr>
          <a:lstStyle/>
          <a:p>
            <a:pPr algn="ctr"/>
            <a:r>
              <a:rPr lang="en-GB" sz="2400" dirty="0">
                <a:latin typeface="Myriad Pro" panose="020B0503030403020204" pitchFamily="34" charset="0"/>
              </a:rPr>
              <a:t>Fractions as numbers</a:t>
            </a:r>
          </a:p>
        </p:txBody>
      </p:sp>
      <p:sp>
        <p:nvSpPr>
          <p:cNvPr id="63" name="Rectangle 62">
            <a:extLst>
              <a:ext uri="{FF2B5EF4-FFF2-40B4-BE49-F238E27FC236}">
                <a16:creationId xmlns:a16="http://schemas.microsoft.com/office/drawing/2014/main" id="{852A5947-23E6-44FF-A459-FE06BAFD2BC8}"/>
              </a:ext>
            </a:extLst>
          </p:cNvPr>
          <p:cNvSpPr/>
          <p:nvPr/>
        </p:nvSpPr>
        <p:spPr>
          <a:xfrm>
            <a:off x="2556517" y="5368459"/>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D80E9F78-A291-4532-A8E2-4CC6C578C68C}"/>
              </a:ext>
            </a:extLst>
          </p:cNvPr>
          <p:cNvSpPr/>
          <p:nvPr/>
        </p:nvSpPr>
        <p:spPr>
          <a:xfrm>
            <a:off x="3702144" y="5428893"/>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E99EBBC-DCE9-4BBF-86FA-E6450E7344E3}"/>
              </a:ext>
            </a:extLst>
          </p:cNvPr>
          <p:cNvSpPr/>
          <p:nvPr/>
        </p:nvSpPr>
        <p:spPr>
          <a:xfrm>
            <a:off x="4964301" y="5430208"/>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2C5638A2-47CF-4A80-8B28-C7940AB93560}"/>
              </a:ext>
            </a:extLst>
          </p:cNvPr>
          <p:cNvSpPr/>
          <p:nvPr/>
        </p:nvSpPr>
        <p:spPr>
          <a:xfrm>
            <a:off x="6226458" y="5428893"/>
            <a:ext cx="409903" cy="81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58298C5A-B98C-4D52-AD39-3F5483191AF0}"/>
              </a:ext>
            </a:extLst>
          </p:cNvPr>
          <p:cNvSpPr/>
          <p:nvPr/>
        </p:nvSpPr>
        <p:spPr>
          <a:xfrm>
            <a:off x="6385842" y="1844316"/>
            <a:ext cx="1269992" cy="95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018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5"/>
                                        </p:tgtEl>
                                      </p:cBhvr>
                                    </p:animEffect>
                                    <p:set>
                                      <p:cBhvr>
                                        <p:cTn id="11" dur="1" fill="hold">
                                          <p:stCondLst>
                                            <p:cond delay="499"/>
                                          </p:stCondLst>
                                        </p:cTn>
                                        <p:tgtEl>
                                          <p:spTgt spid="45"/>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51"/>
                                        </p:tgtEl>
                                      </p:cBhvr>
                                    </p:animEffect>
                                    <p:set>
                                      <p:cBhvr>
                                        <p:cTn id="15" dur="1" fill="hold">
                                          <p:stCondLst>
                                            <p:cond delay="499"/>
                                          </p:stCondLst>
                                        </p:cTn>
                                        <p:tgtEl>
                                          <p:spTgt spid="51"/>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1" nodeType="afterEffect">
                                  <p:stCondLst>
                                    <p:cond delay="0"/>
                                  </p:stCondLst>
                                  <p:childTnLst>
                                    <p:animEffect transition="out" filter="fade">
                                      <p:cBhvr>
                                        <p:cTn id="22" dur="500"/>
                                        <p:tgtEl>
                                          <p:spTgt spid="72"/>
                                        </p:tgtEl>
                                      </p:cBhvr>
                                    </p:animEffect>
                                    <p:set>
                                      <p:cBhvr>
                                        <p:cTn id="23" dur="1" fill="hold">
                                          <p:stCondLst>
                                            <p:cond delay="499"/>
                                          </p:stCondLst>
                                        </p:cTn>
                                        <p:tgtEl>
                                          <p:spTgt spid="7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63"/>
                                        </p:tgtEl>
                                      </p:cBhvr>
                                    </p:animEffect>
                                    <p:set>
                                      <p:cBhvr>
                                        <p:cTn id="36" dur="1" fill="hold">
                                          <p:stCondLst>
                                            <p:cond delay="499"/>
                                          </p:stCondLst>
                                        </p:cTn>
                                        <p:tgtEl>
                                          <p:spTgt spid="63"/>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grpId="0" nodeType="afterEffect">
                                  <p:stCondLst>
                                    <p:cond delay="0"/>
                                  </p:stCondLst>
                                  <p:childTnLst>
                                    <p:animEffect transition="out" filter="fade">
                                      <p:cBhvr>
                                        <p:cTn id="39" dur="500"/>
                                        <p:tgtEl>
                                          <p:spTgt spid="64"/>
                                        </p:tgtEl>
                                      </p:cBhvr>
                                    </p:animEffect>
                                    <p:set>
                                      <p:cBhvr>
                                        <p:cTn id="40" dur="1" fill="hold">
                                          <p:stCondLst>
                                            <p:cond delay="499"/>
                                          </p:stCondLst>
                                        </p:cTn>
                                        <p:tgtEl>
                                          <p:spTgt spid="64"/>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grpId="0" nodeType="afterEffect">
                                  <p:stCondLst>
                                    <p:cond delay="0"/>
                                  </p:stCondLst>
                                  <p:childTnLst>
                                    <p:animEffect transition="out" filter="fade">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cTn>
                              </p:par>
                            </p:childTnLst>
                          </p:cTn>
                        </p:par>
                        <p:par>
                          <p:cTn id="45" fill="hold">
                            <p:stCondLst>
                              <p:cond delay="1500"/>
                            </p:stCondLst>
                            <p:childTnLst>
                              <p:par>
                                <p:cTn id="46" presetID="10" presetClass="exit" presetSubtype="0" fill="hold" grpId="0" nodeType="afterEffect">
                                  <p:stCondLst>
                                    <p:cond delay="0"/>
                                  </p:stCondLst>
                                  <p:childTnLst>
                                    <p:animEffect transition="out" filter="fade">
                                      <p:cBhvr>
                                        <p:cTn id="47" dur="500"/>
                                        <p:tgtEl>
                                          <p:spTgt spid="66"/>
                                        </p:tgtEl>
                                      </p:cBhvr>
                                    </p:animEffect>
                                    <p:set>
                                      <p:cBhvr>
                                        <p:cTn id="48" dur="1" fill="hold">
                                          <p:stCondLst>
                                            <p:cond delay="499"/>
                                          </p:stCondLst>
                                        </p:cTn>
                                        <p:tgtEl>
                                          <p:spTgt spid="66"/>
                                        </p:tgtEl>
                                        <p:attrNameLst>
                                          <p:attrName>style.visibility</p:attrName>
                                        </p:attrNameLst>
                                      </p:cBhvr>
                                      <p:to>
                                        <p:strVal val="hidden"/>
                                      </p:to>
                                    </p:set>
                                  </p:childTnLst>
                                </p:cTn>
                              </p:par>
                            </p:childTnLst>
                          </p:cTn>
                        </p:par>
                        <p:par>
                          <p:cTn id="49" fill="hold">
                            <p:stCondLst>
                              <p:cond delay="2000"/>
                            </p:stCondLst>
                            <p:childTnLst>
                              <p:par>
                                <p:cTn id="50" presetID="10" presetClass="exit" presetSubtype="0" fill="hold" grpId="0" nodeType="afterEffect">
                                  <p:stCondLst>
                                    <p:cond delay="0"/>
                                  </p:stCondLst>
                                  <p:childTnLst>
                                    <p:animEffect transition="out" filter="fade">
                                      <p:cBhvr>
                                        <p:cTn id="51" dur="500"/>
                                        <p:tgtEl>
                                          <p:spTgt spid="72"/>
                                        </p:tgtEl>
                                      </p:cBhvr>
                                    </p:animEffect>
                                    <p:set>
                                      <p:cBhvr>
                                        <p:cTn id="52"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5" grpId="0" animBg="1"/>
      <p:bldP spid="51" grpId="0" animBg="1"/>
      <p:bldP spid="53" grpId="0" animBg="1"/>
      <p:bldP spid="60" grpId="0"/>
      <p:bldP spid="63" grpId="0" animBg="1"/>
      <p:bldP spid="64" grpId="0" animBg="1"/>
      <p:bldP spid="65" grpId="0" animBg="1"/>
      <p:bldP spid="66" grpId="0" animBg="1"/>
      <p:bldP spid="72" grpId="0" animBg="1"/>
      <p:bldP spid="72"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4A6EE47-85C6-4C17-A856-8C1025760BB9}"/>
              </a:ext>
            </a:extLst>
          </p:cNvPr>
          <p:cNvPicPr>
            <a:picLocks noChangeAspect="1"/>
          </p:cNvPicPr>
          <p:nvPr/>
        </p:nvPicPr>
        <p:blipFill rotWithShape="1">
          <a:blip r:embed="rId3">
            <a:extLst>
              <a:ext uri="{28A0092B-C50C-407E-A947-70E740481C1C}">
                <a14:useLocalDpi xmlns:a14="http://schemas.microsoft.com/office/drawing/2010/main" val="0"/>
              </a:ext>
            </a:extLst>
          </a:blip>
          <a:srcRect l="-1"/>
          <a:stretch/>
        </p:blipFill>
        <p:spPr>
          <a:xfrm>
            <a:off x="618275" y="3200942"/>
            <a:ext cx="5593835" cy="2191871"/>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4:4</a:t>
            </a:r>
          </a:p>
        </p:txBody>
      </p:sp>
      <p:pic>
        <p:nvPicPr>
          <p:cNvPr id="4" name="Picture 3">
            <a:extLst>
              <a:ext uri="{FF2B5EF4-FFF2-40B4-BE49-F238E27FC236}">
                <a16:creationId xmlns:a16="http://schemas.microsoft.com/office/drawing/2014/main" id="{4CCC59DA-251A-437F-8EA1-0236FF38D55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1685200"/>
            <a:ext cx="5414223" cy="993228"/>
          </a:xfrm>
          <a:prstGeom prst="rect">
            <a:avLst/>
          </a:prstGeom>
        </p:spPr>
      </p:pic>
      <p:sp>
        <p:nvSpPr>
          <p:cNvPr id="5" name="Rectangle 4">
            <a:extLst>
              <a:ext uri="{FF2B5EF4-FFF2-40B4-BE49-F238E27FC236}">
                <a16:creationId xmlns:a16="http://schemas.microsoft.com/office/drawing/2014/main" id="{D332ACB9-F242-4758-B3F7-4054EBCA640D}"/>
              </a:ext>
            </a:extLst>
          </p:cNvPr>
          <p:cNvSpPr/>
          <p:nvPr/>
        </p:nvSpPr>
        <p:spPr>
          <a:xfrm>
            <a:off x="618277" y="3263468"/>
            <a:ext cx="469544" cy="993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8BB0A85F-A096-42D6-BE92-F4F9A7DE1A2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3712784"/>
            <a:ext cx="469544" cy="543911"/>
          </a:xfrm>
          <a:prstGeom prst="rect">
            <a:avLst/>
          </a:prstGeom>
        </p:spPr>
      </p:pic>
      <p:pic>
        <p:nvPicPr>
          <p:cNvPr id="22" name="Picture 21">
            <a:extLst>
              <a:ext uri="{FF2B5EF4-FFF2-40B4-BE49-F238E27FC236}">
                <a16:creationId xmlns:a16="http://schemas.microsoft.com/office/drawing/2014/main" id="{F1F25B86-BCBC-403B-9F46-A10E0C955DA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3382586"/>
            <a:ext cx="469544" cy="330197"/>
          </a:xfrm>
          <a:prstGeom prst="rect">
            <a:avLst/>
          </a:prstGeom>
        </p:spPr>
      </p:pic>
      <p:pic>
        <p:nvPicPr>
          <p:cNvPr id="11" name="Picture 10">
            <a:extLst>
              <a:ext uri="{FF2B5EF4-FFF2-40B4-BE49-F238E27FC236}">
                <a16:creationId xmlns:a16="http://schemas.microsoft.com/office/drawing/2014/main" id="{E0CBF497-C8ED-4C62-B8E5-61127CD620B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87821" y="2871582"/>
            <a:ext cx="525079" cy="879303"/>
          </a:xfrm>
          <a:prstGeom prst="rect">
            <a:avLst/>
          </a:prstGeom>
        </p:spPr>
      </p:pic>
      <p:pic>
        <p:nvPicPr>
          <p:cNvPr id="21" name="Picture 20">
            <a:extLst>
              <a:ext uri="{FF2B5EF4-FFF2-40B4-BE49-F238E27FC236}">
                <a16:creationId xmlns:a16="http://schemas.microsoft.com/office/drawing/2014/main" id="{0A634972-1108-43D4-85C2-6677B1EA7FC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68681" y="1388864"/>
            <a:ext cx="411480" cy="1361614"/>
          </a:xfrm>
          <a:prstGeom prst="rect">
            <a:avLst/>
          </a:prstGeom>
        </p:spPr>
      </p:pic>
      <p:pic>
        <p:nvPicPr>
          <p:cNvPr id="38" name="Picture 37">
            <a:extLst>
              <a:ext uri="{FF2B5EF4-FFF2-40B4-BE49-F238E27FC236}">
                <a16:creationId xmlns:a16="http://schemas.microsoft.com/office/drawing/2014/main" id="{154006CD-621C-4B4D-A71E-6D6613E898A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430019" y="1388864"/>
            <a:ext cx="411480" cy="1361614"/>
          </a:xfrm>
          <a:prstGeom prst="rect">
            <a:avLst/>
          </a:prstGeom>
        </p:spPr>
      </p:pic>
      <p:pic>
        <p:nvPicPr>
          <p:cNvPr id="40" name="Picture 39">
            <a:extLst>
              <a:ext uri="{FF2B5EF4-FFF2-40B4-BE49-F238E27FC236}">
                <a16:creationId xmlns:a16="http://schemas.microsoft.com/office/drawing/2014/main" id="{061CAA69-560E-4B73-93AD-9D4D7DD5C62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612899" y="2881103"/>
            <a:ext cx="530225" cy="879303"/>
          </a:xfrm>
          <a:prstGeom prst="rect">
            <a:avLst/>
          </a:prstGeom>
        </p:spPr>
      </p:pic>
      <p:pic>
        <p:nvPicPr>
          <p:cNvPr id="15" name="Picture 14">
            <a:extLst>
              <a:ext uri="{FF2B5EF4-FFF2-40B4-BE49-F238E27FC236}">
                <a16:creationId xmlns:a16="http://schemas.microsoft.com/office/drawing/2014/main" id="{B6BCC6E8-6BEA-432C-9069-8655038C7E6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137977" y="2881103"/>
            <a:ext cx="500447" cy="879303"/>
          </a:xfrm>
          <a:prstGeom prst="rect">
            <a:avLst/>
          </a:prstGeom>
        </p:spPr>
      </p:pic>
      <p:pic>
        <p:nvPicPr>
          <p:cNvPr id="19" name="Picture 18">
            <a:extLst>
              <a:ext uri="{FF2B5EF4-FFF2-40B4-BE49-F238E27FC236}">
                <a16:creationId xmlns:a16="http://schemas.microsoft.com/office/drawing/2014/main" id="{D4FFF34F-4C2C-4A2C-8A93-794FBD9B167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861752" y="1388864"/>
            <a:ext cx="500447" cy="1361614"/>
          </a:xfrm>
          <a:prstGeom prst="rect">
            <a:avLst/>
          </a:prstGeom>
        </p:spPr>
      </p:pic>
      <p:pic>
        <p:nvPicPr>
          <p:cNvPr id="23" name="Picture 22">
            <a:extLst>
              <a:ext uri="{FF2B5EF4-FFF2-40B4-BE49-F238E27FC236}">
                <a16:creationId xmlns:a16="http://schemas.microsoft.com/office/drawing/2014/main" id="{DB892C45-1918-413C-8ACD-3B1605D6B58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657475" y="2881103"/>
            <a:ext cx="530225" cy="879303"/>
          </a:xfrm>
          <a:prstGeom prst="rect">
            <a:avLst/>
          </a:prstGeom>
        </p:spPr>
      </p:pic>
      <p:pic>
        <p:nvPicPr>
          <p:cNvPr id="26" name="Picture 25">
            <a:extLst>
              <a:ext uri="{FF2B5EF4-FFF2-40B4-BE49-F238E27FC236}">
                <a16:creationId xmlns:a16="http://schemas.microsoft.com/office/drawing/2014/main" id="{D6193273-C0EF-4DD7-AFBB-382BF9EC9D73}"/>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369752" y="1388864"/>
            <a:ext cx="500448" cy="1361614"/>
          </a:xfrm>
          <a:prstGeom prst="rect">
            <a:avLst/>
          </a:prstGeom>
        </p:spPr>
      </p:pic>
      <p:pic>
        <p:nvPicPr>
          <p:cNvPr id="28" name="Picture 27">
            <a:extLst>
              <a:ext uri="{FF2B5EF4-FFF2-40B4-BE49-F238E27FC236}">
                <a16:creationId xmlns:a16="http://schemas.microsoft.com/office/drawing/2014/main" id="{DB5DF03E-70F7-4DCD-9718-47E7931F0EE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206751" y="2881103"/>
            <a:ext cx="498474" cy="879303"/>
          </a:xfrm>
          <a:prstGeom prst="rect">
            <a:avLst/>
          </a:prstGeom>
        </p:spPr>
      </p:pic>
      <p:pic>
        <p:nvPicPr>
          <p:cNvPr id="30" name="Picture 29">
            <a:extLst>
              <a:ext uri="{FF2B5EF4-FFF2-40B4-BE49-F238E27FC236}">
                <a16:creationId xmlns:a16="http://schemas.microsoft.com/office/drawing/2014/main" id="{1811C80A-236D-43C3-B42D-97CD8FF91CFC}"/>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2933372" y="1388864"/>
            <a:ext cx="428952" cy="1361614"/>
          </a:xfrm>
          <a:prstGeom prst="rect">
            <a:avLst/>
          </a:prstGeom>
        </p:spPr>
      </p:pic>
      <p:pic>
        <p:nvPicPr>
          <p:cNvPr id="33" name="Picture 32">
            <a:extLst>
              <a:ext uri="{FF2B5EF4-FFF2-40B4-BE49-F238E27FC236}">
                <a16:creationId xmlns:a16="http://schemas.microsoft.com/office/drawing/2014/main" id="{AC12105B-3C93-4430-9C02-922B06780964}"/>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705225" y="2881103"/>
            <a:ext cx="498474" cy="879303"/>
          </a:xfrm>
          <a:prstGeom prst="rect">
            <a:avLst/>
          </a:prstGeom>
        </p:spPr>
      </p:pic>
      <p:pic>
        <p:nvPicPr>
          <p:cNvPr id="36" name="Picture 35">
            <a:extLst>
              <a:ext uri="{FF2B5EF4-FFF2-40B4-BE49-F238E27FC236}">
                <a16:creationId xmlns:a16="http://schemas.microsoft.com/office/drawing/2014/main" id="{8660B8C9-846A-4FE6-842F-9B16927D824E}"/>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494560" y="1384828"/>
            <a:ext cx="378940" cy="1361614"/>
          </a:xfrm>
          <a:prstGeom prst="rect">
            <a:avLst/>
          </a:prstGeom>
        </p:spPr>
      </p:pic>
      <p:pic>
        <p:nvPicPr>
          <p:cNvPr id="39" name="Picture 38">
            <a:extLst>
              <a:ext uri="{FF2B5EF4-FFF2-40B4-BE49-F238E27FC236}">
                <a16:creationId xmlns:a16="http://schemas.microsoft.com/office/drawing/2014/main" id="{02E7A65D-0B6B-444C-8055-4AB02961EEDC}"/>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4190998" y="2881103"/>
            <a:ext cx="498474" cy="879303"/>
          </a:xfrm>
          <a:prstGeom prst="rect">
            <a:avLst/>
          </a:prstGeom>
        </p:spPr>
      </p:pic>
      <p:pic>
        <p:nvPicPr>
          <p:cNvPr id="42" name="Picture 41">
            <a:extLst>
              <a:ext uri="{FF2B5EF4-FFF2-40B4-BE49-F238E27FC236}">
                <a16:creationId xmlns:a16="http://schemas.microsoft.com/office/drawing/2014/main" id="{D308BF00-77BE-4A6B-9318-EE2B06A5B1E8}"/>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986683" y="1389256"/>
            <a:ext cx="503153" cy="1361614"/>
          </a:xfrm>
          <a:prstGeom prst="rect">
            <a:avLst/>
          </a:prstGeom>
        </p:spPr>
      </p:pic>
      <p:pic>
        <p:nvPicPr>
          <p:cNvPr id="46" name="Picture 45">
            <a:extLst>
              <a:ext uri="{FF2B5EF4-FFF2-40B4-BE49-F238E27FC236}">
                <a16:creationId xmlns:a16="http://schemas.microsoft.com/office/drawing/2014/main" id="{1D15873D-B62A-440E-B01F-67BC1807DA92}"/>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7372352" y="2379455"/>
            <a:ext cx="1092199" cy="965201"/>
          </a:xfrm>
          <a:prstGeom prst="rect">
            <a:avLst/>
          </a:prstGeom>
        </p:spPr>
      </p:pic>
      <p:pic>
        <p:nvPicPr>
          <p:cNvPr id="47" name="Picture 46">
            <a:extLst>
              <a:ext uri="{FF2B5EF4-FFF2-40B4-BE49-F238E27FC236}">
                <a16:creationId xmlns:a16="http://schemas.microsoft.com/office/drawing/2014/main" id="{C86606C4-310F-42EA-8D2E-10238B00ACB8}"/>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2184338">
            <a:off x="7512609" y="2739305"/>
            <a:ext cx="1092199" cy="965201"/>
          </a:xfrm>
          <a:prstGeom prst="rect">
            <a:avLst/>
          </a:prstGeom>
        </p:spPr>
      </p:pic>
      <p:pic>
        <p:nvPicPr>
          <p:cNvPr id="49" name="Picture 48">
            <a:extLst>
              <a:ext uri="{FF2B5EF4-FFF2-40B4-BE49-F238E27FC236}">
                <a16:creationId xmlns:a16="http://schemas.microsoft.com/office/drawing/2014/main" id="{B4552991-1DA8-436F-B2CB-834E9E71A91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4308344">
            <a:off x="7412830" y="3112872"/>
            <a:ext cx="1092199" cy="965201"/>
          </a:xfrm>
          <a:prstGeom prst="rect">
            <a:avLst/>
          </a:prstGeom>
        </p:spPr>
      </p:pic>
      <p:pic>
        <p:nvPicPr>
          <p:cNvPr id="51" name="Picture 50">
            <a:extLst>
              <a:ext uri="{FF2B5EF4-FFF2-40B4-BE49-F238E27FC236}">
                <a16:creationId xmlns:a16="http://schemas.microsoft.com/office/drawing/2014/main" id="{56C022B5-FEBD-4FEC-B3E2-BE11FD22616E}"/>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6455800">
            <a:off x="7111681" y="3357212"/>
            <a:ext cx="1092199" cy="965201"/>
          </a:xfrm>
          <a:prstGeom prst="rect">
            <a:avLst/>
          </a:prstGeom>
        </p:spPr>
      </p:pic>
      <p:pic>
        <p:nvPicPr>
          <p:cNvPr id="53" name="Picture 52">
            <a:extLst>
              <a:ext uri="{FF2B5EF4-FFF2-40B4-BE49-F238E27FC236}">
                <a16:creationId xmlns:a16="http://schemas.microsoft.com/office/drawing/2014/main" id="{B4E8DD0D-CE74-4E25-8EC0-B4AFBD832EA9}"/>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8650977">
            <a:off x="6720751" y="3380987"/>
            <a:ext cx="1092199" cy="965201"/>
          </a:xfrm>
          <a:prstGeom prst="rect">
            <a:avLst/>
          </a:prstGeom>
        </p:spPr>
      </p:pic>
      <p:pic>
        <p:nvPicPr>
          <p:cNvPr id="55" name="Picture 54">
            <a:extLst>
              <a:ext uri="{FF2B5EF4-FFF2-40B4-BE49-F238E27FC236}">
                <a16:creationId xmlns:a16="http://schemas.microsoft.com/office/drawing/2014/main" id="{77BC9F8F-DC78-450E-9DEA-CDD574BC1547}"/>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10800000">
            <a:off x="6396028" y="3164812"/>
            <a:ext cx="1092199" cy="965201"/>
          </a:xfrm>
          <a:prstGeom prst="rect">
            <a:avLst/>
          </a:prstGeom>
        </p:spPr>
      </p:pic>
      <p:pic>
        <p:nvPicPr>
          <p:cNvPr id="57" name="Picture 56">
            <a:extLst>
              <a:ext uri="{FF2B5EF4-FFF2-40B4-BE49-F238E27FC236}">
                <a16:creationId xmlns:a16="http://schemas.microsoft.com/office/drawing/2014/main" id="{AB62B6C5-DF73-405E-93B9-8ABEB6447F82}"/>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12924250">
            <a:off x="6257778" y="2804185"/>
            <a:ext cx="1092199" cy="965201"/>
          </a:xfrm>
          <a:prstGeom prst="rect">
            <a:avLst/>
          </a:prstGeom>
        </p:spPr>
      </p:pic>
      <p:pic>
        <p:nvPicPr>
          <p:cNvPr id="59" name="Picture 58">
            <a:extLst>
              <a:ext uri="{FF2B5EF4-FFF2-40B4-BE49-F238E27FC236}">
                <a16:creationId xmlns:a16="http://schemas.microsoft.com/office/drawing/2014/main" id="{246C4ED5-AE1D-4102-BFF6-3485C8545C93}"/>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722798" y="2881103"/>
            <a:ext cx="571759" cy="879303"/>
          </a:xfrm>
          <a:prstGeom prst="rect">
            <a:avLst/>
          </a:prstGeom>
        </p:spPr>
      </p:pic>
      <p:pic>
        <p:nvPicPr>
          <p:cNvPr id="61" name="Picture 60">
            <a:extLst>
              <a:ext uri="{FF2B5EF4-FFF2-40B4-BE49-F238E27FC236}">
                <a16:creationId xmlns:a16="http://schemas.microsoft.com/office/drawing/2014/main" id="{23FEF5D9-E117-47F3-9FF1-14C993CBF548}"/>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4459533" y="1385781"/>
            <a:ext cx="492124" cy="1361614"/>
          </a:xfrm>
          <a:prstGeom prst="rect">
            <a:avLst/>
          </a:prstGeom>
        </p:spPr>
      </p:pic>
      <p:pic>
        <p:nvPicPr>
          <p:cNvPr id="63" name="Picture 62">
            <a:extLst>
              <a:ext uri="{FF2B5EF4-FFF2-40B4-BE49-F238E27FC236}">
                <a16:creationId xmlns:a16="http://schemas.microsoft.com/office/drawing/2014/main" id="{37BE26F1-1EAB-4F3C-8A51-67E29742C693}"/>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15100713">
            <a:off x="6358571" y="2427278"/>
            <a:ext cx="1092199" cy="965201"/>
          </a:xfrm>
          <a:prstGeom prst="rect">
            <a:avLst/>
          </a:prstGeom>
        </p:spPr>
      </p:pic>
      <p:pic>
        <p:nvPicPr>
          <p:cNvPr id="65" name="Picture 64">
            <a:extLst>
              <a:ext uri="{FF2B5EF4-FFF2-40B4-BE49-F238E27FC236}">
                <a16:creationId xmlns:a16="http://schemas.microsoft.com/office/drawing/2014/main" id="{E6B9B5E3-D6A0-4C0E-85EB-A2CE163E3A7D}"/>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5284441" y="2881103"/>
            <a:ext cx="465231" cy="879303"/>
          </a:xfrm>
          <a:prstGeom prst="rect">
            <a:avLst/>
          </a:prstGeom>
        </p:spPr>
      </p:pic>
      <p:pic>
        <p:nvPicPr>
          <p:cNvPr id="67" name="Picture 66">
            <a:extLst>
              <a:ext uri="{FF2B5EF4-FFF2-40B4-BE49-F238E27FC236}">
                <a16:creationId xmlns:a16="http://schemas.microsoft.com/office/drawing/2014/main" id="{80D2ED32-0A4B-4386-B7C1-528F141066FB}"/>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5014415" y="1384828"/>
            <a:ext cx="445486" cy="1361614"/>
          </a:xfrm>
          <a:prstGeom prst="rect">
            <a:avLst/>
          </a:prstGeom>
        </p:spPr>
      </p:pic>
      <p:pic>
        <p:nvPicPr>
          <p:cNvPr id="69" name="Picture 68">
            <a:extLst>
              <a:ext uri="{FF2B5EF4-FFF2-40B4-BE49-F238E27FC236}">
                <a16:creationId xmlns:a16="http://schemas.microsoft.com/office/drawing/2014/main" id="{D7646FB5-3E15-4262-AEAC-ADACC49CD479}"/>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17286294">
            <a:off x="6661696" y="2184882"/>
            <a:ext cx="1092199" cy="965201"/>
          </a:xfrm>
          <a:prstGeom prst="rect">
            <a:avLst/>
          </a:prstGeom>
        </p:spPr>
      </p:pic>
      <p:pic>
        <p:nvPicPr>
          <p:cNvPr id="73" name="Picture 72">
            <a:extLst>
              <a:ext uri="{FF2B5EF4-FFF2-40B4-BE49-F238E27FC236}">
                <a16:creationId xmlns:a16="http://schemas.microsoft.com/office/drawing/2014/main" id="{5D6A1EF3-EFA1-428C-9727-2D6F374884C2}"/>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5802412" y="2890302"/>
            <a:ext cx="437727" cy="879303"/>
          </a:xfrm>
          <a:prstGeom prst="rect">
            <a:avLst/>
          </a:prstGeom>
        </p:spPr>
      </p:pic>
      <p:pic>
        <p:nvPicPr>
          <p:cNvPr id="75" name="Picture 74">
            <a:extLst>
              <a:ext uri="{FF2B5EF4-FFF2-40B4-BE49-F238E27FC236}">
                <a16:creationId xmlns:a16="http://schemas.microsoft.com/office/drawing/2014/main" id="{D9A49686-712A-49D7-993D-EA324FBB51A9}"/>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5505553" y="1386262"/>
            <a:ext cx="445486" cy="1361614"/>
          </a:xfrm>
          <a:prstGeom prst="rect">
            <a:avLst/>
          </a:prstGeom>
        </p:spPr>
      </p:pic>
      <p:pic>
        <p:nvPicPr>
          <p:cNvPr id="77" name="Picture 76">
            <a:extLst>
              <a:ext uri="{FF2B5EF4-FFF2-40B4-BE49-F238E27FC236}">
                <a16:creationId xmlns:a16="http://schemas.microsoft.com/office/drawing/2014/main" id="{8C7A0F8A-50AB-4F1B-B169-D7C777AE100C}"/>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rot="19437746">
            <a:off x="7044366" y="2163060"/>
            <a:ext cx="1092199" cy="965201"/>
          </a:xfrm>
          <a:prstGeom prst="rect">
            <a:avLst/>
          </a:prstGeom>
        </p:spPr>
      </p:pic>
      <p:pic>
        <p:nvPicPr>
          <p:cNvPr id="80" name="Picture 79">
            <a:extLst>
              <a:ext uri="{FF2B5EF4-FFF2-40B4-BE49-F238E27FC236}">
                <a16:creationId xmlns:a16="http://schemas.microsoft.com/office/drawing/2014/main" id="{35E43CA3-7D1F-44A1-A1D0-9F4D483A1713}"/>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6312317" y="2037481"/>
            <a:ext cx="2217101" cy="2552260"/>
          </a:xfrm>
          <a:prstGeom prst="rect">
            <a:avLst/>
          </a:prstGeom>
        </p:spPr>
      </p:pic>
    </p:spTree>
    <p:extLst>
      <p:ext uri="{BB962C8B-B14F-4D97-AF65-F5344CB8AC3E}">
        <p14:creationId xmlns:p14="http://schemas.microsoft.com/office/powerpoint/2010/main" val="32141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1.48148E-6 L 0.05677 1.48148E-6 " pathEditMode="relative" rAng="0" ptsTypes="AA">
                                      <p:cBhvr>
                                        <p:cTn id="6" dur="2000" fill="hold"/>
                                        <p:tgtEl>
                                          <p:spTgt spid="18"/>
                                        </p:tgtEl>
                                        <p:attrNameLst>
                                          <p:attrName>ppt_x</p:attrName>
                                          <p:attrName>ppt_y</p:attrName>
                                        </p:attrNameLst>
                                      </p:cBhvr>
                                      <p:rCtr x="2830" y="0"/>
                                    </p:animMotion>
                                  </p:childTnLst>
                                </p:cTn>
                              </p:par>
                              <p:par>
                                <p:cTn id="7" presetID="10" presetClass="exit" presetSubtype="0" fill="hold" nodeType="withEffect">
                                  <p:stCondLst>
                                    <p:cond delay="0"/>
                                  </p:stCondLst>
                                  <p:childTnLst>
                                    <p:animEffect transition="out" filter="fade">
                                      <p:cBhvr>
                                        <p:cTn id="8" dur="500"/>
                                        <p:tgtEl>
                                          <p:spTgt spid="22"/>
                                        </p:tgtEl>
                                      </p:cBhvr>
                                    </p:animEffect>
                                    <p:set>
                                      <p:cBhvr>
                                        <p:cTn id="9" dur="1" fill="hold">
                                          <p:stCondLst>
                                            <p:cond delay="499"/>
                                          </p:stCondLst>
                                        </p:cTn>
                                        <p:tgtEl>
                                          <p:spTgt spid="22"/>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05677 1.48148E-6 L 0.11371 1.48148E-6 " pathEditMode="relative" rAng="0" ptsTypes="AA">
                                      <p:cBhvr>
                                        <p:cTn id="23" dur="2000" fill="hold"/>
                                        <p:tgtEl>
                                          <p:spTgt spid="18"/>
                                        </p:tgtEl>
                                        <p:attrNameLst>
                                          <p:attrName>ppt_x</p:attrName>
                                          <p:attrName>ppt_y</p:attrName>
                                        </p:attrNameLst>
                                      </p:cBhvr>
                                      <p:rCtr x="2847" y="0"/>
                                    </p:animMotion>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11371 1.48148E-6 L 0.17135 1.48148E-6 " pathEditMode="relative" rAng="0" ptsTypes="AA">
                                      <p:cBhvr>
                                        <p:cTn id="40" dur="2000" fill="hold"/>
                                        <p:tgtEl>
                                          <p:spTgt spid="18"/>
                                        </p:tgtEl>
                                        <p:attrNameLst>
                                          <p:attrName>ppt_x</p:attrName>
                                          <p:attrName>ppt_y</p:attrName>
                                        </p:attrNameLst>
                                      </p:cBhvr>
                                      <p:rCtr x="2882" y="0"/>
                                    </p:animMotion>
                                  </p:childTnLst>
                                </p:cTn>
                              </p:par>
                              <p:par>
                                <p:cTn id="41" presetID="10" presetClass="exit" presetSubtype="0" fill="hold" nodeType="with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nodeType="clickEffect">
                                  <p:stCondLst>
                                    <p:cond delay="0"/>
                                  </p:stCondLst>
                                  <p:childTnLst>
                                    <p:animMotion origin="layout" path="M 0.17135 1.48148E-6 L 0.22899 1.48148E-6 " pathEditMode="relative" rAng="0" ptsTypes="AA">
                                      <p:cBhvr>
                                        <p:cTn id="57" dur="2000" fill="hold"/>
                                        <p:tgtEl>
                                          <p:spTgt spid="18"/>
                                        </p:tgtEl>
                                        <p:attrNameLst>
                                          <p:attrName>ppt_x</p:attrName>
                                          <p:attrName>ppt_y</p:attrName>
                                        </p:attrNameLst>
                                      </p:cBhvr>
                                      <p:rCtr x="2882" y="0"/>
                                    </p:animMotion>
                                  </p:childTnLst>
                                </p:cTn>
                              </p:par>
                              <p:par>
                                <p:cTn id="58" presetID="10" presetClass="exit" presetSubtype="0" fill="hold"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22899 1.48148E-6 L 0.2849 1.48148E-6 " pathEditMode="relative" rAng="0" ptsTypes="AA">
                                      <p:cBhvr>
                                        <p:cTn id="74" dur="2000" fill="hold"/>
                                        <p:tgtEl>
                                          <p:spTgt spid="18"/>
                                        </p:tgtEl>
                                        <p:attrNameLst>
                                          <p:attrName>ppt_x</p:attrName>
                                          <p:attrName>ppt_y</p:attrName>
                                        </p:attrNameLst>
                                      </p:cBhvr>
                                      <p:rCtr x="2795" y="0"/>
                                    </p:animMotion>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63" presetClass="path" presetSubtype="0" accel="50000" decel="50000" fill="hold" nodeType="clickEffect">
                                  <p:stCondLst>
                                    <p:cond delay="0"/>
                                  </p:stCondLst>
                                  <p:childTnLst>
                                    <p:animMotion origin="layout" path="M 0.2849 1.48148E-6 L 0.34149 1.48148E-6 " pathEditMode="relative" rAng="0" ptsTypes="AA">
                                      <p:cBhvr>
                                        <p:cTn id="91" dur="2000" fill="hold"/>
                                        <p:tgtEl>
                                          <p:spTgt spid="18"/>
                                        </p:tgtEl>
                                        <p:attrNameLst>
                                          <p:attrName>ppt_x</p:attrName>
                                          <p:attrName>ppt_y</p:attrName>
                                        </p:attrNameLst>
                                      </p:cBhvr>
                                      <p:rCtr x="2830" y="0"/>
                                    </p:animMotion>
                                  </p:childTnLst>
                                </p:cTn>
                              </p:par>
                              <p:par>
                                <p:cTn id="92" presetID="10" presetClass="exit" presetSubtype="0" fill="hold" nodeType="with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par>
                                <p:cTn id="99" presetID="10"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par>
                                <p:cTn id="102" presetID="10" presetClass="entr" presetSubtype="0" fill="hold"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nodeType="clickEffect">
                                  <p:stCondLst>
                                    <p:cond delay="0"/>
                                  </p:stCondLst>
                                  <p:childTnLst>
                                    <p:animMotion origin="layout" path="M 0.34149 1.48148E-6 L 0.39844 1.48148E-6 " pathEditMode="relative" rAng="0" ptsTypes="AA">
                                      <p:cBhvr>
                                        <p:cTn id="108" dur="2000" fill="hold"/>
                                        <p:tgtEl>
                                          <p:spTgt spid="18"/>
                                        </p:tgtEl>
                                        <p:attrNameLst>
                                          <p:attrName>ppt_x</p:attrName>
                                          <p:attrName>ppt_y</p:attrName>
                                        </p:attrNameLst>
                                      </p:cBhvr>
                                      <p:rCtr x="2847" y="0"/>
                                    </p:animMotion>
                                  </p:childTnLst>
                                </p:cTn>
                              </p:par>
                              <p:par>
                                <p:cTn id="109" presetID="10" presetClass="exit" presetSubtype="0" fill="hold" nodeType="withEffect">
                                  <p:stCondLst>
                                    <p:cond delay="0"/>
                                  </p:stCondLst>
                                  <p:childTnLst>
                                    <p:animEffect transition="out" filter="fade">
                                      <p:cBhvr>
                                        <p:cTn id="110" dur="500"/>
                                        <p:tgtEl>
                                          <p:spTgt spid="33"/>
                                        </p:tgtEl>
                                      </p:cBhvr>
                                    </p:animEffect>
                                    <p:set>
                                      <p:cBhvr>
                                        <p:cTn id="111" dur="1" fill="hold">
                                          <p:stCondLst>
                                            <p:cond delay="499"/>
                                          </p:stCondLst>
                                        </p:cTn>
                                        <p:tgtEl>
                                          <p:spTgt spid="33"/>
                                        </p:tgtEl>
                                        <p:attrNameLst>
                                          <p:attrName>style.visibility</p:attrName>
                                        </p:attrNameLst>
                                      </p:cBhvr>
                                      <p:to>
                                        <p:strVal val="hidden"/>
                                      </p:to>
                                    </p:set>
                                  </p:childTnLst>
                                </p:cTn>
                              </p:par>
                            </p:childTnLst>
                          </p:cTn>
                        </p:par>
                        <p:par>
                          <p:cTn id="112" fill="hold">
                            <p:stCondLst>
                              <p:cond delay="2000"/>
                            </p:stCondLst>
                            <p:childTnLst>
                              <p:par>
                                <p:cTn id="113" presetID="10" presetClass="entr" presetSubtype="0"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par>
                                <p:cTn id="116" presetID="10" presetClass="entr" presetSubtype="0" fill="hold"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10" presetClass="entr" presetSubtype="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500"/>
                                        <p:tgtEl>
                                          <p:spTgt spid="57"/>
                                        </p:tgtEl>
                                      </p:cBhvr>
                                    </p:animEffect>
                                  </p:childTnLst>
                                </p:cTn>
                              </p:par>
                            </p:childTnLst>
                          </p:cTn>
                        </p:par>
                      </p:childTnLst>
                    </p:cTn>
                  </p:par>
                  <p:par>
                    <p:cTn id="122" fill="hold">
                      <p:stCondLst>
                        <p:cond delay="indefinite"/>
                      </p:stCondLst>
                      <p:childTnLst>
                        <p:par>
                          <p:cTn id="123" fill="hold">
                            <p:stCondLst>
                              <p:cond delay="0"/>
                            </p:stCondLst>
                            <p:childTnLst>
                              <p:par>
                                <p:cTn id="124" presetID="63" presetClass="path" presetSubtype="0" accel="50000" decel="50000" fill="hold" nodeType="clickEffect">
                                  <p:stCondLst>
                                    <p:cond delay="0"/>
                                  </p:stCondLst>
                                  <p:childTnLst>
                                    <p:animMotion origin="layout" path="M 0.39844 1.48148E-6 L 0.45625 1.48148E-6 " pathEditMode="relative" rAng="0" ptsTypes="AA">
                                      <p:cBhvr>
                                        <p:cTn id="125" dur="2000" fill="hold"/>
                                        <p:tgtEl>
                                          <p:spTgt spid="18"/>
                                        </p:tgtEl>
                                        <p:attrNameLst>
                                          <p:attrName>ppt_x</p:attrName>
                                          <p:attrName>ppt_y</p:attrName>
                                        </p:attrNameLst>
                                      </p:cBhvr>
                                      <p:rCtr x="2882" y="0"/>
                                    </p:animMotion>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childTnLst>
                          </p:cTn>
                        </p:par>
                        <p:par>
                          <p:cTn id="129" fill="hold">
                            <p:stCondLst>
                              <p:cond delay="2000"/>
                            </p:stCondLst>
                            <p:childTnLst>
                              <p:par>
                                <p:cTn id="130" presetID="10" presetClass="entr" presetSubtype="0" fill="hold" nodeType="after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fade">
                                      <p:cBhvr>
                                        <p:cTn id="132" dur="500"/>
                                        <p:tgtEl>
                                          <p:spTgt spid="59"/>
                                        </p:tgtEl>
                                      </p:cBhvr>
                                    </p:animEffect>
                                  </p:childTnLst>
                                </p:cTn>
                              </p:par>
                              <p:par>
                                <p:cTn id="133" presetID="10"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500"/>
                                        <p:tgtEl>
                                          <p:spTgt spid="61"/>
                                        </p:tgtEl>
                                      </p:cBhvr>
                                    </p:animEffect>
                                  </p:childTnLst>
                                </p:cTn>
                              </p:par>
                              <p:par>
                                <p:cTn id="136" presetID="10" presetClass="entr" presetSubtype="0" fill="hold"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childTnLst>
                                </p:cTn>
                              </p:par>
                            </p:childTnLst>
                          </p:cTn>
                        </p:par>
                      </p:childTnLst>
                    </p:cTn>
                  </p:par>
                  <p:par>
                    <p:cTn id="139" fill="hold">
                      <p:stCondLst>
                        <p:cond delay="indefinite"/>
                      </p:stCondLst>
                      <p:childTnLst>
                        <p:par>
                          <p:cTn id="140" fill="hold">
                            <p:stCondLst>
                              <p:cond delay="0"/>
                            </p:stCondLst>
                            <p:childTnLst>
                              <p:par>
                                <p:cTn id="141" presetID="63" presetClass="path" presetSubtype="0" accel="50000" decel="50000" fill="hold" nodeType="clickEffect">
                                  <p:stCondLst>
                                    <p:cond delay="0"/>
                                  </p:stCondLst>
                                  <p:childTnLst>
                                    <p:animMotion origin="layout" path="M 0.45625 1.48148E-6 L 0.51371 1.48148E-6 " pathEditMode="relative" rAng="0" ptsTypes="AA">
                                      <p:cBhvr>
                                        <p:cTn id="142" dur="2000" fill="hold"/>
                                        <p:tgtEl>
                                          <p:spTgt spid="18"/>
                                        </p:tgtEl>
                                        <p:attrNameLst>
                                          <p:attrName>ppt_x</p:attrName>
                                          <p:attrName>ppt_y</p:attrName>
                                        </p:attrNameLst>
                                      </p:cBhvr>
                                      <p:rCtr x="2865" y="0"/>
                                    </p:animMotion>
                                  </p:childTnLst>
                                </p:cTn>
                              </p:par>
                              <p:par>
                                <p:cTn id="143" presetID="10" presetClass="exit" presetSubtype="0" fill="hold" nodeType="withEffect">
                                  <p:stCondLst>
                                    <p:cond delay="0"/>
                                  </p:stCondLst>
                                  <p:childTnLst>
                                    <p:animEffect transition="out" filter="fade">
                                      <p:cBhvr>
                                        <p:cTn id="144" dur="500"/>
                                        <p:tgtEl>
                                          <p:spTgt spid="59"/>
                                        </p:tgtEl>
                                      </p:cBhvr>
                                    </p:animEffect>
                                    <p:set>
                                      <p:cBhvr>
                                        <p:cTn id="145" dur="1" fill="hold">
                                          <p:stCondLst>
                                            <p:cond delay="499"/>
                                          </p:stCondLst>
                                        </p:cTn>
                                        <p:tgtEl>
                                          <p:spTgt spid="59"/>
                                        </p:tgtEl>
                                        <p:attrNameLst>
                                          <p:attrName>style.visibility</p:attrName>
                                        </p:attrNameLst>
                                      </p:cBhvr>
                                      <p:to>
                                        <p:strVal val="hidden"/>
                                      </p:to>
                                    </p:set>
                                  </p:childTnLst>
                                </p:cTn>
                              </p:par>
                            </p:childTnLst>
                          </p:cTn>
                        </p:par>
                        <p:par>
                          <p:cTn id="146" fill="hold">
                            <p:stCondLst>
                              <p:cond delay="2000"/>
                            </p:stCondLst>
                            <p:childTnLst>
                              <p:par>
                                <p:cTn id="147" presetID="10" presetClass="entr" presetSubtype="0" fill="hold" nodeType="afterEffect">
                                  <p:stCondLst>
                                    <p:cond delay="0"/>
                                  </p:stCondLst>
                                  <p:childTnLst>
                                    <p:set>
                                      <p:cBhvr>
                                        <p:cTn id="148" dur="1" fill="hold">
                                          <p:stCondLst>
                                            <p:cond delay="0"/>
                                          </p:stCondLst>
                                        </p:cTn>
                                        <p:tgtEl>
                                          <p:spTgt spid="65"/>
                                        </p:tgtEl>
                                        <p:attrNameLst>
                                          <p:attrName>style.visibility</p:attrName>
                                        </p:attrNameLst>
                                      </p:cBhvr>
                                      <p:to>
                                        <p:strVal val="visible"/>
                                      </p:to>
                                    </p:set>
                                    <p:animEffect transition="in" filter="fade">
                                      <p:cBhvr>
                                        <p:cTn id="149" dur="500"/>
                                        <p:tgtEl>
                                          <p:spTgt spid="65"/>
                                        </p:tgtEl>
                                      </p:cBhvr>
                                    </p:animEffect>
                                  </p:childTnLst>
                                </p:cTn>
                              </p:par>
                              <p:par>
                                <p:cTn id="150" presetID="10" presetClass="entr" presetSubtype="0" fill="hold" nodeType="with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fade">
                                      <p:cBhvr>
                                        <p:cTn id="152" dur="500"/>
                                        <p:tgtEl>
                                          <p:spTgt spid="67"/>
                                        </p:tgtEl>
                                      </p:cBhvr>
                                    </p:animEffect>
                                  </p:childTnLst>
                                </p:cTn>
                              </p:par>
                              <p:par>
                                <p:cTn id="153" presetID="10" presetClass="entr" presetSubtype="0" fill="hold" nodeType="with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fade">
                                      <p:cBhvr>
                                        <p:cTn id="155" dur="500"/>
                                        <p:tgtEl>
                                          <p:spTgt spid="69"/>
                                        </p:tgtEl>
                                      </p:cBhvr>
                                    </p:animEffect>
                                  </p:childTnLst>
                                </p:cTn>
                              </p:par>
                            </p:childTnLst>
                          </p:cTn>
                        </p:par>
                      </p:childTnLst>
                    </p:cTn>
                  </p:par>
                  <p:par>
                    <p:cTn id="156" fill="hold">
                      <p:stCondLst>
                        <p:cond delay="indefinite"/>
                      </p:stCondLst>
                      <p:childTnLst>
                        <p:par>
                          <p:cTn id="157" fill="hold">
                            <p:stCondLst>
                              <p:cond delay="0"/>
                            </p:stCondLst>
                            <p:childTnLst>
                              <p:par>
                                <p:cTn id="158" presetID="63" presetClass="path" presetSubtype="0" accel="50000" decel="50000" fill="hold" nodeType="clickEffect">
                                  <p:stCondLst>
                                    <p:cond delay="0"/>
                                  </p:stCondLst>
                                  <p:childTnLst>
                                    <p:animMotion origin="layout" path="M 0.51371 1.48148E-6 L 0.57153 1.48148E-6 " pathEditMode="relative" rAng="0" ptsTypes="AA">
                                      <p:cBhvr>
                                        <p:cTn id="159" dur="2000" fill="hold"/>
                                        <p:tgtEl>
                                          <p:spTgt spid="18"/>
                                        </p:tgtEl>
                                        <p:attrNameLst>
                                          <p:attrName>ppt_x</p:attrName>
                                          <p:attrName>ppt_y</p:attrName>
                                        </p:attrNameLst>
                                      </p:cBhvr>
                                      <p:rCtr x="2882" y="0"/>
                                    </p:animMotion>
                                  </p:childTnLst>
                                </p:cTn>
                              </p:par>
                              <p:par>
                                <p:cTn id="160" presetID="10" presetClass="exit" presetSubtype="0" fill="hold" nodeType="withEffect">
                                  <p:stCondLst>
                                    <p:cond delay="0"/>
                                  </p:stCondLst>
                                  <p:childTnLst>
                                    <p:animEffect transition="out" filter="fade">
                                      <p:cBhvr>
                                        <p:cTn id="161" dur="500"/>
                                        <p:tgtEl>
                                          <p:spTgt spid="65"/>
                                        </p:tgtEl>
                                      </p:cBhvr>
                                    </p:animEffect>
                                    <p:set>
                                      <p:cBhvr>
                                        <p:cTn id="162" dur="1" fill="hold">
                                          <p:stCondLst>
                                            <p:cond delay="499"/>
                                          </p:stCondLst>
                                        </p:cTn>
                                        <p:tgtEl>
                                          <p:spTgt spid="65"/>
                                        </p:tgtEl>
                                        <p:attrNameLst>
                                          <p:attrName>style.visibility</p:attrName>
                                        </p:attrNameLst>
                                      </p:cBhvr>
                                      <p:to>
                                        <p:strVal val="hidden"/>
                                      </p:to>
                                    </p:set>
                                  </p:childTnLst>
                                </p:cTn>
                              </p:par>
                            </p:childTnLst>
                          </p:cTn>
                        </p:par>
                        <p:par>
                          <p:cTn id="163" fill="hold">
                            <p:stCondLst>
                              <p:cond delay="2000"/>
                            </p:stCondLst>
                            <p:childTnLst>
                              <p:par>
                                <p:cTn id="164" presetID="10" presetClass="entr" presetSubtype="0" fill="hold" nodeType="afterEffect">
                                  <p:stCondLst>
                                    <p:cond delay="0"/>
                                  </p:stCondLst>
                                  <p:childTnLst>
                                    <p:set>
                                      <p:cBhvr>
                                        <p:cTn id="165" dur="1" fill="hold">
                                          <p:stCondLst>
                                            <p:cond delay="0"/>
                                          </p:stCondLst>
                                        </p:cTn>
                                        <p:tgtEl>
                                          <p:spTgt spid="73"/>
                                        </p:tgtEl>
                                        <p:attrNameLst>
                                          <p:attrName>style.visibility</p:attrName>
                                        </p:attrNameLst>
                                      </p:cBhvr>
                                      <p:to>
                                        <p:strVal val="visible"/>
                                      </p:to>
                                    </p:set>
                                    <p:animEffect transition="in" filter="fade">
                                      <p:cBhvr>
                                        <p:cTn id="166" dur="500"/>
                                        <p:tgtEl>
                                          <p:spTgt spid="73"/>
                                        </p:tgtEl>
                                      </p:cBhvr>
                                    </p:animEffect>
                                  </p:childTnLst>
                                </p:cTn>
                              </p:par>
                              <p:par>
                                <p:cTn id="167" presetID="10" presetClass="entr" presetSubtype="0" fill="hold" nodeType="with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fade">
                                      <p:cBhvr>
                                        <p:cTn id="169" dur="500"/>
                                        <p:tgtEl>
                                          <p:spTgt spid="75"/>
                                        </p:tgtEl>
                                      </p:cBhvr>
                                    </p:animEffect>
                                  </p:childTnLst>
                                </p:cTn>
                              </p:par>
                              <p:par>
                                <p:cTn id="170" presetID="10" presetClass="entr" presetSubtype="0" fill="hold" nodeType="withEffect">
                                  <p:stCondLst>
                                    <p:cond delay="0"/>
                                  </p:stCondLst>
                                  <p:childTnLst>
                                    <p:set>
                                      <p:cBhvr>
                                        <p:cTn id="171" dur="1" fill="hold">
                                          <p:stCondLst>
                                            <p:cond delay="0"/>
                                          </p:stCondLst>
                                        </p:cTn>
                                        <p:tgtEl>
                                          <p:spTgt spid="77"/>
                                        </p:tgtEl>
                                        <p:attrNameLst>
                                          <p:attrName>style.visibility</p:attrName>
                                        </p:attrNameLst>
                                      </p:cBhvr>
                                      <p:to>
                                        <p:strVal val="visible"/>
                                      </p:to>
                                    </p:set>
                                    <p:animEffect transition="in" filter="fade">
                                      <p:cBhvr>
                                        <p:cTn id="17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13220C-E36C-4E28-BCC1-8FE66929C1F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16247" y="1247861"/>
            <a:ext cx="5111507" cy="235499"/>
          </a:xfrm>
          <a:prstGeom prst="rect">
            <a:avLst/>
          </a:prstGeom>
        </p:spPr>
      </p:pic>
      <p:pic>
        <p:nvPicPr>
          <p:cNvPr id="56" name="Picture 55">
            <a:extLst>
              <a:ext uri="{FF2B5EF4-FFF2-40B4-BE49-F238E27FC236}">
                <a16:creationId xmlns:a16="http://schemas.microsoft.com/office/drawing/2014/main" id="{564D2063-0543-4E9C-9965-575276E461D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93999" y="3680460"/>
            <a:ext cx="1549401" cy="787400"/>
          </a:xfrm>
          <a:prstGeom prst="rect">
            <a:avLst/>
          </a:prstGeom>
        </p:spPr>
      </p:pic>
      <p:pic>
        <p:nvPicPr>
          <p:cNvPr id="64" name="Picture 63">
            <a:extLst>
              <a:ext uri="{FF2B5EF4-FFF2-40B4-BE49-F238E27FC236}">
                <a16:creationId xmlns:a16="http://schemas.microsoft.com/office/drawing/2014/main" id="{3AB8C142-2458-4A40-993B-818F4B3DC8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501901" y="4472622"/>
            <a:ext cx="1663700" cy="1523999"/>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4:5</a:t>
            </a:r>
          </a:p>
        </p:txBody>
      </p:sp>
      <p:pic>
        <p:nvPicPr>
          <p:cNvPr id="10" name="Picture 9">
            <a:extLst>
              <a:ext uri="{FF2B5EF4-FFF2-40B4-BE49-F238E27FC236}">
                <a16:creationId xmlns:a16="http://schemas.microsoft.com/office/drawing/2014/main" id="{EA6E5135-ABCC-452B-8557-149DCF3694D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16247" y="1325875"/>
            <a:ext cx="5111507" cy="4857211"/>
          </a:xfrm>
          <a:prstGeom prst="rect">
            <a:avLst/>
          </a:prstGeom>
        </p:spPr>
      </p:pic>
      <p:sp>
        <p:nvSpPr>
          <p:cNvPr id="14" name="Rectangle 13">
            <a:extLst>
              <a:ext uri="{FF2B5EF4-FFF2-40B4-BE49-F238E27FC236}">
                <a16:creationId xmlns:a16="http://schemas.microsoft.com/office/drawing/2014/main" id="{93596DEF-5E87-4880-926C-42DD99392915}"/>
              </a:ext>
            </a:extLst>
          </p:cNvPr>
          <p:cNvSpPr/>
          <p:nvPr/>
        </p:nvSpPr>
        <p:spPr>
          <a:xfrm>
            <a:off x="4025901" y="1927859"/>
            <a:ext cx="368300" cy="40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85370B4C-9D9D-4A58-860B-14DD5035523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025901" y="1927859"/>
            <a:ext cx="368300" cy="406401"/>
          </a:xfrm>
          <a:prstGeom prst="rect">
            <a:avLst/>
          </a:prstGeom>
        </p:spPr>
      </p:pic>
      <p:sp>
        <p:nvSpPr>
          <p:cNvPr id="17" name="Rectangle 16">
            <a:extLst>
              <a:ext uri="{FF2B5EF4-FFF2-40B4-BE49-F238E27FC236}">
                <a16:creationId xmlns:a16="http://schemas.microsoft.com/office/drawing/2014/main" id="{532319F9-87DF-4588-8B4B-DA276CB0E997}"/>
              </a:ext>
            </a:extLst>
          </p:cNvPr>
          <p:cNvSpPr/>
          <p:nvPr/>
        </p:nvSpPr>
        <p:spPr>
          <a:xfrm>
            <a:off x="2614613" y="3040380"/>
            <a:ext cx="561975"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59">
            <a:extLst>
              <a:ext uri="{FF2B5EF4-FFF2-40B4-BE49-F238E27FC236}">
                <a16:creationId xmlns:a16="http://schemas.microsoft.com/office/drawing/2014/main" id="{86CFCCCE-171F-4D0D-B335-A092447ED0B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750332" y="3189421"/>
            <a:ext cx="206371" cy="294368"/>
          </a:xfrm>
          <a:prstGeom prst="rect">
            <a:avLst/>
          </a:prstGeom>
        </p:spPr>
      </p:pic>
    </p:spTree>
    <p:extLst>
      <p:ext uri="{BB962C8B-B14F-4D97-AF65-F5344CB8AC3E}">
        <p14:creationId xmlns:p14="http://schemas.microsoft.com/office/powerpoint/2010/main" val="22802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60"/>
                                        </p:tgtEl>
                                      </p:cBhvr>
                                    </p:animEffect>
                                    <p:set>
                                      <p:cBhvr>
                                        <p:cTn id="20" dur="1" fill="hold">
                                          <p:stCondLst>
                                            <p:cond delay="499"/>
                                          </p:stCondLst>
                                        </p:cTn>
                                        <p:tgtEl>
                                          <p:spTgt spid="6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182">
            <a:extLst>
              <a:ext uri="{FF2B5EF4-FFF2-40B4-BE49-F238E27FC236}">
                <a16:creationId xmlns:a16="http://schemas.microsoft.com/office/drawing/2014/main" id="{769B1F85-FCB7-4A7C-BBB8-B70CCB5DFD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07831" y="5200657"/>
            <a:ext cx="249824" cy="321606"/>
          </a:xfrm>
          <a:prstGeom prst="rect">
            <a:avLst/>
          </a:prstGeom>
        </p:spPr>
      </p:pic>
      <p:pic>
        <p:nvPicPr>
          <p:cNvPr id="182" name="Picture 181">
            <a:extLst>
              <a:ext uri="{FF2B5EF4-FFF2-40B4-BE49-F238E27FC236}">
                <a16:creationId xmlns:a16="http://schemas.microsoft.com/office/drawing/2014/main" id="{14C6B251-EEFA-4952-AC5A-70FE025907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6342" y="5264544"/>
            <a:ext cx="659698" cy="161469"/>
          </a:xfrm>
          <a:prstGeom prst="rect">
            <a:avLst/>
          </a:prstGeom>
        </p:spPr>
      </p:pic>
      <p:pic>
        <p:nvPicPr>
          <p:cNvPr id="141" name="Picture 140">
            <a:extLst>
              <a:ext uri="{FF2B5EF4-FFF2-40B4-BE49-F238E27FC236}">
                <a16:creationId xmlns:a16="http://schemas.microsoft.com/office/drawing/2014/main" id="{5AB658F3-92CD-4EC7-B9D1-046E68B0090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50372" y="4163505"/>
            <a:ext cx="217300" cy="384342"/>
          </a:xfrm>
          <a:prstGeom prst="rect">
            <a:avLst/>
          </a:prstGeom>
        </p:spPr>
      </p:pic>
      <p:pic>
        <p:nvPicPr>
          <p:cNvPr id="140" name="Picture 139">
            <a:extLst>
              <a:ext uri="{FF2B5EF4-FFF2-40B4-BE49-F238E27FC236}">
                <a16:creationId xmlns:a16="http://schemas.microsoft.com/office/drawing/2014/main" id="{B5DDF8D5-2CC8-452A-A0C1-EBA000CCC9D6}"/>
              </a:ext>
            </a:extLst>
          </p:cNvPr>
          <p:cNvPicPr>
            <a:picLocks noChangeAspect="1"/>
          </p:cNvPicPr>
          <p:nvPr/>
        </p:nvPicPr>
        <p:blipFill rotWithShape="1">
          <a:blip r:embed="rId6">
            <a:extLst>
              <a:ext uri="{28A0092B-C50C-407E-A947-70E740481C1C}">
                <a14:useLocalDpi xmlns:a14="http://schemas.microsoft.com/office/drawing/2010/main" val="0"/>
              </a:ext>
            </a:extLst>
          </a:blip>
          <a:srcRect l="-2257"/>
          <a:stretch/>
        </p:blipFill>
        <p:spPr>
          <a:xfrm>
            <a:off x="3182425" y="4337039"/>
            <a:ext cx="680471" cy="110492"/>
          </a:xfrm>
          <a:prstGeom prst="rect">
            <a:avLst/>
          </a:prstGeom>
        </p:spPr>
      </p:pic>
      <p:pic>
        <p:nvPicPr>
          <p:cNvPr id="87" name="Picture 86">
            <a:extLst>
              <a:ext uri="{FF2B5EF4-FFF2-40B4-BE49-F238E27FC236}">
                <a16:creationId xmlns:a16="http://schemas.microsoft.com/office/drawing/2014/main" id="{6D1AAF12-4261-4B74-B931-ECD8F4E9320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208730" y="3265956"/>
            <a:ext cx="763194" cy="155419"/>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5:1</a:t>
            </a:r>
          </a:p>
        </p:txBody>
      </p:sp>
      <p:pic>
        <p:nvPicPr>
          <p:cNvPr id="6" name="Picture 5">
            <a:extLst>
              <a:ext uri="{FF2B5EF4-FFF2-40B4-BE49-F238E27FC236}">
                <a16:creationId xmlns:a16="http://schemas.microsoft.com/office/drawing/2014/main" id="{289D58F9-A8DD-4AA2-98A0-A159BA29927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208933" y="1005399"/>
            <a:ext cx="2548930" cy="351573"/>
          </a:xfrm>
          <a:prstGeom prst="rect">
            <a:avLst/>
          </a:prstGeom>
        </p:spPr>
      </p:pic>
      <p:pic>
        <p:nvPicPr>
          <p:cNvPr id="15" name="Picture 14">
            <a:extLst>
              <a:ext uri="{FF2B5EF4-FFF2-40B4-BE49-F238E27FC236}">
                <a16:creationId xmlns:a16="http://schemas.microsoft.com/office/drawing/2014/main" id="{6EBCCBC4-3438-488F-90DA-A34E9EB0B8A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8933" y="1530802"/>
            <a:ext cx="2048868" cy="333375"/>
          </a:xfrm>
          <a:prstGeom prst="rect">
            <a:avLst/>
          </a:prstGeom>
        </p:spPr>
      </p:pic>
      <p:sp>
        <p:nvSpPr>
          <p:cNvPr id="7" name="Rectangle 6">
            <a:extLst>
              <a:ext uri="{FF2B5EF4-FFF2-40B4-BE49-F238E27FC236}">
                <a16:creationId xmlns:a16="http://schemas.microsoft.com/office/drawing/2014/main" id="{4B271CB8-D05D-4B7A-81DE-47C40D7BDA6A}"/>
              </a:ext>
            </a:extLst>
          </p:cNvPr>
          <p:cNvSpPr/>
          <p:nvPr/>
        </p:nvSpPr>
        <p:spPr>
          <a:xfrm>
            <a:off x="3314700" y="1321254"/>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22E87910-A089-4179-93DA-BD37F0F9F694}"/>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208933" y="1321254"/>
            <a:ext cx="539155" cy="209548"/>
          </a:xfrm>
          <a:prstGeom prst="rect">
            <a:avLst/>
          </a:prstGeom>
        </p:spPr>
      </p:pic>
      <p:pic>
        <p:nvPicPr>
          <p:cNvPr id="9" name="Picture 8">
            <a:extLst>
              <a:ext uri="{FF2B5EF4-FFF2-40B4-BE49-F238E27FC236}">
                <a16:creationId xmlns:a16="http://schemas.microsoft.com/office/drawing/2014/main" id="{72DCEDA3-EAEB-4096-8409-E9D4FFF9570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208932" y="1004468"/>
            <a:ext cx="439144" cy="159623"/>
          </a:xfrm>
          <a:prstGeom prst="rect">
            <a:avLst/>
          </a:prstGeom>
        </p:spPr>
      </p:pic>
      <p:sp>
        <p:nvSpPr>
          <p:cNvPr id="11" name="Rectangle 10">
            <a:extLst>
              <a:ext uri="{FF2B5EF4-FFF2-40B4-BE49-F238E27FC236}">
                <a16:creationId xmlns:a16="http://schemas.microsoft.com/office/drawing/2014/main" id="{431CF456-3275-4F4C-837E-122465913775}"/>
              </a:ext>
            </a:extLst>
          </p:cNvPr>
          <p:cNvSpPr/>
          <p:nvPr/>
        </p:nvSpPr>
        <p:spPr>
          <a:xfrm>
            <a:off x="3086100" y="1161631"/>
            <a:ext cx="885825"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12ED7EA-D69A-4BF4-8479-6CEC05A5B451}"/>
              </a:ext>
            </a:extLst>
          </p:cNvPr>
          <p:cNvSpPr/>
          <p:nvPr/>
        </p:nvSpPr>
        <p:spPr>
          <a:xfrm>
            <a:off x="5462590" y="1081819"/>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919D834C-3154-48E2-84BA-7AA5A29951E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208932" y="1984690"/>
            <a:ext cx="2548930" cy="425588"/>
          </a:xfrm>
          <a:prstGeom prst="rect">
            <a:avLst/>
          </a:prstGeom>
        </p:spPr>
      </p:pic>
      <p:pic>
        <p:nvPicPr>
          <p:cNvPr id="26" name="Picture 25">
            <a:extLst>
              <a:ext uri="{FF2B5EF4-FFF2-40B4-BE49-F238E27FC236}">
                <a16:creationId xmlns:a16="http://schemas.microsoft.com/office/drawing/2014/main" id="{BD6C1061-07CD-491F-8502-6855ED35D8C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8932" y="2563410"/>
            <a:ext cx="2048868" cy="333375"/>
          </a:xfrm>
          <a:prstGeom prst="rect">
            <a:avLst/>
          </a:prstGeom>
        </p:spPr>
      </p:pic>
      <p:sp>
        <p:nvSpPr>
          <p:cNvPr id="27" name="Rectangle 26">
            <a:extLst>
              <a:ext uri="{FF2B5EF4-FFF2-40B4-BE49-F238E27FC236}">
                <a16:creationId xmlns:a16="http://schemas.microsoft.com/office/drawing/2014/main" id="{5683FF8D-846C-47AF-937E-B6D91BA89CCF}"/>
              </a:ext>
            </a:extLst>
          </p:cNvPr>
          <p:cNvSpPr/>
          <p:nvPr/>
        </p:nvSpPr>
        <p:spPr>
          <a:xfrm>
            <a:off x="3314699" y="2353862"/>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9125B24-FFA0-4BC7-861A-56C19AE3634B}"/>
              </a:ext>
            </a:extLst>
          </p:cNvPr>
          <p:cNvSpPr/>
          <p:nvPr/>
        </p:nvSpPr>
        <p:spPr>
          <a:xfrm>
            <a:off x="3086099" y="2194239"/>
            <a:ext cx="885825"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43BBD39-D35D-4760-9F9B-E36A7E7B6D4C}"/>
              </a:ext>
            </a:extLst>
          </p:cNvPr>
          <p:cNvSpPr/>
          <p:nvPr/>
        </p:nvSpPr>
        <p:spPr>
          <a:xfrm>
            <a:off x="5462589" y="2114427"/>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BB4474C-80AC-4328-9CA7-BACDA1CEE708}"/>
              </a:ext>
            </a:extLst>
          </p:cNvPr>
          <p:cNvSpPr/>
          <p:nvPr/>
        </p:nvSpPr>
        <p:spPr>
          <a:xfrm>
            <a:off x="3676650" y="2353862"/>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318540D1-B89B-47A5-A84F-3D8B7602CC64}"/>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94697" y="2353862"/>
            <a:ext cx="539155" cy="209548"/>
          </a:xfrm>
          <a:prstGeom prst="rect">
            <a:avLst/>
          </a:prstGeom>
        </p:spPr>
      </p:pic>
      <p:pic>
        <p:nvPicPr>
          <p:cNvPr id="59" name="Picture 58">
            <a:extLst>
              <a:ext uri="{FF2B5EF4-FFF2-40B4-BE49-F238E27FC236}">
                <a16:creationId xmlns:a16="http://schemas.microsoft.com/office/drawing/2014/main" id="{A621F859-E392-4268-9E5E-233B8E0670F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208931" y="3073714"/>
            <a:ext cx="2548930" cy="188835"/>
          </a:xfrm>
          <a:prstGeom prst="rect">
            <a:avLst/>
          </a:prstGeom>
        </p:spPr>
      </p:pic>
      <p:pic>
        <p:nvPicPr>
          <p:cNvPr id="61" name="Picture 60">
            <a:extLst>
              <a:ext uri="{FF2B5EF4-FFF2-40B4-BE49-F238E27FC236}">
                <a16:creationId xmlns:a16="http://schemas.microsoft.com/office/drawing/2014/main" id="{AC084539-CB74-419E-9437-B65B8C4B044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8931" y="3652434"/>
            <a:ext cx="2048868" cy="333375"/>
          </a:xfrm>
          <a:prstGeom prst="rect">
            <a:avLst/>
          </a:prstGeom>
        </p:spPr>
      </p:pic>
      <p:sp>
        <p:nvSpPr>
          <p:cNvPr id="62" name="Rectangle 61">
            <a:extLst>
              <a:ext uri="{FF2B5EF4-FFF2-40B4-BE49-F238E27FC236}">
                <a16:creationId xmlns:a16="http://schemas.microsoft.com/office/drawing/2014/main" id="{FA4C7E3A-C7A1-454C-AE94-B76F56BC0C3E}"/>
              </a:ext>
            </a:extLst>
          </p:cNvPr>
          <p:cNvSpPr/>
          <p:nvPr/>
        </p:nvSpPr>
        <p:spPr>
          <a:xfrm>
            <a:off x="3314698" y="3442886"/>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Picture 65">
            <a:extLst>
              <a:ext uri="{FF2B5EF4-FFF2-40B4-BE49-F238E27FC236}">
                <a16:creationId xmlns:a16="http://schemas.microsoft.com/office/drawing/2014/main" id="{AF6E25B6-4DA6-463B-B5CB-604D514B0E1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08930" y="3111734"/>
            <a:ext cx="414235" cy="159624"/>
          </a:xfrm>
          <a:prstGeom prst="rect">
            <a:avLst/>
          </a:prstGeom>
        </p:spPr>
      </p:pic>
      <p:sp>
        <p:nvSpPr>
          <p:cNvPr id="67" name="Rectangle 66">
            <a:extLst>
              <a:ext uri="{FF2B5EF4-FFF2-40B4-BE49-F238E27FC236}">
                <a16:creationId xmlns:a16="http://schemas.microsoft.com/office/drawing/2014/main" id="{99AF782A-3D81-47A5-8986-A666EDE0515E}"/>
              </a:ext>
            </a:extLst>
          </p:cNvPr>
          <p:cNvSpPr/>
          <p:nvPr/>
        </p:nvSpPr>
        <p:spPr>
          <a:xfrm>
            <a:off x="3676649" y="3442886"/>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0" name="Picture 79">
            <a:extLst>
              <a:ext uri="{FF2B5EF4-FFF2-40B4-BE49-F238E27FC236}">
                <a16:creationId xmlns:a16="http://schemas.microsoft.com/office/drawing/2014/main" id="{E36D70B3-9AF4-4188-931C-AA7285C29035}"/>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208930" y="2354815"/>
            <a:ext cx="539155" cy="209548"/>
          </a:xfrm>
          <a:prstGeom prst="rect">
            <a:avLst/>
          </a:prstGeom>
        </p:spPr>
      </p:pic>
      <p:sp>
        <p:nvSpPr>
          <p:cNvPr id="88" name="Rectangle 87">
            <a:extLst>
              <a:ext uri="{FF2B5EF4-FFF2-40B4-BE49-F238E27FC236}">
                <a16:creationId xmlns:a16="http://schemas.microsoft.com/office/drawing/2014/main" id="{50FEFE6F-492E-4081-B688-13DF102E42B6}"/>
              </a:ext>
            </a:extLst>
          </p:cNvPr>
          <p:cNvSpPr/>
          <p:nvPr/>
        </p:nvSpPr>
        <p:spPr>
          <a:xfrm>
            <a:off x="3208728" y="3463600"/>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7ECD998B-F976-4589-A601-77EE9C5BEDA0}"/>
              </a:ext>
            </a:extLst>
          </p:cNvPr>
          <p:cNvSpPr/>
          <p:nvPr/>
        </p:nvSpPr>
        <p:spPr>
          <a:xfrm>
            <a:off x="3147313" y="3283263"/>
            <a:ext cx="824610"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8" name="Picture 67">
            <a:extLst>
              <a:ext uri="{FF2B5EF4-FFF2-40B4-BE49-F238E27FC236}">
                <a16:creationId xmlns:a16="http://schemas.microsoft.com/office/drawing/2014/main" id="{0FDD2D47-C85E-40AF-9DD6-D307A330040B}"/>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94696" y="3442886"/>
            <a:ext cx="539155" cy="209548"/>
          </a:xfrm>
          <a:prstGeom prst="rect">
            <a:avLst/>
          </a:prstGeom>
        </p:spPr>
      </p:pic>
      <p:pic>
        <p:nvPicPr>
          <p:cNvPr id="82" name="Picture 81">
            <a:extLst>
              <a:ext uri="{FF2B5EF4-FFF2-40B4-BE49-F238E27FC236}">
                <a16:creationId xmlns:a16="http://schemas.microsoft.com/office/drawing/2014/main" id="{F04F9419-1DC6-41E4-91A7-A00DFAF5FBE8}"/>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208930" y="3444156"/>
            <a:ext cx="539155" cy="209548"/>
          </a:xfrm>
          <a:prstGeom prst="rect">
            <a:avLst/>
          </a:prstGeom>
        </p:spPr>
      </p:pic>
      <p:pic>
        <p:nvPicPr>
          <p:cNvPr id="84" name="Picture 83">
            <a:extLst>
              <a:ext uri="{FF2B5EF4-FFF2-40B4-BE49-F238E27FC236}">
                <a16:creationId xmlns:a16="http://schemas.microsoft.com/office/drawing/2014/main" id="{273C712A-3A48-451C-8DD7-DE5770260890}"/>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974111" y="3442886"/>
            <a:ext cx="539155" cy="209548"/>
          </a:xfrm>
          <a:prstGeom prst="rect">
            <a:avLst/>
          </a:prstGeom>
        </p:spPr>
      </p:pic>
      <p:pic>
        <p:nvPicPr>
          <p:cNvPr id="89" name="Picture 88">
            <a:extLst>
              <a:ext uri="{FF2B5EF4-FFF2-40B4-BE49-F238E27FC236}">
                <a16:creationId xmlns:a16="http://schemas.microsoft.com/office/drawing/2014/main" id="{605E61EB-FE23-4D27-8628-4F3DF1DD869D}"/>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462382" y="3129437"/>
            <a:ext cx="295274" cy="407886"/>
          </a:xfrm>
          <a:prstGeom prst="rect">
            <a:avLst/>
          </a:prstGeom>
        </p:spPr>
      </p:pic>
      <p:sp>
        <p:nvSpPr>
          <p:cNvPr id="65" name="Rectangle 64">
            <a:extLst>
              <a:ext uri="{FF2B5EF4-FFF2-40B4-BE49-F238E27FC236}">
                <a16:creationId xmlns:a16="http://schemas.microsoft.com/office/drawing/2014/main" id="{C462C751-52D5-48AA-92EB-65CA17C22E2E}"/>
              </a:ext>
            </a:extLst>
          </p:cNvPr>
          <p:cNvSpPr/>
          <p:nvPr/>
        </p:nvSpPr>
        <p:spPr>
          <a:xfrm>
            <a:off x="5490666" y="3186619"/>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1" name="Picture 90">
            <a:extLst>
              <a:ext uri="{FF2B5EF4-FFF2-40B4-BE49-F238E27FC236}">
                <a16:creationId xmlns:a16="http://schemas.microsoft.com/office/drawing/2014/main" id="{F85555FD-2E77-4AB3-B938-BF743FDE843D}"/>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000002" y="3112869"/>
            <a:ext cx="471384" cy="169124"/>
          </a:xfrm>
          <a:prstGeom prst="rect">
            <a:avLst/>
          </a:prstGeom>
        </p:spPr>
      </p:pic>
      <p:pic>
        <p:nvPicPr>
          <p:cNvPr id="93" name="Picture 92">
            <a:extLst>
              <a:ext uri="{FF2B5EF4-FFF2-40B4-BE49-F238E27FC236}">
                <a16:creationId xmlns:a16="http://schemas.microsoft.com/office/drawing/2014/main" id="{E432412E-23AF-4D7E-AAC9-5BE1C37415AE}"/>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23370" y="3111502"/>
            <a:ext cx="471384" cy="169124"/>
          </a:xfrm>
          <a:prstGeom prst="rect">
            <a:avLst/>
          </a:prstGeom>
        </p:spPr>
      </p:pic>
      <p:pic>
        <p:nvPicPr>
          <p:cNvPr id="95" name="Picture 94">
            <a:extLst>
              <a:ext uri="{FF2B5EF4-FFF2-40B4-BE49-F238E27FC236}">
                <a16:creationId xmlns:a16="http://schemas.microsoft.com/office/drawing/2014/main" id="{5B688552-521F-4360-87DF-AB6B6F1A660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08930" y="2024774"/>
            <a:ext cx="414235" cy="159624"/>
          </a:xfrm>
          <a:prstGeom prst="rect">
            <a:avLst/>
          </a:prstGeom>
        </p:spPr>
      </p:pic>
      <p:pic>
        <p:nvPicPr>
          <p:cNvPr id="96" name="Picture 95">
            <a:extLst>
              <a:ext uri="{FF2B5EF4-FFF2-40B4-BE49-F238E27FC236}">
                <a16:creationId xmlns:a16="http://schemas.microsoft.com/office/drawing/2014/main" id="{63F9ECE9-0A3F-4085-A61C-6B0CF9E8394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23370" y="2024542"/>
            <a:ext cx="471384" cy="169124"/>
          </a:xfrm>
          <a:prstGeom prst="rect">
            <a:avLst/>
          </a:prstGeom>
        </p:spPr>
      </p:pic>
      <p:pic>
        <p:nvPicPr>
          <p:cNvPr id="100" name="Picture 99">
            <a:extLst>
              <a:ext uri="{FF2B5EF4-FFF2-40B4-BE49-F238E27FC236}">
                <a16:creationId xmlns:a16="http://schemas.microsoft.com/office/drawing/2014/main" id="{DEB1284D-7CCC-421A-B302-3F45B1548421}"/>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96921" y="4113336"/>
            <a:ext cx="2310910" cy="188835"/>
          </a:xfrm>
          <a:prstGeom prst="rect">
            <a:avLst/>
          </a:prstGeom>
        </p:spPr>
      </p:pic>
      <p:pic>
        <p:nvPicPr>
          <p:cNvPr id="101" name="Picture 100">
            <a:extLst>
              <a:ext uri="{FF2B5EF4-FFF2-40B4-BE49-F238E27FC236}">
                <a16:creationId xmlns:a16="http://schemas.microsoft.com/office/drawing/2014/main" id="{90480A8E-74E8-4666-9056-8E438292ABF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96921" y="4692056"/>
            <a:ext cx="2048868" cy="333375"/>
          </a:xfrm>
          <a:prstGeom prst="rect">
            <a:avLst/>
          </a:prstGeom>
        </p:spPr>
      </p:pic>
      <p:sp>
        <p:nvSpPr>
          <p:cNvPr id="102" name="Rectangle 101">
            <a:extLst>
              <a:ext uri="{FF2B5EF4-FFF2-40B4-BE49-F238E27FC236}">
                <a16:creationId xmlns:a16="http://schemas.microsoft.com/office/drawing/2014/main" id="{1296C980-9826-4AFE-942A-9B7B4BE14DAC}"/>
              </a:ext>
            </a:extLst>
          </p:cNvPr>
          <p:cNvSpPr/>
          <p:nvPr/>
        </p:nvSpPr>
        <p:spPr>
          <a:xfrm>
            <a:off x="3302688" y="4482508"/>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 name="Picture 102">
            <a:extLst>
              <a:ext uri="{FF2B5EF4-FFF2-40B4-BE49-F238E27FC236}">
                <a16:creationId xmlns:a16="http://schemas.microsoft.com/office/drawing/2014/main" id="{7DD144D5-4A66-4F69-857D-C85A6D2F5AA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196920" y="4151356"/>
            <a:ext cx="414235" cy="159624"/>
          </a:xfrm>
          <a:prstGeom prst="rect">
            <a:avLst/>
          </a:prstGeom>
        </p:spPr>
      </p:pic>
      <p:sp>
        <p:nvSpPr>
          <p:cNvPr id="104" name="Rectangle 103">
            <a:extLst>
              <a:ext uri="{FF2B5EF4-FFF2-40B4-BE49-F238E27FC236}">
                <a16:creationId xmlns:a16="http://schemas.microsoft.com/office/drawing/2014/main" id="{42192237-C3C1-4293-B388-1111D57D7114}"/>
              </a:ext>
            </a:extLst>
          </p:cNvPr>
          <p:cNvSpPr/>
          <p:nvPr/>
        </p:nvSpPr>
        <p:spPr>
          <a:xfrm>
            <a:off x="3664639" y="4482508"/>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93C78F0B-9671-464F-BF21-1FCE8C57E0A8}"/>
              </a:ext>
            </a:extLst>
          </p:cNvPr>
          <p:cNvSpPr/>
          <p:nvPr/>
        </p:nvSpPr>
        <p:spPr>
          <a:xfrm>
            <a:off x="3196718" y="4503222"/>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C40CD17D-BF98-44BC-8E39-FF7C55C2E3E7}"/>
              </a:ext>
            </a:extLst>
          </p:cNvPr>
          <p:cNvSpPr/>
          <p:nvPr/>
        </p:nvSpPr>
        <p:spPr>
          <a:xfrm>
            <a:off x="3010200" y="4322885"/>
            <a:ext cx="949713"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7" name="Picture 106">
            <a:extLst>
              <a:ext uri="{FF2B5EF4-FFF2-40B4-BE49-F238E27FC236}">
                <a16:creationId xmlns:a16="http://schemas.microsoft.com/office/drawing/2014/main" id="{6EEB0C5C-5617-4F99-810A-D1C7D5E5D9F1}"/>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82686" y="4482508"/>
            <a:ext cx="539155" cy="209548"/>
          </a:xfrm>
          <a:prstGeom prst="rect">
            <a:avLst/>
          </a:prstGeom>
        </p:spPr>
      </p:pic>
      <p:pic>
        <p:nvPicPr>
          <p:cNvPr id="108" name="Picture 107">
            <a:extLst>
              <a:ext uri="{FF2B5EF4-FFF2-40B4-BE49-F238E27FC236}">
                <a16:creationId xmlns:a16="http://schemas.microsoft.com/office/drawing/2014/main" id="{50D6A85C-4AD6-4753-851E-2EE73A115BB3}"/>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196920" y="4483778"/>
            <a:ext cx="539155" cy="209548"/>
          </a:xfrm>
          <a:prstGeom prst="rect">
            <a:avLst/>
          </a:prstGeom>
        </p:spPr>
      </p:pic>
      <p:pic>
        <p:nvPicPr>
          <p:cNvPr id="109" name="Picture 108">
            <a:extLst>
              <a:ext uri="{FF2B5EF4-FFF2-40B4-BE49-F238E27FC236}">
                <a16:creationId xmlns:a16="http://schemas.microsoft.com/office/drawing/2014/main" id="{07F22628-16E9-4D79-88AB-765A908388F0}"/>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962101" y="4482508"/>
            <a:ext cx="539155" cy="209548"/>
          </a:xfrm>
          <a:prstGeom prst="rect">
            <a:avLst/>
          </a:prstGeom>
        </p:spPr>
      </p:pic>
      <p:pic>
        <p:nvPicPr>
          <p:cNvPr id="112" name="Picture 111">
            <a:extLst>
              <a:ext uri="{FF2B5EF4-FFF2-40B4-BE49-F238E27FC236}">
                <a16:creationId xmlns:a16="http://schemas.microsoft.com/office/drawing/2014/main" id="{32B335CE-F412-4DB6-85DF-A5EDAA25143C}"/>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987992" y="4152491"/>
            <a:ext cx="471384" cy="169124"/>
          </a:xfrm>
          <a:prstGeom prst="rect">
            <a:avLst/>
          </a:prstGeom>
        </p:spPr>
      </p:pic>
      <p:pic>
        <p:nvPicPr>
          <p:cNvPr id="113" name="Picture 112">
            <a:extLst>
              <a:ext uri="{FF2B5EF4-FFF2-40B4-BE49-F238E27FC236}">
                <a16:creationId xmlns:a16="http://schemas.microsoft.com/office/drawing/2014/main" id="{568BB4FC-B6E8-4EF1-A571-CBE72C7625F5}"/>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11360" y="4151124"/>
            <a:ext cx="471384" cy="169124"/>
          </a:xfrm>
          <a:prstGeom prst="rect">
            <a:avLst/>
          </a:prstGeom>
        </p:spPr>
      </p:pic>
      <p:pic>
        <p:nvPicPr>
          <p:cNvPr id="129" name="Picture 128">
            <a:extLst>
              <a:ext uri="{FF2B5EF4-FFF2-40B4-BE49-F238E27FC236}">
                <a16:creationId xmlns:a16="http://schemas.microsoft.com/office/drawing/2014/main" id="{B97ED678-6AE8-4523-81D7-620B2BE0CC51}"/>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4338936" y="4482832"/>
            <a:ext cx="539155" cy="209548"/>
          </a:xfrm>
          <a:prstGeom prst="rect">
            <a:avLst/>
          </a:prstGeom>
        </p:spPr>
      </p:pic>
      <p:pic>
        <p:nvPicPr>
          <p:cNvPr id="130" name="Picture 129">
            <a:extLst>
              <a:ext uri="{FF2B5EF4-FFF2-40B4-BE49-F238E27FC236}">
                <a16:creationId xmlns:a16="http://schemas.microsoft.com/office/drawing/2014/main" id="{50B709EA-2166-4429-B745-F8A90546AA67}"/>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364827" y="4152815"/>
            <a:ext cx="471384" cy="169124"/>
          </a:xfrm>
          <a:prstGeom prst="rect">
            <a:avLst/>
          </a:prstGeom>
        </p:spPr>
      </p:pic>
      <p:sp>
        <p:nvSpPr>
          <p:cNvPr id="111" name="Rectangle 110">
            <a:extLst>
              <a:ext uri="{FF2B5EF4-FFF2-40B4-BE49-F238E27FC236}">
                <a16:creationId xmlns:a16="http://schemas.microsoft.com/office/drawing/2014/main" id="{E374247A-48AF-4632-A00B-6724A7432FED}"/>
              </a:ext>
            </a:extLst>
          </p:cNvPr>
          <p:cNvSpPr/>
          <p:nvPr/>
        </p:nvSpPr>
        <p:spPr>
          <a:xfrm>
            <a:off x="5478656" y="4226241"/>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5" name="Picture 144">
            <a:extLst>
              <a:ext uri="{FF2B5EF4-FFF2-40B4-BE49-F238E27FC236}">
                <a16:creationId xmlns:a16="http://schemas.microsoft.com/office/drawing/2014/main" id="{82119CB8-CD7A-48B8-8A91-7B2A53E0BB19}"/>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96921" y="5087752"/>
            <a:ext cx="2310910" cy="188835"/>
          </a:xfrm>
          <a:prstGeom prst="rect">
            <a:avLst/>
          </a:prstGeom>
        </p:spPr>
      </p:pic>
      <p:pic>
        <p:nvPicPr>
          <p:cNvPr id="146" name="Picture 145">
            <a:extLst>
              <a:ext uri="{FF2B5EF4-FFF2-40B4-BE49-F238E27FC236}">
                <a16:creationId xmlns:a16="http://schemas.microsoft.com/office/drawing/2014/main" id="{BB62766E-AE96-4CDA-B885-43307E5425D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96921" y="5666472"/>
            <a:ext cx="2048868" cy="333375"/>
          </a:xfrm>
          <a:prstGeom prst="rect">
            <a:avLst/>
          </a:prstGeom>
        </p:spPr>
      </p:pic>
      <p:sp>
        <p:nvSpPr>
          <p:cNvPr id="147" name="Rectangle 146">
            <a:extLst>
              <a:ext uri="{FF2B5EF4-FFF2-40B4-BE49-F238E27FC236}">
                <a16:creationId xmlns:a16="http://schemas.microsoft.com/office/drawing/2014/main" id="{B3AB818D-9A58-4626-BBD5-7A6732F0DF18}"/>
              </a:ext>
            </a:extLst>
          </p:cNvPr>
          <p:cNvSpPr/>
          <p:nvPr/>
        </p:nvSpPr>
        <p:spPr>
          <a:xfrm>
            <a:off x="3302688" y="5456924"/>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8" name="Picture 147">
            <a:extLst>
              <a:ext uri="{FF2B5EF4-FFF2-40B4-BE49-F238E27FC236}">
                <a16:creationId xmlns:a16="http://schemas.microsoft.com/office/drawing/2014/main" id="{CF4D0EB5-6935-4140-B15E-2F1663D1F9C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196920" y="5127428"/>
            <a:ext cx="414235" cy="159624"/>
          </a:xfrm>
          <a:prstGeom prst="rect">
            <a:avLst/>
          </a:prstGeom>
        </p:spPr>
      </p:pic>
      <p:sp>
        <p:nvSpPr>
          <p:cNvPr id="149" name="Rectangle 148">
            <a:extLst>
              <a:ext uri="{FF2B5EF4-FFF2-40B4-BE49-F238E27FC236}">
                <a16:creationId xmlns:a16="http://schemas.microsoft.com/office/drawing/2014/main" id="{0A6AB7D9-1FA3-468E-A2E3-BB92A4A3084A}"/>
              </a:ext>
            </a:extLst>
          </p:cNvPr>
          <p:cNvSpPr/>
          <p:nvPr/>
        </p:nvSpPr>
        <p:spPr>
          <a:xfrm>
            <a:off x="3664639" y="5456924"/>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96792014-ED5F-4C66-B104-5CBA6ED54F96}"/>
              </a:ext>
            </a:extLst>
          </p:cNvPr>
          <p:cNvSpPr/>
          <p:nvPr/>
        </p:nvSpPr>
        <p:spPr>
          <a:xfrm>
            <a:off x="3196718" y="5477638"/>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3D19A72A-AF4D-4444-B979-96760779C1F9}"/>
              </a:ext>
            </a:extLst>
          </p:cNvPr>
          <p:cNvSpPr/>
          <p:nvPr/>
        </p:nvSpPr>
        <p:spPr>
          <a:xfrm>
            <a:off x="3147314" y="5297301"/>
            <a:ext cx="812600" cy="16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2" name="Picture 151">
            <a:extLst>
              <a:ext uri="{FF2B5EF4-FFF2-40B4-BE49-F238E27FC236}">
                <a16:creationId xmlns:a16="http://schemas.microsoft.com/office/drawing/2014/main" id="{E642D661-730F-4351-A598-E15F3F5CA865}"/>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82686" y="5456924"/>
            <a:ext cx="539155" cy="209548"/>
          </a:xfrm>
          <a:prstGeom prst="rect">
            <a:avLst/>
          </a:prstGeom>
        </p:spPr>
      </p:pic>
      <p:pic>
        <p:nvPicPr>
          <p:cNvPr id="153" name="Picture 152">
            <a:extLst>
              <a:ext uri="{FF2B5EF4-FFF2-40B4-BE49-F238E27FC236}">
                <a16:creationId xmlns:a16="http://schemas.microsoft.com/office/drawing/2014/main" id="{6A2C5B65-6D55-4C3D-BADB-26DE1DC66D6E}"/>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196920" y="5458194"/>
            <a:ext cx="539155" cy="209548"/>
          </a:xfrm>
          <a:prstGeom prst="rect">
            <a:avLst/>
          </a:prstGeom>
        </p:spPr>
      </p:pic>
      <p:pic>
        <p:nvPicPr>
          <p:cNvPr id="154" name="Picture 153">
            <a:extLst>
              <a:ext uri="{FF2B5EF4-FFF2-40B4-BE49-F238E27FC236}">
                <a16:creationId xmlns:a16="http://schemas.microsoft.com/office/drawing/2014/main" id="{B8645CFE-E3D6-4DFC-8533-03CD53F7CAF9}"/>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962101" y="5456924"/>
            <a:ext cx="539155" cy="209548"/>
          </a:xfrm>
          <a:prstGeom prst="rect">
            <a:avLst/>
          </a:prstGeom>
        </p:spPr>
      </p:pic>
      <p:pic>
        <p:nvPicPr>
          <p:cNvPr id="155" name="Picture 154">
            <a:extLst>
              <a:ext uri="{FF2B5EF4-FFF2-40B4-BE49-F238E27FC236}">
                <a16:creationId xmlns:a16="http://schemas.microsoft.com/office/drawing/2014/main" id="{9984312B-360D-4C46-B54E-F69DFF829467}"/>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987992" y="5126907"/>
            <a:ext cx="471384" cy="169124"/>
          </a:xfrm>
          <a:prstGeom prst="rect">
            <a:avLst/>
          </a:prstGeom>
        </p:spPr>
      </p:pic>
      <p:pic>
        <p:nvPicPr>
          <p:cNvPr id="156" name="Picture 155">
            <a:extLst>
              <a:ext uri="{FF2B5EF4-FFF2-40B4-BE49-F238E27FC236}">
                <a16:creationId xmlns:a16="http://schemas.microsoft.com/office/drawing/2014/main" id="{E8A030AA-108B-43E3-8B8C-DE1DE8E0BD63}"/>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11360" y="5127428"/>
            <a:ext cx="471384" cy="169124"/>
          </a:xfrm>
          <a:prstGeom prst="rect">
            <a:avLst/>
          </a:prstGeom>
        </p:spPr>
      </p:pic>
      <p:pic>
        <p:nvPicPr>
          <p:cNvPr id="157" name="Picture 156">
            <a:extLst>
              <a:ext uri="{FF2B5EF4-FFF2-40B4-BE49-F238E27FC236}">
                <a16:creationId xmlns:a16="http://schemas.microsoft.com/office/drawing/2014/main" id="{33C71BF8-91E4-470A-8FAF-4ED8E8491F74}"/>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4338936" y="5457248"/>
            <a:ext cx="539155" cy="209548"/>
          </a:xfrm>
          <a:prstGeom prst="rect">
            <a:avLst/>
          </a:prstGeom>
        </p:spPr>
      </p:pic>
      <p:pic>
        <p:nvPicPr>
          <p:cNvPr id="158" name="Picture 157">
            <a:extLst>
              <a:ext uri="{FF2B5EF4-FFF2-40B4-BE49-F238E27FC236}">
                <a16:creationId xmlns:a16="http://schemas.microsoft.com/office/drawing/2014/main" id="{CE9570AF-6687-46E1-8F1B-CAF14FFB7C3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364827" y="5127231"/>
            <a:ext cx="471384" cy="169124"/>
          </a:xfrm>
          <a:prstGeom prst="rect">
            <a:avLst/>
          </a:prstGeom>
        </p:spPr>
      </p:pic>
      <p:pic>
        <p:nvPicPr>
          <p:cNvPr id="177" name="Picture 176">
            <a:extLst>
              <a:ext uri="{FF2B5EF4-FFF2-40B4-BE49-F238E27FC236}">
                <a16:creationId xmlns:a16="http://schemas.microsoft.com/office/drawing/2014/main" id="{4793954E-2834-41C1-BD7F-C838F9EA2852}"/>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4711803" y="5456924"/>
            <a:ext cx="539155" cy="209548"/>
          </a:xfrm>
          <a:prstGeom prst="rect">
            <a:avLst/>
          </a:prstGeom>
        </p:spPr>
      </p:pic>
      <p:pic>
        <p:nvPicPr>
          <p:cNvPr id="178" name="Picture 177">
            <a:extLst>
              <a:ext uri="{FF2B5EF4-FFF2-40B4-BE49-F238E27FC236}">
                <a16:creationId xmlns:a16="http://schemas.microsoft.com/office/drawing/2014/main" id="{184EEFF6-7CA8-4D27-9B6E-BD3D6FD381C3}"/>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737694" y="5126907"/>
            <a:ext cx="471384" cy="169124"/>
          </a:xfrm>
          <a:prstGeom prst="rect">
            <a:avLst/>
          </a:prstGeom>
        </p:spPr>
      </p:pic>
      <p:sp>
        <p:nvSpPr>
          <p:cNvPr id="159" name="Rectangle 158">
            <a:extLst>
              <a:ext uri="{FF2B5EF4-FFF2-40B4-BE49-F238E27FC236}">
                <a16:creationId xmlns:a16="http://schemas.microsoft.com/office/drawing/2014/main" id="{D1839F52-6A5B-4974-A079-957C82F0E5DD}"/>
              </a:ext>
            </a:extLst>
          </p:cNvPr>
          <p:cNvSpPr/>
          <p:nvPr/>
        </p:nvSpPr>
        <p:spPr>
          <a:xfrm>
            <a:off x="5478656" y="5200657"/>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Rectangle 184">
            <a:extLst>
              <a:ext uri="{FF2B5EF4-FFF2-40B4-BE49-F238E27FC236}">
                <a16:creationId xmlns:a16="http://schemas.microsoft.com/office/drawing/2014/main" id="{6741A283-0673-4F6F-95B5-B12E8BC52739}"/>
              </a:ext>
            </a:extLst>
          </p:cNvPr>
          <p:cNvSpPr/>
          <p:nvPr/>
        </p:nvSpPr>
        <p:spPr>
          <a:xfrm>
            <a:off x="3182424" y="5272025"/>
            <a:ext cx="200166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0998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left)">
                                      <p:cBhvr>
                                        <p:cTn id="23" dur="500"/>
                                        <p:tgtEl>
                                          <p:spTgt spid="95"/>
                                        </p:tgtEl>
                                      </p:cBhvr>
                                    </p:animEffect>
                                  </p:childTnLst>
                                </p:cTn>
                              </p:par>
                              <p:par>
                                <p:cTn id="24" presetID="22" presetClass="entr" presetSubtype="8"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left)">
                                      <p:cBhvr>
                                        <p:cTn id="26" dur="500"/>
                                        <p:tgtEl>
                                          <p:spTgt spid="8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5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left)">
                                      <p:cBhvr>
                                        <p:cTn id="53" dur="500"/>
                                        <p:tgtEl>
                                          <p:spTgt spid="93"/>
                                        </p:tgtEl>
                                      </p:cBhvr>
                                    </p:animEffect>
                                  </p:childTnLst>
                                </p:cTn>
                              </p:par>
                              <p:par>
                                <p:cTn id="54" presetID="22" presetClass="entr" presetSubtype="8"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left)">
                                      <p:cBhvr>
                                        <p:cTn id="56" dur="500"/>
                                        <p:tgtEl>
                                          <p:spTgt spid="68"/>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left)">
                                      <p:cBhvr>
                                        <p:cTn id="60" dur="500"/>
                                        <p:tgtEl>
                                          <p:spTgt spid="91"/>
                                        </p:tgtEl>
                                      </p:cBhvr>
                                    </p:animEffect>
                                  </p:childTnLst>
                                </p:cTn>
                              </p:par>
                              <p:par>
                                <p:cTn id="61" presetID="22" presetClass="entr" presetSubtype="8"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500"/>
                                        <p:tgtEl>
                                          <p:spTgt spid="8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65"/>
                                        </p:tgtEl>
                                      </p:cBhvr>
                                    </p:animEffect>
                                    <p:set>
                                      <p:cBhvr>
                                        <p:cTn id="68" dur="1" fill="hold">
                                          <p:stCondLst>
                                            <p:cond delay="499"/>
                                          </p:stCondLst>
                                        </p:cTn>
                                        <p:tgtEl>
                                          <p:spTgt spid="65"/>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63"/>
                                        </p:tgtEl>
                                      </p:cBhvr>
                                    </p:animEffect>
                                    <p:set>
                                      <p:cBhvr>
                                        <p:cTn id="71" dur="1" fill="hold">
                                          <p:stCondLst>
                                            <p:cond delay="499"/>
                                          </p:stCondLst>
                                        </p:cTn>
                                        <p:tgtEl>
                                          <p:spTgt spid="6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wipe(left)">
                                      <p:cBhvr>
                                        <p:cTn id="76" dur="500"/>
                                        <p:tgtEl>
                                          <p:spTgt spid="103"/>
                                        </p:tgtEl>
                                      </p:cBhvr>
                                    </p:animEffect>
                                  </p:childTnLst>
                                </p:cTn>
                              </p:par>
                              <p:par>
                                <p:cTn id="77" presetID="10"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500"/>
                                        <p:tgtEl>
                                          <p:spTgt spid="108"/>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wipe(left)">
                                      <p:cBhvr>
                                        <p:cTn id="83" dur="500"/>
                                        <p:tgtEl>
                                          <p:spTgt spid="113"/>
                                        </p:tgtEl>
                                      </p:cBhvr>
                                    </p:animEffect>
                                  </p:childTnLst>
                                </p:cTn>
                              </p:par>
                              <p:par>
                                <p:cTn id="84" presetID="22" presetClass="entr" presetSubtype="8" fill="hold" nodeType="with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wipe(left)">
                                      <p:cBhvr>
                                        <p:cTn id="86" dur="500"/>
                                        <p:tgtEl>
                                          <p:spTgt spid="107"/>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ipe(left)">
                                      <p:cBhvr>
                                        <p:cTn id="90" dur="500"/>
                                        <p:tgtEl>
                                          <p:spTgt spid="112"/>
                                        </p:tgtEl>
                                      </p:cBhvr>
                                    </p:animEffect>
                                  </p:childTnLst>
                                </p:cTn>
                              </p:par>
                              <p:par>
                                <p:cTn id="91" presetID="22" presetClass="entr" presetSubtype="8" fill="hold" nodeType="with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500"/>
                                        <p:tgtEl>
                                          <p:spTgt spid="109"/>
                                        </p:tgtEl>
                                      </p:cBhvr>
                                    </p:animEffect>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par>
                                <p:cTn id="98" presetID="22" presetClass="entr" presetSubtype="8" fill="hold" nodeType="with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wipe(left)">
                                      <p:cBhvr>
                                        <p:cTn id="100" dur="500"/>
                                        <p:tgtEl>
                                          <p:spTgt spid="12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111"/>
                                        </p:tgtEl>
                                      </p:cBhvr>
                                    </p:animEffect>
                                    <p:set>
                                      <p:cBhvr>
                                        <p:cTn id="105" dur="1" fill="hold">
                                          <p:stCondLst>
                                            <p:cond delay="499"/>
                                          </p:stCondLst>
                                        </p:cTn>
                                        <p:tgtEl>
                                          <p:spTgt spid="111"/>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106"/>
                                        </p:tgtEl>
                                      </p:cBhvr>
                                    </p:animEffect>
                                    <p:set>
                                      <p:cBhvr>
                                        <p:cTn id="108" dur="1" fill="hold">
                                          <p:stCondLst>
                                            <p:cond delay="499"/>
                                          </p:stCondLst>
                                        </p:cTn>
                                        <p:tgtEl>
                                          <p:spTgt spid="10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48"/>
                                        </p:tgtEl>
                                        <p:attrNameLst>
                                          <p:attrName>style.visibility</p:attrName>
                                        </p:attrNameLst>
                                      </p:cBhvr>
                                      <p:to>
                                        <p:strVal val="visible"/>
                                      </p:to>
                                    </p:set>
                                    <p:animEffect transition="in" filter="wipe(left)">
                                      <p:cBhvr>
                                        <p:cTn id="113" dur="500"/>
                                        <p:tgtEl>
                                          <p:spTgt spid="148"/>
                                        </p:tgtEl>
                                      </p:cBhvr>
                                    </p:animEffect>
                                  </p:childTnLst>
                                </p:cTn>
                              </p:par>
                              <p:par>
                                <p:cTn id="114" presetID="10" presetClass="entr" presetSubtype="0" fill="hold" nodeType="withEffect">
                                  <p:stCondLst>
                                    <p:cond delay="0"/>
                                  </p:stCondLst>
                                  <p:childTnLst>
                                    <p:set>
                                      <p:cBhvr>
                                        <p:cTn id="115" dur="1" fill="hold">
                                          <p:stCondLst>
                                            <p:cond delay="0"/>
                                          </p:stCondLst>
                                        </p:cTn>
                                        <p:tgtEl>
                                          <p:spTgt spid="153"/>
                                        </p:tgtEl>
                                        <p:attrNameLst>
                                          <p:attrName>style.visibility</p:attrName>
                                        </p:attrNameLst>
                                      </p:cBhvr>
                                      <p:to>
                                        <p:strVal val="visible"/>
                                      </p:to>
                                    </p:set>
                                    <p:animEffect transition="in" filter="fade">
                                      <p:cBhvr>
                                        <p:cTn id="116" dur="500"/>
                                        <p:tgtEl>
                                          <p:spTgt spid="153"/>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156"/>
                                        </p:tgtEl>
                                        <p:attrNameLst>
                                          <p:attrName>style.visibility</p:attrName>
                                        </p:attrNameLst>
                                      </p:cBhvr>
                                      <p:to>
                                        <p:strVal val="visible"/>
                                      </p:to>
                                    </p:set>
                                    <p:animEffect transition="in" filter="wipe(left)">
                                      <p:cBhvr>
                                        <p:cTn id="120" dur="500"/>
                                        <p:tgtEl>
                                          <p:spTgt spid="156"/>
                                        </p:tgtEl>
                                      </p:cBhvr>
                                    </p:animEffect>
                                  </p:childTnLst>
                                </p:cTn>
                              </p:par>
                              <p:par>
                                <p:cTn id="121" presetID="22" presetClass="entr" presetSubtype="8" fill="hold" nodeType="withEffect">
                                  <p:stCondLst>
                                    <p:cond delay="0"/>
                                  </p:stCondLst>
                                  <p:childTnLst>
                                    <p:set>
                                      <p:cBhvr>
                                        <p:cTn id="122" dur="1" fill="hold">
                                          <p:stCondLst>
                                            <p:cond delay="0"/>
                                          </p:stCondLst>
                                        </p:cTn>
                                        <p:tgtEl>
                                          <p:spTgt spid="152"/>
                                        </p:tgtEl>
                                        <p:attrNameLst>
                                          <p:attrName>style.visibility</p:attrName>
                                        </p:attrNameLst>
                                      </p:cBhvr>
                                      <p:to>
                                        <p:strVal val="visible"/>
                                      </p:to>
                                    </p:set>
                                    <p:animEffect transition="in" filter="wipe(left)">
                                      <p:cBhvr>
                                        <p:cTn id="123" dur="500"/>
                                        <p:tgtEl>
                                          <p:spTgt spid="152"/>
                                        </p:tgtEl>
                                      </p:cBhvr>
                                    </p:animEffect>
                                  </p:childTnLst>
                                </p:cTn>
                              </p:par>
                            </p:childTnLst>
                          </p:cTn>
                        </p:par>
                        <p:par>
                          <p:cTn id="124" fill="hold">
                            <p:stCondLst>
                              <p:cond delay="1000"/>
                            </p:stCondLst>
                            <p:childTnLst>
                              <p:par>
                                <p:cTn id="125" presetID="22" presetClass="entr" presetSubtype="8" fill="hold" nodeType="afterEffect">
                                  <p:stCondLst>
                                    <p:cond delay="0"/>
                                  </p:stCondLst>
                                  <p:childTnLst>
                                    <p:set>
                                      <p:cBhvr>
                                        <p:cTn id="126" dur="1" fill="hold">
                                          <p:stCondLst>
                                            <p:cond delay="0"/>
                                          </p:stCondLst>
                                        </p:cTn>
                                        <p:tgtEl>
                                          <p:spTgt spid="155"/>
                                        </p:tgtEl>
                                        <p:attrNameLst>
                                          <p:attrName>style.visibility</p:attrName>
                                        </p:attrNameLst>
                                      </p:cBhvr>
                                      <p:to>
                                        <p:strVal val="visible"/>
                                      </p:to>
                                    </p:set>
                                    <p:animEffect transition="in" filter="wipe(left)">
                                      <p:cBhvr>
                                        <p:cTn id="127" dur="500"/>
                                        <p:tgtEl>
                                          <p:spTgt spid="155"/>
                                        </p:tgtEl>
                                      </p:cBhvr>
                                    </p:animEffect>
                                  </p:childTnLst>
                                </p:cTn>
                              </p:par>
                              <p:par>
                                <p:cTn id="128" presetID="22" presetClass="entr" presetSubtype="8" fill="hold" nodeType="withEffect">
                                  <p:stCondLst>
                                    <p:cond delay="0"/>
                                  </p:stCondLst>
                                  <p:childTnLst>
                                    <p:set>
                                      <p:cBhvr>
                                        <p:cTn id="129" dur="1" fill="hold">
                                          <p:stCondLst>
                                            <p:cond delay="0"/>
                                          </p:stCondLst>
                                        </p:cTn>
                                        <p:tgtEl>
                                          <p:spTgt spid="154"/>
                                        </p:tgtEl>
                                        <p:attrNameLst>
                                          <p:attrName>style.visibility</p:attrName>
                                        </p:attrNameLst>
                                      </p:cBhvr>
                                      <p:to>
                                        <p:strVal val="visible"/>
                                      </p:to>
                                    </p:set>
                                    <p:animEffect transition="in" filter="wipe(left)">
                                      <p:cBhvr>
                                        <p:cTn id="130" dur="500"/>
                                        <p:tgtEl>
                                          <p:spTgt spid="154"/>
                                        </p:tgtEl>
                                      </p:cBhvr>
                                    </p:animEffect>
                                  </p:childTnLst>
                                </p:cTn>
                              </p:par>
                            </p:childTnLst>
                          </p:cTn>
                        </p:par>
                        <p:par>
                          <p:cTn id="131" fill="hold">
                            <p:stCondLst>
                              <p:cond delay="1500"/>
                            </p:stCondLst>
                            <p:childTnLst>
                              <p:par>
                                <p:cTn id="132" presetID="22" presetClass="entr" presetSubtype="8" fill="hold" nodeType="afterEffect">
                                  <p:stCondLst>
                                    <p:cond delay="0"/>
                                  </p:stCondLst>
                                  <p:childTnLst>
                                    <p:set>
                                      <p:cBhvr>
                                        <p:cTn id="133" dur="1" fill="hold">
                                          <p:stCondLst>
                                            <p:cond delay="0"/>
                                          </p:stCondLst>
                                        </p:cTn>
                                        <p:tgtEl>
                                          <p:spTgt spid="158"/>
                                        </p:tgtEl>
                                        <p:attrNameLst>
                                          <p:attrName>style.visibility</p:attrName>
                                        </p:attrNameLst>
                                      </p:cBhvr>
                                      <p:to>
                                        <p:strVal val="visible"/>
                                      </p:to>
                                    </p:set>
                                    <p:animEffect transition="in" filter="wipe(left)">
                                      <p:cBhvr>
                                        <p:cTn id="134" dur="500"/>
                                        <p:tgtEl>
                                          <p:spTgt spid="158"/>
                                        </p:tgtEl>
                                      </p:cBhvr>
                                    </p:animEffect>
                                  </p:childTnLst>
                                </p:cTn>
                              </p:par>
                              <p:par>
                                <p:cTn id="135" presetID="22" presetClass="entr" presetSubtype="8" fill="hold" nodeType="withEffect">
                                  <p:stCondLst>
                                    <p:cond delay="0"/>
                                  </p:stCondLst>
                                  <p:childTnLst>
                                    <p:set>
                                      <p:cBhvr>
                                        <p:cTn id="136" dur="1" fill="hold">
                                          <p:stCondLst>
                                            <p:cond delay="0"/>
                                          </p:stCondLst>
                                        </p:cTn>
                                        <p:tgtEl>
                                          <p:spTgt spid="157"/>
                                        </p:tgtEl>
                                        <p:attrNameLst>
                                          <p:attrName>style.visibility</p:attrName>
                                        </p:attrNameLst>
                                      </p:cBhvr>
                                      <p:to>
                                        <p:strVal val="visible"/>
                                      </p:to>
                                    </p:set>
                                    <p:animEffect transition="in" filter="wipe(left)">
                                      <p:cBhvr>
                                        <p:cTn id="137" dur="500"/>
                                        <p:tgtEl>
                                          <p:spTgt spid="157"/>
                                        </p:tgtEl>
                                      </p:cBhvr>
                                    </p:animEffect>
                                  </p:childTnLst>
                                </p:cTn>
                              </p:par>
                            </p:childTnLst>
                          </p:cTn>
                        </p:par>
                        <p:par>
                          <p:cTn id="138" fill="hold">
                            <p:stCondLst>
                              <p:cond delay="2000"/>
                            </p:stCondLst>
                            <p:childTnLst>
                              <p:par>
                                <p:cTn id="139" presetID="22" presetClass="entr" presetSubtype="8" fill="hold" nodeType="afterEffect">
                                  <p:stCondLst>
                                    <p:cond delay="0"/>
                                  </p:stCondLst>
                                  <p:childTnLst>
                                    <p:set>
                                      <p:cBhvr>
                                        <p:cTn id="140" dur="1" fill="hold">
                                          <p:stCondLst>
                                            <p:cond delay="0"/>
                                          </p:stCondLst>
                                        </p:cTn>
                                        <p:tgtEl>
                                          <p:spTgt spid="178"/>
                                        </p:tgtEl>
                                        <p:attrNameLst>
                                          <p:attrName>style.visibility</p:attrName>
                                        </p:attrNameLst>
                                      </p:cBhvr>
                                      <p:to>
                                        <p:strVal val="visible"/>
                                      </p:to>
                                    </p:set>
                                    <p:animEffect transition="in" filter="wipe(left)">
                                      <p:cBhvr>
                                        <p:cTn id="141" dur="500"/>
                                        <p:tgtEl>
                                          <p:spTgt spid="178"/>
                                        </p:tgtEl>
                                      </p:cBhvr>
                                    </p:animEffect>
                                  </p:childTnLst>
                                </p:cTn>
                              </p:par>
                              <p:par>
                                <p:cTn id="142" presetID="22" presetClass="entr" presetSubtype="8" fill="hold" nodeType="withEffect">
                                  <p:stCondLst>
                                    <p:cond delay="0"/>
                                  </p:stCondLst>
                                  <p:childTnLst>
                                    <p:set>
                                      <p:cBhvr>
                                        <p:cTn id="143" dur="1" fill="hold">
                                          <p:stCondLst>
                                            <p:cond delay="0"/>
                                          </p:stCondLst>
                                        </p:cTn>
                                        <p:tgtEl>
                                          <p:spTgt spid="177"/>
                                        </p:tgtEl>
                                        <p:attrNameLst>
                                          <p:attrName>style.visibility</p:attrName>
                                        </p:attrNameLst>
                                      </p:cBhvr>
                                      <p:to>
                                        <p:strVal val="visible"/>
                                      </p:to>
                                    </p:set>
                                    <p:animEffect transition="in" filter="wipe(left)">
                                      <p:cBhvr>
                                        <p:cTn id="144" dur="500"/>
                                        <p:tgtEl>
                                          <p:spTgt spid="17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0" nodeType="clickEffect">
                                  <p:stCondLst>
                                    <p:cond delay="0"/>
                                  </p:stCondLst>
                                  <p:childTnLst>
                                    <p:animEffect transition="out" filter="fade">
                                      <p:cBhvr>
                                        <p:cTn id="148" dur="500"/>
                                        <p:tgtEl>
                                          <p:spTgt spid="159"/>
                                        </p:tgtEl>
                                      </p:cBhvr>
                                    </p:animEffect>
                                    <p:set>
                                      <p:cBhvr>
                                        <p:cTn id="149" dur="1" fill="hold">
                                          <p:stCondLst>
                                            <p:cond delay="499"/>
                                          </p:stCondLst>
                                        </p:cTn>
                                        <p:tgtEl>
                                          <p:spTgt spid="159"/>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151"/>
                                        </p:tgtEl>
                                      </p:cBhvr>
                                    </p:animEffect>
                                    <p:set>
                                      <p:cBhvr>
                                        <p:cTn id="152"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30" grpId="0" animBg="1"/>
      <p:bldP spid="31" grpId="0" animBg="1"/>
      <p:bldP spid="63" grpId="0" animBg="1"/>
      <p:bldP spid="65" grpId="0" animBg="1"/>
      <p:bldP spid="106" grpId="0" animBg="1"/>
      <p:bldP spid="111" grpId="0" animBg="1"/>
      <p:bldP spid="151" grpId="0" animBg="1"/>
      <p:bldP spid="15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5:1</a:t>
            </a:r>
          </a:p>
        </p:txBody>
      </p:sp>
      <p:pic>
        <p:nvPicPr>
          <p:cNvPr id="4" name="Picture 3">
            <a:extLst>
              <a:ext uri="{FF2B5EF4-FFF2-40B4-BE49-F238E27FC236}">
                <a16:creationId xmlns:a16="http://schemas.microsoft.com/office/drawing/2014/main" id="{43567412-6FF8-4FDD-BA40-D37C4101E0A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3100" y="1840959"/>
            <a:ext cx="5311799" cy="1450334"/>
          </a:xfrm>
          <a:prstGeom prst="rect">
            <a:avLst/>
          </a:prstGeom>
        </p:spPr>
      </p:pic>
      <p:sp>
        <p:nvSpPr>
          <p:cNvPr id="16" name="Rectangle 15">
            <a:extLst>
              <a:ext uri="{FF2B5EF4-FFF2-40B4-BE49-F238E27FC236}">
                <a16:creationId xmlns:a16="http://schemas.microsoft.com/office/drawing/2014/main" id="{E087564F-800E-4E2B-B7CE-1487A6ABE1C5}"/>
              </a:ext>
            </a:extLst>
          </p:cNvPr>
          <p:cNvSpPr/>
          <p:nvPr/>
        </p:nvSpPr>
        <p:spPr>
          <a:xfrm>
            <a:off x="7330169" y="1016001"/>
            <a:ext cx="562881" cy="213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2B7DF9C-8CEA-4483-92A9-8128AD52DC75}"/>
              </a:ext>
            </a:extLst>
          </p:cNvPr>
          <p:cNvSpPr/>
          <p:nvPr/>
        </p:nvSpPr>
        <p:spPr>
          <a:xfrm>
            <a:off x="362857" y="3429000"/>
            <a:ext cx="1248229"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21F7323C-79A1-4460-A5C3-BD557F1C6825}"/>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a:off x="1371600" y="1790701"/>
            <a:ext cx="558800" cy="844550"/>
          </a:xfrm>
          <a:prstGeom prst="rect">
            <a:avLst/>
          </a:prstGeom>
        </p:spPr>
      </p:pic>
      <p:sp>
        <p:nvSpPr>
          <p:cNvPr id="13" name="Rectangle 12">
            <a:extLst>
              <a:ext uri="{FF2B5EF4-FFF2-40B4-BE49-F238E27FC236}">
                <a16:creationId xmlns:a16="http://schemas.microsoft.com/office/drawing/2014/main" id="{2A36FF43-E503-4260-8A3D-F2CD453ECFA2}"/>
              </a:ext>
            </a:extLst>
          </p:cNvPr>
          <p:cNvSpPr/>
          <p:nvPr/>
        </p:nvSpPr>
        <p:spPr>
          <a:xfrm>
            <a:off x="7330169" y="2127933"/>
            <a:ext cx="658131"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1" name="Picture 80">
            <a:extLst>
              <a:ext uri="{FF2B5EF4-FFF2-40B4-BE49-F238E27FC236}">
                <a16:creationId xmlns:a16="http://schemas.microsoft.com/office/drawing/2014/main" id="{F9418F5A-9980-4564-B7FC-37CB6000DE3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56034" y="2334177"/>
            <a:ext cx="369230" cy="819411"/>
          </a:xfrm>
          <a:prstGeom prst="rect">
            <a:avLst/>
          </a:prstGeom>
        </p:spPr>
      </p:pic>
      <p:pic>
        <p:nvPicPr>
          <p:cNvPr id="97" name="Picture 96">
            <a:extLst>
              <a:ext uri="{FF2B5EF4-FFF2-40B4-BE49-F238E27FC236}">
                <a16:creationId xmlns:a16="http://schemas.microsoft.com/office/drawing/2014/main" id="{C3283CC4-657C-4811-9154-187110083583}"/>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2496391">
            <a:off x="1573642" y="2034632"/>
            <a:ext cx="558800" cy="844550"/>
          </a:xfrm>
          <a:prstGeom prst="rect">
            <a:avLst/>
          </a:prstGeom>
        </p:spPr>
      </p:pic>
      <p:pic>
        <p:nvPicPr>
          <p:cNvPr id="99" name="Picture 98">
            <a:extLst>
              <a:ext uri="{FF2B5EF4-FFF2-40B4-BE49-F238E27FC236}">
                <a16:creationId xmlns:a16="http://schemas.microsoft.com/office/drawing/2014/main" id="{6A26174A-6D8A-43A4-92C1-AB3E872CC29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16136" y="3425824"/>
            <a:ext cx="1063131" cy="587375"/>
          </a:xfrm>
          <a:prstGeom prst="rect">
            <a:avLst/>
          </a:prstGeom>
        </p:spPr>
      </p:pic>
      <p:pic>
        <p:nvPicPr>
          <p:cNvPr id="110" name="Picture 109">
            <a:extLst>
              <a:ext uri="{FF2B5EF4-FFF2-40B4-BE49-F238E27FC236}">
                <a16:creationId xmlns:a16="http://schemas.microsoft.com/office/drawing/2014/main" id="{7E7205C1-B8CC-47B5-B3BE-50FC804955B6}"/>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4848468">
            <a:off x="1573642" y="2352223"/>
            <a:ext cx="558800" cy="844550"/>
          </a:xfrm>
          <a:prstGeom prst="rect">
            <a:avLst/>
          </a:prstGeom>
        </p:spPr>
      </p:pic>
      <p:pic>
        <p:nvPicPr>
          <p:cNvPr id="118" name="Picture 117">
            <a:extLst>
              <a:ext uri="{FF2B5EF4-FFF2-40B4-BE49-F238E27FC236}">
                <a16:creationId xmlns:a16="http://schemas.microsoft.com/office/drawing/2014/main" id="{D1E96091-CCE0-4B93-A0AD-B81F37D525B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732221" y="3424000"/>
            <a:ext cx="1039174" cy="587375"/>
          </a:xfrm>
          <a:prstGeom prst="rect">
            <a:avLst/>
          </a:prstGeom>
        </p:spPr>
      </p:pic>
      <p:pic>
        <p:nvPicPr>
          <p:cNvPr id="119" name="Picture 118">
            <a:extLst>
              <a:ext uri="{FF2B5EF4-FFF2-40B4-BE49-F238E27FC236}">
                <a16:creationId xmlns:a16="http://schemas.microsoft.com/office/drawing/2014/main" id="{D433873D-4285-430B-8861-64672351CE25}"/>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7236210">
            <a:off x="1372993" y="2600098"/>
            <a:ext cx="558800" cy="844550"/>
          </a:xfrm>
          <a:prstGeom prst="rect">
            <a:avLst/>
          </a:prstGeom>
        </p:spPr>
      </p:pic>
      <p:sp>
        <p:nvSpPr>
          <p:cNvPr id="14" name="Rectangle 13">
            <a:extLst>
              <a:ext uri="{FF2B5EF4-FFF2-40B4-BE49-F238E27FC236}">
                <a16:creationId xmlns:a16="http://schemas.microsoft.com/office/drawing/2014/main" id="{10E6A87D-4AC6-4B26-9458-2F21C1C0770E}"/>
              </a:ext>
            </a:extLst>
          </p:cNvPr>
          <p:cNvSpPr/>
          <p:nvPr/>
        </p:nvSpPr>
        <p:spPr>
          <a:xfrm>
            <a:off x="7456034" y="2197099"/>
            <a:ext cx="437016" cy="95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6" name="Picture 115">
            <a:extLst>
              <a:ext uri="{FF2B5EF4-FFF2-40B4-BE49-F238E27FC236}">
                <a16:creationId xmlns:a16="http://schemas.microsoft.com/office/drawing/2014/main" id="{25908B5C-86EC-4DF0-951F-4571FB140A9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34275" y="2334176"/>
            <a:ext cx="227716" cy="819411"/>
          </a:xfrm>
          <a:prstGeom prst="rect">
            <a:avLst/>
          </a:prstGeom>
        </p:spPr>
      </p:pic>
      <p:sp>
        <p:nvSpPr>
          <p:cNvPr id="124" name="Rectangle 123">
            <a:extLst>
              <a:ext uri="{FF2B5EF4-FFF2-40B4-BE49-F238E27FC236}">
                <a16:creationId xmlns:a16="http://schemas.microsoft.com/office/drawing/2014/main" id="{772D2BA1-E00C-4531-B6CC-86958FDA9EEE}"/>
              </a:ext>
            </a:extLst>
          </p:cNvPr>
          <p:cNvSpPr/>
          <p:nvPr/>
        </p:nvSpPr>
        <p:spPr>
          <a:xfrm>
            <a:off x="7402083" y="1855932"/>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2" name="Picture 121">
            <a:extLst>
              <a:ext uri="{FF2B5EF4-FFF2-40B4-BE49-F238E27FC236}">
                <a16:creationId xmlns:a16="http://schemas.microsoft.com/office/drawing/2014/main" id="{F2667940-7703-4707-BA1D-3177A438A90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514114" y="2334175"/>
            <a:ext cx="292100" cy="819411"/>
          </a:xfrm>
          <a:prstGeom prst="rect">
            <a:avLst/>
          </a:prstGeom>
        </p:spPr>
      </p:pic>
      <p:pic>
        <p:nvPicPr>
          <p:cNvPr id="126" name="Picture 125">
            <a:extLst>
              <a:ext uri="{FF2B5EF4-FFF2-40B4-BE49-F238E27FC236}">
                <a16:creationId xmlns:a16="http://schemas.microsoft.com/office/drawing/2014/main" id="{744D2F8B-B646-4A7F-843A-A3646E5E947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30777" y="3431003"/>
            <a:ext cx="1039174" cy="587375"/>
          </a:xfrm>
          <a:prstGeom prst="rect">
            <a:avLst/>
          </a:prstGeom>
        </p:spPr>
      </p:pic>
      <p:pic>
        <p:nvPicPr>
          <p:cNvPr id="127" name="Picture 126">
            <a:extLst>
              <a:ext uri="{FF2B5EF4-FFF2-40B4-BE49-F238E27FC236}">
                <a16:creationId xmlns:a16="http://schemas.microsoft.com/office/drawing/2014/main" id="{372326BC-A657-4B8F-A665-0C5332B28354}"/>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9547788">
            <a:off x="1057298" y="2657393"/>
            <a:ext cx="558800" cy="844550"/>
          </a:xfrm>
          <a:prstGeom prst="rect">
            <a:avLst/>
          </a:prstGeom>
        </p:spPr>
      </p:pic>
      <p:sp>
        <p:nvSpPr>
          <p:cNvPr id="132" name="Rectangle 131">
            <a:extLst>
              <a:ext uri="{FF2B5EF4-FFF2-40B4-BE49-F238E27FC236}">
                <a16:creationId xmlns:a16="http://schemas.microsoft.com/office/drawing/2014/main" id="{B3528A42-E040-4EE9-B2C9-3B29DA8F8C1D}"/>
              </a:ext>
            </a:extLst>
          </p:cNvPr>
          <p:cNvSpPr/>
          <p:nvPr/>
        </p:nvSpPr>
        <p:spPr>
          <a:xfrm>
            <a:off x="7442349" y="2019301"/>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 name="Picture 132">
            <a:extLst>
              <a:ext uri="{FF2B5EF4-FFF2-40B4-BE49-F238E27FC236}">
                <a16:creationId xmlns:a16="http://schemas.microsoft.com/office/drawing/2014/main" id="{65B0C898-BDDA-4AA5-B91E-A2C3B60ED03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411583" y="2334175"/>
            <a:ext cx="437016" cy="819411"/>
          </a:xfrm>
          <a:prstGeom prst="rect">
            <a:avLst/>
          </a:prstGeom>
        </p:spPr>
      </p:pic>
      <p:pic>
        <p:nvPicPr>
          <p:cNvPr id="136" name="Picture 135">
            <a:extLst>
              <a:ext uri="{FF2B5EF4-FFF2-40B4-BE49-F238E27FC236}">
                <a16:creationId xmlns:a16="http://schemas.microsoft.com/office/drawing/2014/main" id="{4A573A2B-98A8-4DE4-AB45-B6794AFD8AE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122905" y="3434340"/>
            <a:ext cx="1056666" cy="587375"/>
          </a:xfrm>
          <a:prstGeom prst="rect">
            <a:avLst/>
          </a:prstGeom>
        </p:spPr>
      </p:pic>
      <p:pic>
        <p:nvPicPr>
          <p:cNvPr id="137" name="Picture 136">
            <a:extLst>
              <a:ext uri="{FF2B5EF4-FFF2-40B4-BE49-F238E27FC236}">
                <a16:creationId xmlns:a16="http://schemas.microsoft.com/office/drawing/2014/main" id="{8DD19B97-BD55-48EE-ACAC-706A1EC805FE}"/>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1940000">
            <a:off x="770874" y="2497179"/>
            <a:ext cx="558800" cy="844550"/>
          </a:xfrm>
          <a:prstGeom prst="rect">
            <a:avLst/>
          </a:prstGeom>
        </p:spPr>
      </p:pic>
      <p:pic>
        <p:nvPicPr>
          <p:cNvPr id="163" name="Picture 162">
            <a:extLst>
              <a:ext uri="{FF2B5EF4-FFF2-40B4-BE49-F238E27FC236}">
                <a16:creationId xmlns:a16="http://schemas.microsoft.com/office/drawing/2014/main" id="{134131B2-3276-4C63-943F-8D876A78C2A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33791" y="3440690"/>
            <a:ext cx="1039174" cy="587375"/>
          </a:xfrm>
          <a:prstGeom prst="rect">
            <a:avLst/>
          </a:prstGeom>
        </p:spPr>
      </p:pic>
      <p:pic>
        <p:nvPicPr>
          <p:cNvPr id="164" name="Picture 163">
            <a:extLst>
              <a:ext uri="{FF2B5EF4-FFF2-40B4-BE49-F238E27FC236}">
                <a16:creationId xmlns:a16="http://schemas.microsoft.com/office/drawing/2014/main" id="{AC059884-7D69-4008-9670-34571958F126}"/>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4340000">
            <a:off x="667135" y="2186615"/>
            <a:ext cx="558800" cy="844550"/>
          </a:xfrm>
          <a:prstGeom prst="rect">
            <a:avLst/>
          </a:prstGeom>
        </p:spPr>
      </p:pic>
      <p:pic>
        <p:nvPicPr>
          <p:cNvPr id="169" name="Picture 168">
            <a:extLst>
              <a:ext uri="{FF2B5EF4-FFF2-40B4-BE49-F238E27FC236}">
                <a16:creationId xmlns:a16="http://schemas.microsoft.com/office/drawing/2014/main" id="{0A004475-8E08-47B7-8BF7-282E421E3F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33117" y="3432173"/>
            <a:ext cx="1056666" cy="587375"/>
          </a:xfrm>
          <a:prstGeom prst="rect">
            <a:avLst/>
          </a:prstGeom>
        </p:spPr>
      </p:pic>
      <p:pic>
        <p:nvPicPr>
          <p:cNvPr id="170" name="Picture 169">
            <a:extLst>
              <a:ext uri="{FF2B5EF4-FFF2-40B4-BE49-F238E27FC236}">
                <a16:creationId xmlns:a16="http://schemas.microsoft.com/office/drawing/2014/main" id="{FE868D26-1495-4D54-BC4D-6E6AE1D46785}"/>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6781127">
            <a:off x="783574" y="1887663"/>
            <a:ext cx="558800" cy="844550"/>
          </a:xfrm>
          <a:prstGeom prst="rect">
            <a:avLst/>
          </a:prstGeom>
        </p:spPr>
      </p:pic>
      <p:sp>
        <p:nvSpPr>
          <p:cNvPr id="173" name="Rectangle 172">
            <a:extLst>
              <a:ext uri="{FF2B5EF4-FFF2-40B4-BE49-F238E27FC236}">
                <a16:creationId xmlns:a16="http://schemas.microsoft.com/office/drawing/2014/main" id="{B101F906-BCEA-48F7-9BD1-D3C75D5EDCE3}"/>
              </a:ext>
            </a:extLst>
          </p:cNvPr>
          <p:cNvSpPr/>
          <p:nvPr/>
        </p:nvSpPr>
        <p:spPr>
          <a:xfrm>
            <a:off x="7432849" y="2027643"/>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4" name="Picture 173">
            <a:extLst>
              <a:ext uri="{FF2B5EF4-FFF2-40B4-BE49-F238E27FC236}">
                <a16:creationId xmlns:a16="http://schemas.microsoft.com/office/drawing/2014/main" id="{3DF90AB8-0D0F-4B7B-9AAD-3942F335D95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466972" y="2334728"/>
            <a:ext cx="362321" cy="819411"/>
          </a:xfrm>
          <a:prstGeom prst="rect">
            <a:avLst/>
          </a:prstGeom>
        </p:spPr>
      </p:pic>
      <p:sp>
        <p:nvSpPr>
          <p:cNvPr id="179" name="Rectangle 178">
            <a:extLst>
              <a:ext uri="{FF2B5EF4-FFF2-40B4-BE49-F238E27FC236}">
                <a16:creationId xmlns:a16="http://schemas.microsoft.com/office/drawing/2014/main" id="{A78AF269-C417-4D19-BC56-090679D86C7E}"/>
              </a:ext>
            </a:extLst>
          </p:cNvPr>
          <p:cNvSpPr/>
          <p:nvPr/>
        </p:nvSpPr>
        <p:spPr>
          <a:xfrm>
            <a:off x="7470801" y="2059392"/>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0" name="Picture 179">
            <a:extLst>
              <a:ext uri="{FF2B5EF4-FFF2-40B4-BE49-F238E27FC236}">
                <a16:creationId xmlns:a16="http://schemas.microsoft.com/office/drawing/2014/main" id="{7243D71E-1C21-4B30-94DA-8BC9E381584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439553" y="2335792"/>
            <a:ext cx="437016" cy="819411"/>
          </a:xfrm>
          <a:prstGeom prst="rect">
            <a:avLst/>
          </a:prstGeom>
        </p:spPr>
      </p:pic>
      <p:sp>
        <p:nvSpPr>
          <p:cNvPr id="186" name="Rectangle 185">
            <a:extLst>
              <a:ext uri="{FF2B5EF4-FFF2-40B4-BE49-F238E27FC236}">
                <a16:creationId xmlns:a16="http://schemas.microsoft.com/office/drawing/2014/main" id="{07A6E051-51EB-4418-98F4-C9E0C96B6887}"/>
              </a:ext>
            </a:extLst>
          </p:cNvPr>
          <p:cNvSpPr/>
          <p:nvPr/>
        </p:nvSpPr>
        <p:spPr>
          <a:xfrm>
            <a:off x="7400677" y="2100030"/>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7" name="Picture 186">
            <a:extLst>
              <a:ext uri="{FF2B5EF4-FFF2-40B4-BE49-F238E27FC236}">
                <a16:creationId xmlns:a16="http://schemas.microsoft.com/office/drawing/2014/main" id="{CA4472C8-D4A0-4334-8E9A-F7897A3A75F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493818" y="2338889"/>
            <a:ext cx="321327" cy="819411"/>
          </a:xfrm>
          <a:prstGeom prst="rect">
            <a:avLst/>
          </a:prstGeom>
        </p:spPr>
      </p:pic>
      <p:pic>
        <p:nvPicPr>
          <p:cNvPr id="190" name="Picture 189">
            <a:extLst>
              <a:ext uri="{FF2B5EF4-FFF2-40B4-BE49-F238E27FC236}">
                <a16:creationId xmlns:a16="http://schemas.microsoft.com/office/drawing/2014/main" id="{44540F13-B798-4AE7-A0EE-D497505EEC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235733" y="3425562"/>
            <a:ext cx="1039174" cy="587375"/>
          </a:xfrm>
          <a:prstGeom prst="rect">
            <a:avLst/>
          </a:prstGeom>
        </p:spPr>
      </p:pic>
      <p:pic>
        <p:nvPicPr>
          <p:cNvPr id="191" name="Picture 190">
            <a:extLst>
              <a:ext uri="{FF2B5EF4-FFF2-40B4-BE49-F238E27FC236}">
                <a16:creationId xmlns:a16="http://schemas.microsoft.com/office/drawing/2014/main" id="{B0232FA0-7225-443B-9D4F-4ADD9692A5BB}"/>
              </a:ext>
            </a:extLst>
          </p:cNvPr>
          <p:cNvPicPr>
            <a:picLocks noChangeAspect="1"/>
          </p:cNvPicPr>
          <p:nvPr/>
        </p:nvPicPr>
        <p:blipFill rotWithShape="1">
          <a:blip r:embed="rId4">
            <a:extLst>
              <a:ext uri="{28A0092B-C50C-407E-A947-70E740481C1C}">
                <a14:useLocalDpi xmlns:a14="http://schemas.microsoft.com/office/drawing/2010/main" val="0"/>
              </a:ext>
            </a:extLst>
          </a:blip>
          <a:srcRect t="-8271"/>
          <a:stretch/>
        </p:blipFill>
        <p:spPr>
          <a:xfrm rot="19121148">
            <a:off x="1056027" y="1732808"/>
            <a:ext cx="558800" cy="844550"/>
          </a:xfrm>
          <a:prstGeom prst="rect">
            <a:avLst/>
          </a:prstGeom>
        </p:spPr>
      </p:pic>
      <p:sp>
        <p:nvSpPr>
          <p:cNvPr id="196" name="Rectangle 195">
            <a:extLst>
              <a:ext uri="{FF2B5EF4-FFF2-40B4-BE49-F238E27FC236}">
                <a16:creationId xmlns:a16="http://schemas.microsoft.com/office/drawing/2014/main" id="{0475DD3B-0D84-4B68-8534-CC66252C3807}"/>
              </a:ext>
            </a:extLst>
          </p:cNvPr>
          <p:cNvSpPr/>
          <p:nvPr/>
        </p:nvSpPr>
        <p:spPr>
          <a:xfrm>
            <a:off x="7481707" y="2079711"/>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7" name="Picture 196">
            <a:extLst>
              <a:ext uri="{FF2B5EF4-FFF2-40B4-BE49-F238E27FC236}">
                <a16:creationId xmlns:a16="http://schemas.microsoft.com/office/drawing/2014/main" id="{ECCB5CAB-B54B-4A0C-B8F9-B885524D45C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426999" y="2339853"/>
            <a:ext cx="318057" cy="819411"/>
          </a:xfrm>
          <a:prstGeom prst="rect">
            <a:avLst/>
          </a:prstGeom>
        </p:spPr>
      </p:pic>
      <p:pic>
        <p:nvPicPr>
          <p:cNvPr id="200" name="Picture 199">
            <a:extLst>
              <a:ext uri="{FF2B5EF4-FFF2-40B4-BE49-F238E27FC236}">
                <a16:creationId xmlns:a16="http://schemas.microsoft.com/office/drawing/2014/main" id="{1A424A46-B341-4423-9F90-441B8A41C105}"/>
              </a:ext>
            </a:extLst>
          </p:cNvPr>
          <p:cNvPicPr>
            <a:picLocks noChangeAspect="1"/>
          </p:cNvPicPr>
          <p:nvPr/>
        </p:nvPicPr>
        <p:blipFill rotWithShape="1">
          <a:blip r:embed="rId14">
            <a:extLst>
              <a:ext uri="{28A0092B-C50C-407E-A947-70E740481C1C}">
                <a14:useLocalDpi xmlns:a14="http://schemas.microsoft.com/office/drawing/2010/main" val="0"/>
              </a:ext>
            </a:extLst>
          </a:blip>
          <a:srcRect l="-299"/>
          <a:stretch/>
        </p:blipFill>
        <p:spPr>
          <a:xfrm>
            <a:off x="612752" y="1843496"/>
            <a:ext cx="1908105" cy="1569627"/>
          </a:xfrm>
          <a:prstGeom prst="rect">
            <a:avLst/>
          </a:prstGeom>
        </p:spPr>
      </p:pic>
      <p:pic>
        <p:nvPicPr>
          <p:cNvPr id="202" name="Picture 201">
            <a:extLst>
              <a:ext uri="{FF2B5EF4-FFF2-40B4-BE49-F238E27FC236}">
                <a16:creationId xmlns:a16="http://schemas.microsoft.com/office/drawing/2014/main" id="{4E46A131-53CE-4962-88FB-84D2307798F3}"/>
              </a:ext>
            </a:extLst>
          </p:cNvPr>
          <p:cNvPicPr>
            <a:picLocks noChangeAspect="1"/>
          </p:cNvPicPr>
          <p:nvPr/>
        </p:nvPicPr>
        <p:blipFill rotWithShape="1">
          <a:blip r:embed="rId15">
            <a:extLst>
              <a:ext uri="{28A0092B-C50C-407E-A947-70E740481C1C}">
                <a14:useLocalDpi xmlns:a14="http://schemas.microsoft.com/office/drawing/2010/main" val="0"/>
              </a:ext>
            </a:extLst>
          </a:blip>
          <a:srcRect l="-84"/>
          <a:stretch/>
        </p:blipFill>
        <p:spPr>
          <a:xfrm>
            <a:off x="619102" y="4013199"/>
            <a:ext cx="6680301" cy="1191346"/>
          </a:xfrm>
          <a:prstGeom prst="rect">
            <a:avLst/>
          </a:prstGeom>
        </p:spPr>
      </p:pic>
      <p:sp>
        <p:nvSpPr>
          <p:cNvPr id="3" name="Rectangle 2">
            <a:extLst>
              <a:ext uri="{FF2B5EF4-FFF2-40B4-BE49-F238E27FC236}">
                <a16:creationId xmlns:a16="http://schemas.microsoft.com/office/drawing/2014/main" id="{99C6B0F4-880D-4837-9D02-CB3EEA0542D9}"/>
              </a:ext>
            </a:extLst>
          </p:cNvPr>
          <p:cNvSpPr/>
          <p:nvPr/>
        </p:nvSpPr>
        <p:spPr>
          <a:xfrm>
            <a:off x="515305" y="3663950"/>
            <a:ext cx="936627" cy="38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Picture 74">
            <a:extLst>
              <a:ext uri="{FF2B5EF4-FFF2-40B4-BE49-F238E27FC236}">
                <a16:creationId xmlns:a16="http://schemas.microsoft.com/office/drawing/2014/main" id="{A3CCDF1B-F42E-497C-B777-3E5A212C170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25451" y="3429000"/>
            <a:ext cx="1039175" cy="587375"/>
          </a:xfrm>
          <a:prstGeom prst="rect">
            <a:avLst/>
          </a:prstGeom>
        </p:spPr>
      </p:pic>
      <p:pic>
        <p:nvPicPr>
          <p:cNvPr id="92" name="Picture 91">
            <a:extLst>
              <a:ext uri="{FF2B5EF4-FFF2-40B4-BE49-F238E27FC236}">
                <a16:creationId xmlns:a16="http://schemas.microsoft.com/office/drawing/2014/main" id="{065DD62D-9FBB-4840-A1B3-EDDB2F0A89B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22125" y="3428999"/>
            <a:ext cx="1039174" cy="587375"/>
          </a:xfrm>
          <a:prstGeom prst="rect">
            <a:avLst/>
          </a:prstGeom>
        </p:spPr>
      </p:pic>
    </p:spTree>
    <p:extLst>
      <p:ext uri="{BB962C8B-B14F-4D97-AF65-F5344CB8AC3E}">
        <p14:creationId xmlns:p14="http://schemas.microsoft.com/office/powerpoint/2010/main" val="24811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left)">
                                      <p:cBhvr>
                                        <p:cTn id="18" dur="500"/>
                                        <p:tgtEl>
                                          <p:spTgt spid="92"/>
                                        </p:tgtEl>
                                      </p:cBhvr>
                                    </p:animEffect>
                                  </p:childTnLst>
                                </p:cTn>
                              </p:par>
                              <p:par>
                                <p:cTn id="19" presetID="10"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left)">
                                      <p:cBhvr>
                                        <p:cTn id="32" dur="500"/>
                                        <p:tgtEl>
                                          <p:spTgt spid="99"/>
                                        </p:tgtEl>
                                      </p:cBhvr>
                                    </p:animEffect>
                                  </p:childTnLst>
                                </p:cTn>
                              </p:par>
                              <p:par>
                                <p:cTn id="33" presetID="10"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10" presetClass="entr" presetSubtype="0" fill="hold" nodeType="with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fade">
                                      <p:cBhvr>
                                        <p:cTn id="38" dur="500"/>
                                        <p:tgtEl>
                                          <p:spTgt spid="1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wipe(left)">
                                      <p:cBhvr>
                                        <p:cTn id="46" dur="500"/>
                                        <p:tgtEl>
                                          <p:spTgt spid="118"/>
                                        </p:tgtEl>
                                      </p:cBhvr>
                                    </p:animEffect>
                                  </p:childTnLst>
                                </p:cTn>
                              </p:par>
                              <p:par>
                                <p:cTn id="47" presetID="10" presetClass="entr" presetSubtype="0"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par>
                                <p:cTn id="50" presetID="10" presetClass="entr" presetSubtype="0" fill="hold"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500"/>
                                        <p:tgtEl>
                                          <p:spTgt spid="1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fade">
                                      <p:cBhvr>
                                        <p:cTn id="55" dur="500"/>
                                        <p:tgtEl>
                                          <p:spTgt spid="1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500"/>
                                        <p:tgtEl>
                                          <p:spTgt spid="126"/>
                                        </p:tgtEl>
                                      </p:cBhvr>
                                    </p:animEffect>
                                  </p:childTnLst>
                                </p:cTn>
                              </p:par>
                              <p:par>
                                <p:cTn id="61" presetID="10" presetClass="entr" presetSubtype="0"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par>
                                <p:cTn id="64" presetID="10" presetClass="entr" presetSubtype="0" fill="hold" nodeType="withEffect">
                                  <p:stCondLst>
                                    <p:cond delay="0"/>
                                  </p:stCondLst>
                                  <p:childTnLst>
                                    <p:set>
                                      <p:cBhvr>
                                        <p:cTn id="65" dur="1" fill="hold">
                                          <p:stCondLst>
                                            <p:cond delay="0"/>
                                          </p:stCondLst>
                                        </p:cTn>
                                        <p:tgtEl>
                                          <p:spTgt spid="133"/>
                                        </p:tgtEl>
                                        <p:attrNameLst>
                                          <p:attrName>style.visibility</p:attrName>
                                        </p:attrNameLst>
                                      </p:cBhvr>
                                      <p:to>
                                        <p:strVal val="visible"/>
                                      </p:to>
                                    </p:set>
                                    <p:animEffect transition="in" filter="fade">
                                      <p:cBhvr>
                                        <p:cTn id="66" dur="500"/>
                                        <p:tgtEl>
                                          <p:spTgt spid="1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fade">
                                      <p:cBhvr>
                                        <p:cTn id="69" dur="500"/>
                                        <p:tgtEl>
                                          <p:spTgt spid="1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36"/>
                                        </p:tgtEl>
                                        <p:attrNameLst>
                                          <p:attrName>style.visibility</p:attrName>
                                        </p:attrNameLst>
                                      </p:cBhvr>
                                      <p:to>
                                        <p:strVal val="visible"/>
                                      </p:to>
                                    </p:set>
                                    <p:animEffect transition="in" filter="wipe(left)">
                                      <p:cBhvr>
                                        <p:cTn id="74" dur="500"/>
                                        <p:tgtEl>
                                          <p:spTgt spid="136"/>
                                        </p:tgtEl>
                                      </p:cBhvr>
                                    </p:animEffect>
                                  </p:childTnLst>
                                </p:cTn>
                              </p:par>
                              <p:par>
                                <p:cTn id="75" presetID="10" presetClass="entr" presetSubtype="0" fill="hold" nodeType="with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500"/>
                                        <p:tgtEl>
                                          <p:spTgt spid="137"/>
                                        </p:tgtEl>
                                      </p:cBhvr>
                                    </p:animEffect>
                                  </p:childTnLst>
                                </p:cTn>
                              </p:par>
                              <p:par>
                                <p:cTn id="78" presetID="10" presetClass="entr" presetSubtype="0" fill="hold" nodeType="withEffect">
                                  <p:stCondLst>
                                    <p:cond delay="0"/>
                                  </p:stCondLst>
                                  <p:childTnLst>
                                    <p:set>
                                      <p:cBhvr>
                                        <p:cTn id="79" dur="1" fill="hold">
                                          <p:stCondLst>
                                            <p:cond delay="0"/>
                                          </p:stCondLst>
                                        </p:cTn>
                                        <p:tgtEl>
                                          <p:spTgt spid="174"/>
                                        </p:tgtEl>
                                        <p:attrNameLst>
                                          <p:attrName>style.visibility</p:attrName>
                                        </p:attrNameLst>
                                      </p:cBhvr>
                                      <p:to>
                                        <p:strVal val="visible"/>
                                      </p:to>
                                    </p:set>
                                    <p:animEffect transition="in" filter="fade">
                                      <p:cBhvr>
                                        <p:cTn id="80" dur="500"/>
                                        <p:tgtEl>
                                          <p:spTgt spid="17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3"/>
                                        </p:tgtEl>
                                        <p:attrNameLst>
                                          <p:attrName>style.visibility</p:attrName>
                                        </p:attrNameLst>
                                      </p:cBhvr>
                                      <p:to>
                                        <p:strVal val="visible"/>
                                      </p:to>
                                    </p:set>
                                    <p:animEffect transition="in" filter="fade">
                                      <p:cBhvr>
                                        <p:cTn id="83" dur="500"/>
                                        <p:tgtEl>
                                          <p:spTgt spid="17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wipe(left)">
                                      <p:cBhvr>
                                        <p:cTn id="88" dur="500"/>
                                        <p:tgtEl>
                                          <p:spTgt spid="163"/>
                                        </p:tgtEl>
                                      </p:cBhvr>
                                    </p:animEffect>
                                  </p:childTnLst>
                                </p:cTn>
                              </p:par>
                              <p:par>
                                <p:cTn id="89" presetID="10" presetClass="entr" presetSubtype="0" fill="hold"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fade">
                                      <p:cBhvr>
                                        <p:cTn id="91" dur="500"/>
                                        <p:tgtEl>
                                          <p:spTgt spid="164"/>
                                        </p:tgtEl>
                                      </p:cBhvr>
                                    </p:animEffect>
                                  </p:childTnLst>
                                </p:cTn>
                              </p:par>
                              <p:par>
                                <p:cTn id="92" presetID="10" presetClass="entr" presetSubtype="0" fill="hold" nodeType="withEffect">
                                  <p:stCondLst>
                                    <p:cond delay="0"/>
                                  </p:stCondLst>
                                  <p:childTnLst>
                                    <p:set>
                                      <p:cBhvr>
                                        <p:cTn id="93" dur="1" fill="hold">
                                          <p:stCondLst>
                                            <p:cond delay="0"/>
                                          </p:stCondLst>
                                        </p:cTn>
                                        <p:tgtEl>
                                          <p:spTgt spid="180"/>
                                        </p:tgtEl>
                                        <p:attrNameLst>
                                          <p:attrName>style.visibility</p:attrName>
                                        </p:attrNameLst>
                                      </p:cBhvr>
                                      <p:to>
                                        <p:strVal val="visible"/>
                                      </p:to>
                                    </p:set>
                                    <p:animEffect transition="in" filter="fade">
                                      <p:cBhvr>
                                        <p:cTn id="94" dur="500"/>
                                        <p:tgtEl>
                                          <p:spTgt spid="18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9"/>
                                        </p:tgtEl>
                                        <p:attrNameLst>
                                          <p:attrName>style.visibility</p:attrName>
                                        </p:attrNameLst>
                                      </p:cBhvr>
                                      <p:to>
                                        <p:strVal val="visible"/>
                                      </p:to>
                                    </p:set>
                                    <p:animEffect transition="in" filter="fade">
                                      <p:cBhvr>
                                        <p:cTn id="97" dur="500"/>
                                        <p:tgtEl>
                                          <p:spTgt spid="17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wipe(left)">
                                      <p:cBhvr>
                                        <p:cTn id="102" dur="500"/>
                                        <p:tgtEl>
                                          <p:spTgt spid="169"/>
                                        </p:tgtEl>
                                      </p:cBhvr>
                                    </p:animEffect>
                                  </p:childTnLst>
                                </p:cTn>
                              </p:par>
                              <p:par>
                                <p:cTn id="103" presetID="10" presetClass="entr" presetSubtype="0"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fade">
                                      <p:cBhvr>
                                        <p:cTn id="105" dur="500"/>
                                        <p:tgtEl>
                                          <p:spTgt spid="170"/>
                                        </p:tgtEl>
                                      </p:cBhvr>
                                    </p:animEffect>
                                  </p:childTnLst>
                                </p:cTn>
                              </p:par>
                              <p:par>
                                <p:cTn id="106" presetID="10" presetClass="entr" presetSubtype="0" fill="hold" nodeType="withEffect">
                                  <p:stCondLst>
                                    <p:cond delay="0"/>
                                  </p:stCondLst>
                                  <p:childTnLst>
                                    <p:set>
                                      <p:cBhvr>
                                        <p:cTn id="107" dur="1" fill="hold">
                                          <p:stCondLst>
                                            <p:cond delay="0"/>
                                          </p:stCondLst>
                                        </p:cTn>
                                        <p:tgtEl>
                                          <p:spTgt spid="187"/>
                                        </p:tgtEl>
                                        <p:attrNameLst>
                                          <p:attrName>style.visibility</p:attrName>
                                        </p:attrNameLst>
                                      </p:cBhvr>
                                      <p:to>
                                        <p:strVal val="visible"/>
                                      </p:to>
                                    </p:set>
                                    <p:animEffect transition="in" filter="fade">
                                      <p:cBhvr>
                                        <p:cTn id="108" dur="500"/>
                                        <p:tgtEl>
                                          <p:spTgt spid="18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Effect transition="in" filter="fade">
                                      <p:cBhvr>
                                        <p:cTn id="111" dur="500"/>
                                        <p:tgtEl>
                                          <p:spTgt spid="18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wipe(left)">
                                      <p:cBhvr>
                                        <p:cTn id="116" dur="500"/>
                                        <p:tgtEl>
                                          <p:spTgt spid="190"/>
                                        </p:tgtEl>
                                      </p:cBhvr>
                                    </p:animEffect>
                                  </p:childTnLst>
                                </p:cTn>
                              </p:par>
                              <p:par>
                                <p:cTn id="117" presetID="10" presetClass="entr" presetSubtype="0" fill="hold" nodeType="withEffect">
                                  <p:stCondLst>
                                    <p:cond delay="0"/>
                                  </p:stCondLst>
                                  <p:childTnLst>
                                    <p:set>
                                      <p:cBhvr>
                                        <p:cTn id="118" dur="1" fill="hold">
                                          <p:stCondLst>
                                            <p:cond delay="0"/>
                                          </p:stCondLst>
                                        </p:cTn>
                                        <p:tgtEl>
                                          <p:spTgt spid="191"/>
                                        </p:tgtEl>
                                        <p:attrNameLst>
                                          <p:attrName>style.visibility</p:attrName>
                                        </p:attrNameLst>
                                      </p:cBhvr>
                                      <p:to>
                                        <p:strVal val="visible"/>
                                      </p:to>
                                    </p:set>
                                    <p:animEffect transition="in" filter="fade">
                                      <p:cBhvr>
                                        <p:cTn id="119" dur="500"/>
                                        <p:tgtEl>
                                          <p:spTgt spid="191"/>
                                        </p:tgtEl>
                                      </p:cBhvr>
                                    </p:animEffect>
                                  </p:childTnLst>
                                </p:cTn>
                              </p:par>
                              <p:par>
                                <p:cTn id="120" presetID="10" presetClass="entr" presetSubtype="0" fill="hold" nodeType="withEffect">
                                  <p:stCondLst>
                                    <p:cond delay="0"/>
                                  </p:stCondLst>
                                  <p:childTnLst>
                                    <p:set>
                                      <p:cBhvr>
                                        <p:cTn id="121" dur="1" fill="hold">
                                          <p:stCondLst>
                                            <p:cond delay="0"/>
                                          </p:stCondLst>
                                        </p:cTn>
                                        <p:tgtEl>
                                          <p:spTgt spid="197"/>
                                        </p:tgtEl>
                                        <p:attrNameLst>
                                          <p:attrName>style.visibility</p:attrName>
                                        </p:attrNameLst>
                                      </p:cBhvr>
                                      <p:to>
                                        <p:strVal val="visible"/>
                                      </p:to>
                                    </p:set>
                                    <p:animEffect transition="in" filter="fade">
                                      <p:cBhvr>
                                        <p:cTn id="122" dur="500"/>
                                        <p:tgtEl>
                                          <p:spTgt spid="19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96"/>
                                        </p:tgtEl>
                                        <p:attrNameLst>
                                          <p:attrName>style.visibility</p:attrName>
                                        </p:attrNameLst>
                                      </p:cBhvr>
                                      <p:to>
                                        <p:strVal val="visible"/>
                                      </p:to>
                                    </p:set>
                                    <p:animEffect transition="in" filter="fade">
                                      <p:cBhvr>
                                        <p:cTn id="125"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animBg="1"/>
      <p:bldP spid="124" grpId="0" animBg="1"/>
      <p:bldP spid="132" grpId="0" animBg="1"/>
      <p:bldP spid="173" grpId="0" animBg="1"/>
      <p:bldP spid="179" grpId="0" animBg="1"/>
      <p:bldP spid="186" grpId="0" animBg="1"/>
      <p:bldP spid="1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9C137-A8D4-426E-834B-84544511A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9102" y="2316001"/>
            <a:ext cx="7905797" cy="2759399"/>
          </a:xfrm>
          <a:prstGeom prst="rect">
            <a:avLst/>
          </a:prstGeom>
        </p:spPr>
      </p:pic>
      <p:sp>
        <p:nvSpPr>
          <p:cNvPr id="15" name="Rectangle 14">
            <a:extLst>
              <a:ext uri="{FF2B5EF4-FFF2-40B4-BE49-F238E27FC236}">
                <a16:creationId xmlns:a16="http://schemas.microsoft.com/office/drawing/2014/main" id="{BD3C4BB0-41FC-4262-A125-910C56F1152B}"/>
              </a:ext>
            </a:extLst>
          </p:cNvPr>
          <p:cNvSpPr/>
          <p:nvPr/>
        </p:nvSpPr>
        <p:spPr>
          <a:xfrm>
            <a:off x="7367998" y="841829"/>
            <a:ext cx="803299" cy="2550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5:1</a:t>
            </a:r>
          </a:p>
        </p:txBody>
      </p:sp>
      <p:sp>
        <p:nvSpPr>
          <p:cNvPr id="9" name="Rectangle 8">
            <a:extLst>
              <a:ext uri="{FF2B5EF4-FFF2-40B4-BE49-F238E27FC236}">
                <a16:creationId xmlns:a16="http://schemas.microsoft.com/office/drawing/2014/main" id="{4EF31F44-DA7D-43AD-88A3-2AD919BB17C9}"/>
              </a:ext>
            </a:extLst>
          </p:cNvPr>
          <p:cNvSpPr/>
          <p:nvPr/>
        </p:nvSpPr>
        <p:spPr>
          <a:xfrm>
            <a:off x="571500" y="3456225"/>
            <a:ext cx="10668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FAFE78C9-671A-47EE-8B20-9160AF51909F}"/>
              </a:ext>
            </a:extLst>
          </p:cNvPr>
          <p:cNvSpPr/>
          <p:nvPr/>
        </p:nvSpPr>
        <p:spPr>
          <a:xfrm>
            <a:off x="7466330" y="2301668"/>
            <a:ext cx="490220"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Picture 50">
            <a:extLst>
              <a:ext uri="{FF2B5EF4-FFF2-40B4-BE49-F238E27FC236}">
                <a16:creationId xmlns:a16="http://schemas.microsoft.com/office/drawing/2014/main" id="{73EC36DB-0A94-4393-9769-A7DC717C2B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101" y="3456225"/>
            <a:ext cx="871045" cy="630000"/>
          </a:xfrm>
          <a:prstGeom prst="rect">
            <a:avLst/>
          </a:prstGeom>
        </p:spPr>
      </p:pic>
      <p:pic>
        <p:nvPicPr>
          <p:cNvPr id="55" name="Picture 54">
            <a:extLst>
              <a:ext uri="{FF2B5EF4-FFF2-40B4-BE49-F238E27FC236}">
                <a16:creationId xmlns:a16="http://schemas.microsoft.com/office/drawing/2014/main" id="{E5467077-93ED-4E5B-A6EF-F20A24EE7AE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4358" y="2358889"/>
            <a:ext cx="720297" cy="508672"/>
          </a:xfrm>
          <a:prstGeom prst="rect">
            <a:avLst/>
          </a:prstGeom>
        </p:spPr>
      </p:pic>
      <p:pic>
        <p:nvPicPr>
          <p:cNvPr id="56" name="Picture 55">
            <a:extLst>
              <a:ext uri="{FF2B5EF4-FFF2-40B4-BE49-F238E27FC236}">
                <a16:creationId xmlns:a16="http://schemas.microsoft.com/office/drawing/2014/main" id="{3FA64D27-3CE2-4912-B75C-628D1CEE6E9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4358" y="2810340"/>
            <a:ext cx="720297" cy="508672"/>
          </a:xfrm>
          <a:prstGeom prst="rect">
            <a:avLst/>
          </a:prstGeom>
        </p:spPr>
      </p:pic>
      <p:pic>
        <p:nvPicPr>
          <p:cNvPr id="58" name="Picture 57">
            <a:extLst>
              <a:ext uri="{FF2B5EF4-FFF2-40B4-BE49-F238E27FC236}">
                <a16:creationId xmlns:a16="http://schemas.microsoft.com/office/drawing/2014/main" id="{3CA9FE24-0151-4BDA-8A4B-424532EBC8B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79072" y="3456225"/>
            <a:ext cx="867968" cy="630000"/>
          </a:xfrm>
          <a:prstGeom prst="rect">
            <a:avLst/>
          </a:prstGeom>
        </p:spPr>
      </p:pic>
      <p:pic>
        <p:nvPicPr>
          <p:cNvPr id="66" name="Picture 65">
            <a:extLst>
              <a:ext uri="{FF2B5EF4-FFF2-40B4-BE49-F238E27FC236}">
                <a16:creationId xmlns:a16="http://schemas.microsoft.com/office/drawing/2014/main" id="{3D649034-B1DF-4B60-9411-44AC87F322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51835" y="2354172"/>
            <a:ext cx="720297" cy="508672"/>
          </a:xfrm>
          <a:prstGeom prst="rect">
            <a:avLst/>
          </a:prstGeom>
        </p:spPr>
      </p:pic>
      <p:pic>
        <p:nvPicPr>
          <p:cNvPr id="67" name="Picture 66">
            <a:extLst>
              <a:ext uri="{FF2B5EF4-FFF2-40B4-BE49-F238E27FC236}">
                <a16:creationId xmlns:a16="http://schemas.microsoft.com/office/drawing/2014/main" id="{5DA499B9-F4E9-4EEE-91AD-FB47B9AC892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42730" y="3454683"/>
            <a:ext cx="898087" cy="630000"/>
          </a:xfrm>
          <a:prstGeom prst="rect">
            <a:avLst/>
          </a:prstGeom>
        </p:spPr>
      </p:pic>
      <p:pic>
        <p:nvPicPr>
          <p:cNvPr id="76" name="Picture 75">
            <a:extLst>
              <a:ext uri="{FF2B5EF4-FFF2-40B4-BE49-F238E27FC236}">
                <a16:creationId xmlns:a16="http://schemas.microsoft.com/office/drawing/2014/main" id="{38215591-D4C2-4AEA-9B1D-5CD0DF6E23A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56598" y="2810340"/>
            <a:ext cx="720297" cy="508672"/>
          </a:xfrm>
          <a:prstGeom prst="rect">
            <a:avLst/>
          </a:prstGeom>
        </p:spPr>
      </p:pic>
      <p:pic>
        <p:nvPicPr>
          <p:cNvPr id="77" name="Picture 76">
            <a:extLst>
              <a:ext uri="{FF2B5EF4-FFF2-40B4-BE49-F238E27FC236}">
                <a16:creationId xmlns:a16="http://schemas.microsoft.com/office/drawing/2014/main" id="{346CC6D1-228F-4FA8-A840-75D623A19C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38068" y="3456225"/>
            <a:ext cx="845734" cy="630000"/>
          </a:xfrm>
          <a:prstGeom prst="rect">
            <a:avLst/>
          </a:prstGeom>
        </p:spPr>
      </p:pic>
      <p:pic>
        <p:nvPicPr>
          <p:cNvPr id="85" name="Picture 84">
            <a:extLst>
              <a:ext uri="{FF2B5EF4-FFF2-40B4-BE49-F238E27FC236}">
                <a16:creationId xmlns:a16="http://schemas.microsoft.com/office/drawing/2014/main" id="{6DC33CA2-AEF0-4D57-A3CB-1818E67E491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83796" y="2354172"/>
            <a:ext cx="720297" cy="508672"/>
          </a:xfrm>
          <a:prstGeom prst="rect">
            <a:avLst/>
          </a:prstGeom>
        </p:spPr>
      </p:pic>
      <p:pic>
        <p:nvPicPr>
          <p:cNvPr id="86" name="Picture 85">
            <a:extLst>
              <a:ext uri="{FF2B5EF4-FFF2-40B4-BE49-F238E27FC236}">
                <a16:creationId xmlns:a16="http://schemas.microsoft.com/office/drawing/2014/main" id="{5C3A9717-8362-4FBF-80D4-BCD037457B0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4961" y="3457495"/>
            <a:ext cx="852690" cy="630000"/>
          </a:xfrm>
          <a:prstGeom prst="rect">
            <a:avLst/>
          </a:prstGeom>
        </p:spPr>
      </p:pic>
      <p:sp>
        <p:nvSpPr>
          <p:cNvPr id="62" name="Rectangle 61">
            <a:extLst>
              <a:ext uri="{FF2B5EF4-FFF2-40B4-BE49-F238E27FC236}">
                <a16:creationId xmlns:a16="http://schemas.microsoft.com/office/drawing/2014/main" id="{E074477B-E132-4397-9D66-A1A066CEBF4B}"/>
              </a:ext>
            </a:extLst>
          </p:cNvPr>
          <p:cNvSpPr/>
          <p:nvPr/>
        </p:nvSpPr>
        <p:spPr>
          <a:xfrm>
            <a:off x="7608162" y="2272820"/>
            <a:ext cx="28903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59">
            <a:extLst>
              <a:ext uri="{FF2B5EF4-FFF2-40B4-BE49-F238E27FC236}">
                <a16:creationId xmlns:a16="http://schemas.microsoft.com/office/drawing/2014/main" id="{C3102AF5-8A59-43D2-B36D-76F71B21B6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660007" y="2365936"/>
            <a:ext cx="230352" cy="434343"/>
          </a:xfrm>
          <a:prstGeom prst="rect">
            <a:avLst/>
          </a:prstGeom>
        </p:spPr>
      </p:pic>
      <p:sp>
        <p:nvSpPr>
          <p:cNvPr id="72" name="Rectangle 71">
            <a:extLst>
              <a:ext uri="{FF2B5EF4-FFF2-40B4-BE49-F238E27FC236}">
                <a16:creationId xmlns:a16="http://schemas.microsoft.com/office/drawing/2014/main" id="{9A1ED6E6-01DC-45B3-AC16-E1D0ADD36079}"/>
              </a:ext>
            </a:extLst>
          </p:cNvPr>
          <p:cNvSpPr/>
          <p:nvPr/>
        </p:nvSpPr>
        <p:spPr>
          <a:xfrm>
            <a:off x="7641256" y="2209126"/>
            <a:ext cx="264671" cy="57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 name="Picture 70">
            <a:extLst>
              <a:ext uri="{FF2B5EF4-FFF2-40B4-BE49-F238E27FC236}">
                <a16:creationId xmlns:a16="http://schemas.microsoft.com/office/drawing/2014/main" id="{D3FABD98-2BF5-4A72-9F6A-512CFA45E09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33621" y="2438063"/>
            <a:ext cx="471681" cy="324233"/>
          </a:xfrm>
          <a:prstGeom prst="rect">
            <a:avLst/>
          </a:prstGeom>
        </p:spPr>
      </p:pic>
      <p:sp>
        <p:nvSpPr>
          <p:cNvPr id="82" name="Rectangle 81">
            <a:extLst>
              <a:ext uri="{FF2B5EF4-FFF2-40B4-BE49-F238E27FC236}">
                <a16:creationId xmlns:a16="http://schemas.microsoft.com/office/drawing/2014/main" id="{B7BE7BF7-B979-4C42-BAA5-97C88DC1A9BC}"/>
              </a:ext>
            </a:extLst>
          </p:cNvPr>
          <p:cNvSpPr/>
          <p:nvPr/>
        </p:nvSpPr>
        <p:spPr>
          <a:xfrm>
            <a:off x="7642862" y="2238815"/>
            <a:ext cx="264671" cy="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0" name="Picture 79">
            <a:extLst>
              <a:ext uri="{FF2B5EF4-FFF2-40B4-BE49-F238E27FC236}">
                <a16:creationId xmlns:a16="http://schemas.microsoft.com/office/drawing/2014/main" id="{F7954A4C-BA86-407F-8182-8AC256980B2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615294" y="2459812"/>
            <a:ext cx="333807" cy="304915"/>
          </a:xfrm>
          <a:prstGeom prst="rect">
            <a:avLst/>
          </a:prstGeom>
        </p:spPr>
      </p:pic>
      <p:sp>
        <p:nvSpPr>
          <p:cNvPr id="95" name="Rectangle 94">
            <a:extLst>
              <a:ext uri="{FF2B5EF4-FFF2-40B4-BE49-F238E27FC236}">
                <a16:creationId xmlns:a16="http://schemas.microsoft.com/office/drawing/2014/main" id="{EAEA1520-4080-4F9E-A03E-A90DE1CEB9DE}"/>
              </a:ext>
            </a:extLst>
          </p:cNvPr>
          <p:cNvSpPr/>
          <p:nvPr/>
        </p:nvSpPr>
        <p:spPr>
          <a:xfrm>
            <a:off x="7491146" y="2272674"/>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4" name="Picture 93">
            <a:extLst>
              <a:ext uri="{FF2B5EF4-FFF2-40B4-BE49-F238E27FC236}">
                <a16:creationId xmlns:a16="http://schemas.microsoft.com/office/drawing/2014/main" id="{B1C375ED-744F-45EF-AA24-CB4DC905DDE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636060" y="2455788"/>
            <a:ext cx="309831" cy="313004"/>
          </a:xfrm>
          <a:prstGeom prst="rect">
            <a:avLst/>
          </a:prstGeom>
        </p:spPr>
      </p:pic>
      <p:pic>
        <p:nvPicPr>
          <p:cNvPr id="102" name="Picture 101">
            <a:extLst>
              <a:ext uri="{FF2B5EF4-FFF2-40B4-BE49-F238E27FC236}">
                <a16:creationId xmlns:a16="http://schemas.microsoft.com/office/drawing/2014/main" id="{C949B9EC-6B48-43E2-923F-4BC29728CCB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90146" y="2812979"/>
            <a:ext cx="720297" cy="508672"/>
          </a:xfrm>
          <a:prstGeom prst="rect">
            <a:avLst/>
          </a:prstGeom>
        </p:spPr>
      </p:pic>
      <p:pic>
        <p:nvPicPr>
          <p:cNvPr id="103" name="Picture 102">
            <a:extLst>
              <a:ext uri="{FF2B5EF4-FFF2-40B4-BE49-F238E27FC236}">
                <a16:creationId xmlns:a16="http://schemas.microsoft.com/office/drawing/2014/main" id="{4780F7C3-0905-44AA-BA93-B243D73D119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8560" y="3453050"/>
            <a:ext cx="877309" cy="630000"/>
          </a:xfrm>
          <a:prstGeom prst="rect">
            <a:avLst/>
          </a:prstGeom>
        </p:spPr>
      </p:pic>
      <p:sp>
        <p:nvSpPr>
          <p:cNvPr id="106" name="Rectangle 105">
            <a:extLst>
              <a:ext uri="{FF2B5EF4-FFF2-40B4-BE49-F238E27FC236}">
                <a16:creationId xmlns:a16="http://schemas.microsoft.com/office/drawing/2014/main" id="{3EBF0ADF-D037-4BD7-BF92-B777F32E525E}"/>
              </a:ext>
            </a:extLst>
          </p:cNvPr>
          <p:cNvSpPr/>
          <p:nvPr/>
        </p:nvSpPr>
        <p:spPr>
          <a:xfrm>
            <a:off x="7541876" y="2291190"/>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7" name="Picture 106">
            <a:extLst>
              <a:ext uri="{FF2B5EF4-FFF2-40B4-BE49-F238E27FC236}">
                <a16:creationId xmlns:a16="http://schemas.microsoft.com/office/drawing/2014/main" id="{7F267942-E973-4287-A4D1-1367ECDE23D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597046" y="2431567"/>
            <a:ext cx="325779" cy="355340"/>
          </a:xfrm>
          <a:prstGeom prst="rect">
            <a:avLst/>
          </a:prstGeom>
        </p:spPr>
      </p:pic>
      <p:pic>
        <p:nvPicPr>
          <p:cNvPr id="111" name="Picture 110">
            <a:extLst>
              <a:ext uri="{FF2B5EF4-FFF2-40B4-BE49-F238E27FC236}">
                <a16:creationId xmlns:a16="http://schemas.microsoft.com/office/drawing/2014/main" id="{F3B3DFC1-C904-42BE-92CE-80F132E0E6C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20520" y="2354172"/>
            <a:ext cx="720297" cy="508672"/>
          </a:xfrm>
          <a:prstGeom prst="rect">
            <a:avLst/>
          </a:prstGeom>
        </p:spPr>
      </p:pic>
      <p:pic>
        <p:nvPicPr>
          <p:cNvPr id="112" name="Picture 111">
            <a:extLst>
              <a:ext uri="{FF2B5EF4-FFF2-40B4-BE49-F238E27FC236}">
                <a16:creationId xmlns:a16="http://schemas.microsoft.com/office/drawing/2014/main" id="{C0F4ADDA-1AC8-4B52-B98C-F7E8AB71445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000235" y="3443525"/>
            <a:ext cx="884907" cy="630000"/>
          </a:xfrm>
          <a:prstGeom prst="rect">
            <a:avLst/>
          </a:prstGeom>
        </p:spPr>
      </p:pic>
      <p:sp>
        <p:nvSpPr>
          <p:cNvPr id="115" name="Rectangle 114">
            <a:extLst>
              <a:ext uri="{FF2B5EF4-FFF2-40B4-BE49-F238E27FC236}">
                <a16:creationId xmlns:a16="http://schemas.microsoft.com/office/drawing/2014/main" id="{A6DC5A1D-012D-4DD2-BDE6-A22698D481AA}"/>
              </a:ext>
            </a:extLst>
          </p:cNvPr>
          <p:cNvSpPr/>
          <p:nvPr/>
        </p:nvSpPr>
        <p:spPr>
          <a:xfrm>
            <a:off x="7541876" y="2293701"/>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7" name="Picture 116">
            <a:extLst>
              <a:ext uri="{FF2B5EF4-FFF2-40B4-BE49-F238E27FC236}">
                <a16:creationId xmlns:a16="http://schemas.microsoft.com/office/drawing/2014/main" id="{A09223B8-7D14-4461-91A0-74910CEFB39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603725" y="2430319"/>
            <a:ext cx="277495" cy="376803"/>
          </a:xfrm>
          <a:prstGeom prst="rect">
            <a:avLst/>
          </a:prstGeom>
        </p:spPr>
      </p:pic>
      <p:pic>
        <p:nvPicPr>
          <p:cNvPr id="123" name="Picture 122">
            <a:extLst>
              <a:ext uri="{FF2B5EF4-FFF2-40B4-BE49-F238E27FC236}">
                <a16:creationId xmlns:a16="http://schemas.microsoft.com/office/drawing/2014/main" id="{48B77F50-9CDC-4FBE-A4D4-1B568CE84A3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25675" y="2810340"/>
            <a:ext cx="720297" cy="508672"/>
          </a:xfrm>
          <a:prstGeom prst="rect">
            <a:avLst/>
          </a:prstGeom>
        </p:spPr>
      </p:pic>
      <p:pic>
        <p:nvPicPr>
          <p:cNvPr id="125" name="Picture 124">
            <a:extLst>
              <a:ext uri="{FF2B5EF4-FFF2-40B4-BE49-F238E27FC236}">
                <a16:creationId xmlns:a16="http://schemas.microsoft.com/office/drawing/2014/main" id="{7A06D5F7-663D-4CBC-AEE8-9F6E0336281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78453" y="3457495"/>
            <a:ext cx="878673" cy="630000"/>
          </a:xfrm>
          <a:prstGeom prst="rect">
            <a:avLst/>
          </a:prstGeom>
        </p:spPr>
      </p:pic>
      <p:sp>
        <p:nvSpPr>
          <p:cNvPr id="130" name="Rectangle 129">
            <a:extLst>
              <a:ext uri="{FF2B5EF4-FFF2-40B4-BE49-F238E27FC236}">
                <a16:creationId xmlns:a16="http://schemas.microsoft.com/office/drawing/2014/main" id="{B713B168-89B4-4B42-8B62-A9478B6DAADC}"/>
              </a:ext>
            </a:extLst>
          </p:cNvPr>
          <p:cNvSpPr/>
          <p:nvPr/>
        </p:nvSpPr>
        <p:spPr>
          <a:xfrm>
            <a:off x="7533621" y="2272255"/>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8" name="Picture 137">
            <a:extLst>
              <a:ext uri="{FF2B5EF4-FFF2-40B4-BE49-F238E27FC236}">
                <a16:creationId xmlns:a16="http://schemas.microsoft.com/office/drawing/2014/main" id="{FD5DD9B2-F6C3-4E65-9810-4759A514119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641702" y="2423476"/>
            <a:ext cx="264671" cy="376803"/>
          </a:xfrm>
          <a:prstGeom prst="rect">
            <a:avLst/>
          </a:prstGeom>
        </p:spPr>
      </p:pic>
      <p:pic>
        <p:nvPicPr>
          <p:cNvPr id="139" name="Picture 138">
            <a:extLst>
              <a:ext uri="{FF2B5EF4-FFF2-40B4-BE49-F238E27FC236}">
                <a16:creationId xmlns:a16="http://schemas.microsoft.com/office/drawing/2014/main" id="{06723644-D77F-469F-B337-192E501AA14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59070" y="2354172"/>
            <a:ext cx="720297" cy="508672"/>
          </a:xfrm>
          <a:prstGeom prst="rect">
            <a:avLst/>
          </a:prstGeom>
        </p:spPr>
      </p:pic>
      <p:pic>
        <p:nvPicPr>
          <p:cNvPr id="140" name="Picture 139">
            <a:extLst>
              <a:ext uri="{FF2B5EF4-FFF2-40B4-BE49-F238E27FC236}">
                <a16:creationId xmlns:a16="http://schemas.microsoft.com/office/drawing/2014/main" id="{75E99B83-AB6F-4D52-B289-E40769AA5E2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43399" y="3457495"/>
            <a:ext cx="875957" cy="630000"/>
          </a:xfrm>
          <a:prstGeom prst="rect">
            <a:avLst/>
          </a:prstGeom>
        </p:spPr>
      </p:pic>
      <p:sp>
        <p:nvSpPr>
          <p:cNvPr id="143" name="Rectangle 142">
            <a:extLst>
              <a:ext uri="{FF2B5EF4-FFF2-40B4-BE49-F238E27FC236}">
                <a16:creationId xmlns:a16="http://schemas.microsoft.com/office/drawing/2014/main" id="{B9B10EB3-4753-479F-8CA6-E42403ED9B20}"/>
              </a:ext>
            </a:extLst>
          </p:cNvPr>
          <p:cNvSpPr/>
          <p:nvPr/>
        </p:nvSpPr>
        <p:spPr>
          <a:xfrm>
            <a:off x="7489996" y="2259300"/>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4" name="Picture 143">
            <a:extLst>
              <a:ext uri="{FF2B5EF4-FFF2-40B4-BE49-F238E27FC236}">
                <a16:creationId xmlns:a16="http://schemas.microsoft.com/office/drawing/2014/main" id="{A332BCC3-78F0-4783-98AA-8E58AD1668D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601005" y="2490610"/>
            <a:ext cx="359909" cy="285610"/>
          </a:xfrm>
          <a:prstGeom prst="rect">
            <a:avLst/>
          </a:prstGeom>
        </p:spPr>
      </p:pic>
      <p:pic>
        <p:nvPicPr>
          <p:cNvPr id="147" name="Picture 146">
            <a:extLst>
              <a:ext uri="{FF2B5EF4-FFF2-40B4-BE49-F238E27FC236}">
                <a16:creationId xmlns:a16="http://schemas.microsoft.com/office/drawing/2014/main" id="{586AC9B3-15FC-47AA-A01A-72F4B135C83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52954" y="2810340"/>
            <a:ext cx="720297" cy="508672"/>
          </a:xfrm>
          <a:prstGeom prst="rect">
            <a:avLst/>
          </a:prstGeom>
        </p:spPr>
      </p:pic>
      <p:pic>
        <p:nvPicPr>
          <p:cNvPr id="148" name="Picture 147">
            <a:extLst>
              <a:ext uri="{FF2B5EF4-FFF2-40B4-BE49-F238E27FC236}">
                <a16:creationId xmlns:a16="http://schemas.microsoft.com/office/drawing/2014/main" id="{3D7B6492-DC7F-4B84-BE29-10A3FB005BC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21617" y="3456225"/>
            <a:ext cx="862685" cy="630000"/>
          </a:xfrm>
          <a:prstGeom prst="rect">
            <a:avLst/>
          </a:prstGeom>
        </p:spPr>
      </p:pic>
      <p:sp>
        <p:nvSpPr>
          <p:cNvPr id="151" name="Rectangle 150">
            <a:extLst>
              <a:ext uri="{FF2B5EF4-FFF2-40B4-BE49-F238E27FC236}">
                <a16:creationId xmlns:a16="http://schemas.microsoft.com/office/drawing/2014/main" id="{D053E478-7496-403B-9F1E-DEF0FA149873}"/>
              </a:ext>
            </a:extLst>
          </p:cNvPr>
          <p:cNvSpPr/>
          <p:nvPr/>
        </p:nvSpPr>
        <p:spPr>
          <a:xfrm>
            <a:off x="7541645" y="2270726"/>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2" name="Picture 151">
            <a:extLst>
              <a:ext uri="{FF2B5EF4-FFF2-40B4-BE49-F238E27FC236}">
                <a16:creationId xmlns:a16="http://schemas.microsoft.com/office/drawing/2014/main" id="{5506ED37-A660-4D52-A024-A72BB48DA1B6}"/>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540358" y="2489595"/>
            <a:ext cx="490221" cy="285610"/>
          </a:xfrm>
          <a:prstGeom prst="rect">
            <a:avLst/>
          </a:prstGeom>
        </p:spPr>
      </p:pic>
      <p:pic>
        <p:nvPicPr>
          <p:cNvPr id="155" name="Picture 154">
            <a:extLst>
              <a:ext uri="{FF2B5EF4-FFF2-40B4-BE49-F238E27FC236}">
                <a16:creationId xmlns:a16="http://schemas.microsoft.com/office/drawing/2014/main" id="{ABEB70B5-119A-41C0-8BDF-D43529D9F9A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01081" y="2356411"/>
            <a:ext cx="720297" cy="508672"/>
          </a:xfrm>
          <a:prstGeom prst="rect">
            <a:avLst/>
          </a:prstGeom>
        </p:spPr>
      </p:pic>
      <p:pic>
        <p:nvPicPr>
          <p:cNvPr id="156" name="Picture 155">
            <a:extLst>
              <a:ext uri="{FF2B5EF4-FFF2-40B4-BE49-F238E27FC236}">
                <a16:creationId xmlns:a16="http://schemas.microsoft.com/office/drawing/2014/main" id="{55A67D89-01B0-474F-B31B-30CC0D3D1CA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85466" y="3461316"/>
            <a:ext cx="875956" cy="630000"/>
          </a:xfrm>
          <a:prstGeom prst="rect">
            <a:avLst/>
          </a:prstGeom>
        </p:spPr>
      </p:pic>
      <p:sp>
        <p:nvSpPr>
          <p:cNvPr id="159" name="Rectangle 158">
            <a:extLst>
              <a:ext uri="{FF2B5EF4-FFF2-40B4-BE49-F238E27FC236}">
                <a16:creationId xmlns:a16="http://schemas.microsoft.com/office/drawing/2014/main" id="{4A235953-8394-49D4-8681-67D4643E7A4A}"/>
              </a:ext>
            </a:extLst>
          </p:cNvPr>
          <p:cNvSpPr/>
          <p:nvPr/>
        </p:nvSpPr>
        <p:spPr>
          <a:xfrm>
            <a:off x="7528669" y="2272966"/>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0" name="Picture 159">
            <a:extLst>
              <a:ext uri="{FF2B5EF4-FFF2-40B4-BE49-F238E27FC236}">
                <a16:creationId xmlns:a16="http://schemas.microsoft.com/office/drawing/2014/main" id="{6209AFCB-98CE-4085-A2CD-EA0A7AF6BAD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62182" y="2413118"/>
            <a:ext cx="571469" cy="363511"/>
          </a:xfrm>
          <a:prstGeom prst="rect">
            <a:avLst/>
          </a:prstGeom>
        </p:spPr>
      </p:pic>
      <p:pic>
        <p:nvPicPr>
          <p:cNvPr id="166" name="Picture 165">
            <a:extLst>
              <a:ext uri="{FF2B5EF4-FFF2-40B4-BE49-F238E27FC236}">
                <a16:creationId xmlns:a16="http://schemas.microsoft.com/office/drawing/2014/main" id="{A28A22E2-F6C3-49F1-A62C-A41BFEF738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47696" y="3456028"/>
            <a:ext cx="865401" cy="630000"/>
          </a:xfrm>
          <a:prstGeom prst="rect">
            <a:avLst/>
          </a:prstGeom>
        </p:spPr>
      </p:pic>
      <p:pic>
        <p:nvPicPr>
          <p:cNvPr id="171" name="Picture 170">
            <a:extLst>
              <a:ext uri="{FF2B5EF4-FFF2-40B4-BE49-F238E27FC236}">
                <a16:creationId xmlns:a16="http://schemas.microsoft.com/office/drawing/2014/main" id="{9EBE7222-4845-4BF5-9E6F-A9D78E0BAAD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88483" y="2811626"/>
            <a:ext cx="720297" cy="508672"/>
          </a:xfrm>
          <a:prstGeom prst="rect">
            <a:avLst/>
          </a:prstGeom>
        </p:spPr>
      </p:pic>
      <p:sp>
        <p:nvSpPr>
          <p:cNvPr id="175" name="Rectangle 174">
            <a:extLst>
              <a:ext uri="{FF2B5EF4-FFF2-40B4-BE49-F238E27FC236}">
                <a16:creationId xmlns:a16="http://schemas.microsoft.com/office/drawing/2014/main" id="{387B9521-E34F-4CA5-B1CC-32588E46CC70}"/>
              </a:ext>
            </a:extLst>
          </p:cNvPr>
          <p:cNvSpPr/>
          <p:nvPr/>
        </p:nvSpPr>
        <p:spPr>
          <a:xfrm>
            <a:off x="7577246" y="2272732"/>
            <a:ext cx="513006" cy="50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6" name="Picture 175">
            <a:extLst>
              <a:ext uri="{FF2B5EF4-FFF2-40B4-BE49-F238E27FC236}">
                <a16:creationId xmlns:a16="http://schemas.microsoft.com/office/drawing/2014/main" id="{B6890C8A-6B1E-41CD-A763-23F2E1B13809}"/>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7503872" y="2404922"/>
            <a:ext cx="582650" cy="376716"/>
          </a:xfrm>
          <a:prstGeom prst="rect">
            <a:avLst/>
          </a:prstGeom>
        </p:spPr>
      </p:pic>
    </p:spTree>
    <p:extLst>
      <p:ext uri="{BB962C8B-B14F-4D97-AF65-F5344CB8AC3E}">
        <p14:creationId xmlns:p14="http://schemas.microsoft.com/office/powerpoint/2010/main" val="288589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47"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anim calcmode="lin" valueType="num">
                                      <p:cBhvr>
                                        <p:cTn id="11" dur="500" fill="hold"/>
                                        <p:tgtEl>
                                          <p:spTgt spid="55"/>
                                        </p:tgtEl>
                                        <p:attrNameLst>
                                          <p:attrName>ppt_x</p:attrName>
                                        </p:attrNameLst>
                                      </p:cBhvr>
                                      <p:tavLst>
                                        <p:tav tm="0">
                                          <p:val>
                                            <p:strVal val="#ppt_x"/>
                                          </p:val>
                                        </p:tav>
                                        <p:tav tm="100000">
                                          <p:val>
                                            <p:strVal val="#ppt_x"/>
                                          </p:val>
                                        </p:tav>
                                      </p:tavLst>
                                    </p:anim>
                                    <p:anim calcmode="lin" valueType="num">
                                      <p:cBhvr>
                                        <p:cTn id="12" dur="500" fill="hold"/>
                                        <p:tgtEl>
                                          <p:spTgt spid="55"/>
                                        </p:tgtEl>
                                        <p:attrNameLst>
                                          <p:attrName>ppt_y</p:attrName>
                                        </p:attrNameLst>
                                      </p:cBhvr>
                                      <p:tavLst>
                                        <p:tav tm="0">
                                          <p:val>
                                            <p:strVal val="#ppt_y-.1"/>
                                          </p:val>
                                        </p:tav>
                                        <p:tav tm="100000">
                                          <p:val>
                                            <p:strVal val="#ppt_y"/>
                                          </p:val>
                                        </p:tav>
                                      </p:tavLst>
                                    </p:anim>
                                  </p:childTnLst>
                                </p:cTn>
                              </p:par>
                              <p:par>
                                <p:cTn id="13" presetID="10" presetClass="exit" presetSubtype="0" fill="hold" grpId="0" nodeType="withEffect">
                                  <p:stCondLst>
                                    <p:cond delay="0"/>
                                  </p:stCondLst>
                                  <p:childTnLst>
                                    <p:animEffect transition="out" filter="fade">
                                      <p:cBhvr>
                                        <p:cTn id="14" dur="500"/>
                                        <p:tgtEl>
                                          <p:spTgt spid="49"/>
                                        </p:tgtEl>
                                      </p:cBhvr>
                                    </p:animEffect>
                                    <p:set>
                                      <p:cBhvr>
                                        <p:cTn id="15" dur="1" fill="hold">
                                          <p:stCondLst>
                                            <p:cond delay="499"/>
                                          </p:stCondLst>
                                        </p:cTn>
                                        <p:tgtEl>
                                          <p:spTgt spid="4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par>
                                <p:cTn id="24" presetID="47"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anim calcmode="lin" valueType="num">
                                      <p:cBhvr>
                                        <p:cTn id="27" dur="500" fill="hold"/>
                                        <p:tgtEl>
                                          <p:spTgt spid="56"/>
                                        </p:tgtEl>
                                        <p:attrNameLst>
                                          <p:attrName>ppt_x</p:attrName>
                                        </p:attrNameLst>
                                      </p:cBhvr>
                                      <p:tavLst>
                                        <p:tav tm="0">
                                          <p:val>
                                            <p:strVal val="#ppt_x"/>
                                          </p:val>
                                        </p:tav>
                                        <p:tav tm="100000">
                                          <p:val>
                                            <p:strVal val="#ppt_x"/>
                                          </p:val>
                                        </p:tav>
                                      </p:tavLst>
                                    </p:anim>
                                    <p:anim calcmode="lin" valueType="num">
                                      <p:cBhvr>
                                        <p:cTn id="28" dur="500" fill="hold"/>
                                        <p:tgtEl>
                                          <p:spTgt spid="5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par>
                                <p:cTn id="40" presetID="47"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anim calcmode="lin" valueType="num">
                                      <p:cBhvr>
                                        <p:cTn id="43" dur="500" fill="hold"/>
                                        <p:tgtEl>
                                          <p:spTgt spid="66"/>
                                        </p:tgtEl>
                                        <p:attrNameLst>
                                          <p:attrName>ppt_x</p:attrName>
                                        </p:attrNameLst>
                                      </p:cBhvr>
                                      <p:tavLst>
                                        <p:tav tm="0">
                                          <p:val>
                                            <p:strVal val="#ppt_x"/>
                                          </p:val>
                                        </p:tav>
                                        <p:tav tm="100000">
                                          <p:val>
                                            <p:strVal val="#ppt_x"/>
                                          </p:val>
                                        </p:tav>
                                      </p:tavLst>
                                    </p:anim>
                                    <p:anim calcmode="lin" valueType="num">
                                      <p:cBhvr>
                                        <p:cTn id="44" dur="500" fill="hold"/>
                                        <p:tgtEl>
                                          <p:spTgt spid="66"/>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par>
                                <p:cTn id="48" presetID="10" presetClass="entr" presetSubtype="0" fill="hold"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par>
                                <p:cTn id="56" presetID="47"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anim calcmode="lin" valueType="num">
                                      <p:cBhvr>
                                        <p:cTn id="59" dur="500" fill="hold"/>
                                        <p:tgtEl>
                                          <p:spTgt spid="76"/>
                                        </p:tgtEl>
                                        <p:attrNameLst>
                                          <p:attrName>ppt_x</p:attrName>
                                        </p:attrNameLst>
                                      </p:cBhvr>
                                      <p:tavLst>
                                        <p:tav tm="0">
                                          <p:val>
                                            <p:strVal val="#ppt_x"/>
                                          </p:val>
                                        </p:tav>
                                        <p:tav tm="100000">
                                          <p:val>
                                            <p:strVal val="#ppt_x"/>
                                          </p:val>
                                        </p:tav>
                                      </p:tavLst>
                                    </p:anim>
                                    <p:anim calcmode="lin" valueType="num">
                                      <p:cBhvr>
                                        <p:cTn id="60" dur="500" fill="hold"/>
                                        <p:tgtEl>
                                          <p:spTgt spid="76"/>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par>
                                <p:cTn id="64" presetID="10"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left)">
                                      <p:cBhvr>
                                        <p:cTn id="71" dur="500"/>
                                        <p:tgtEl>
                                          <p:spTgt spid="86"/>
                                        </p:tgtEl>
                                      </p:cBhvr>
                                    </p:animEffect>
                                  </p:childTnLst>
                                </p:cTn>
                              </p:par>
                              <p:par>
                                <p:cTn id="72" presetID="47" presetClass="entr" presetSubtype="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500"/>
                                        <p:tgtEl>
                                          <p:spTgt spid="85"/>
                                        </p:tgtEl>
                                      </p:cBhvr>
                                    </p:animEffect>
                                    <p:anim calcmode="lin" valueType="num">
                                      <p:cBhvr>
                                        <p:cTn id="75" dur="500" fill="hold"/>
                                        <p:tgtEl>
                                          <p:spTgt spid="85"/>
                                        </p:tgtEl>
                                        <p:attrNameLst>
                                          <p:attrName>ppt_x</p:attrName>
                                        </p:attrNameLst>
                                      </p:cBhvr>
                                      <p:tavLst>
                                        <p:tav tm="0">
                                          <p:val>
                                            <p:strVal val="#ppt_x"/>
                                          </p:val>
                                        </p:tav>
                                        <p:tav tm="100000">
                                          <p:val>
                                            <p:strVal val="#ppt_x"/>
                                          </p:val>
                                        </p:tav>
                                      </p:tavLst>
                                    </p:anim>
                                    <p:anim calcmode="lin" valueType="num">
                                      <p:cBhvr>
                                        <p:cTn id="76" dur="500" fill="hold"/>
                                        <p:tgtEl>
                                          <p:spTgt spid="85"/>
                                        </p:tgtEl>
                                        <p:attrNameLst>
                                          <p:attrName>ppt_y</p:attrName>
                                        </p:attrNameLst>
                                      </p:cBhvr>
                                      <p:tavLst>
                                        <p:tav tm="0">
                                          <p:val>
                                            <p:strVal val="#ppt_y-.1"/>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par>
                                <p:cTn id="80" presetID="10" presetClass="entr" presetSubtype="0" fill="hold"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500"/>
                                        <p:tgtEl>
                                          <p:spTgt spid="9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wipe(left)">
                                      <p:cBhvr>
                                        <p:cTn id="87" dur="500"/>
                                        <p:tgtEl>
                                          <p:spTgt spid="103"/>
                                        </p:tgtEl>
                                      </p:cBhvr>
                                    </p:animEffect>
                                  </p:childTnLst>
                                </p:cTn>
                              </p:par>
                              <p:par>
                                <p:cTn id="88" presetID="47" presetClass="entr" presetSubtype="0" fill="hold"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anim calcmode="lin" valueType="num">
                                      <p:cBhvr>
                                        <p:cTn id="91" dur="500" fill="hold"/>
                                        <p:tgtEl>
                                          <p:spTgt spid="102"/>
                                        </p:tgtEl>
                                        <p:attrNameLst>
                                          <p:attrName>ppt_x</p:attrName>
                                        </p:attrNameLst>
                                      </p:cBhvr>
                                      <p:tavLst>
                                        <p:tav tm="0">
                                          <p:val>
                                            <p:strVal val="#ppt_x"/>
                                          </p:val>
                                        </p:tav>
                                        <p:tav tm="100000">
                                          <p:val>
                                            <p:strVal val="#ppt_x"/>
                                          </p:val>
                                        </p:tav>
                                      </p:tavLst>
                                    </p:anim>
                                    <p:anim calcmode="lin" valueType="num">
                                      <p:cBhvr>
                                        <p:cTn id="92" dur="500" fill="hold"/>
                                        <p:tgtEl>
                                          <p:spTgt spid="102"/>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childTnLst>
                                </p:cTn>
                              </p:par>
                              <p:par>
                                <p:cTn id="96" presetID="10" presetClass="entr" presetSubtype="0" fill="hold"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fade">
                                      <p:cBhvr>
                                        <p:cTn id="98" dur="500"/>
                                        <p:tgtEl>
                                          <p:spTgt spid="10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wipe(left)">
                                      <p:cBhvr>
                                        <p:cTn id="103" dur="500"/>
                                        <p:tgtEl>
                                          <p:spTgt spid="112"/>
                                        </p:tgtEl>
                                      </p:cBhvr>
                                    </p:animEffect>
                                  </p:childTnLst>
                                </p:cTn>
                              </p:par>
                              <p:par>
                                <p:cTn id="104" presetID="47" presetClass="entr" presetSubtype="0" fill="hold" nodeType="withEffect">
                                  <p:stCondLst>
                                    <p:cond delay="0"/>
                                  </p:stCondLst>
                                  <p:childTnLst>
                                    <p:set>
                                      <p:cBhvr>
                                        <p:cTn id="105" dur="1" fill="hold">
                                          <p:stCondLst>
                                            <p:cond delay="0"/>
                                          </p:stCondLst>
                                        </p:cTn>
                                        <p:tgtEl>
                                          <p:spTgt spid="111"/>
                                        </p:tgtEl>
                                        <p:attrNameLst>
                                          <p:attrName>style.visibility</p:attrName>
                                        </p:attrNameLst>
                                      </p:cBhvr>
                                      <p:to>
                                        <p:strVal val="visible"/>
                                      </p:to>
                                    </p:set>
                                    <p:animEffect transition="in" filter="fade">
                                      <p:cBhvr>
                                        <p:cTn id="106" dur="500"/>
                                        <p:tgtEl>
                                          <p:spTgt spid="111"/>
                                        </p:tgtEl>
                                      </p:cBhvr>
                                    </p:animEffect>
                                    <p:anim calcmode="lin" valueType="num">
                                      <p:cBhvr>
                                        <p:cTn id="107" dur="500" fill="hold"/>
                                        <p:tgtEl>
                                          <p:spTgt spid="111"/>
                                        </p:tgtEl>
                                        <p:attrNameLst>
                                          <p:attrName>ppt_x</p:attrName>
                                        </p:attrNameLst>
                                      </p:cBhvr>
                                      <p:tavLst>
                                        <p:tav tm="0">
                                          <p:val>
                                            <p:strVal val="#ppt_x"/>
                                          </p:val>
                                        </p:tav>
                                        <p:tav tm="100000">
                                          <p:val>
                                            <p:strVal val="#ppt_x"/>
                                          </p:val>
                                        </p:tav>
                                      </p:tavLst>
                                    </p:anim>
                                    <p:anim calcmode="lin" valueType="num">
                                      <p:cBhvr>
                                        <p:cTn id="108" dur="500" fill="hold"/>
                                        <p:tgtEl>
                                          <p:spTgt spid="111"/>
                                        </p:tgtEl>
                                        <p:attrNameLst>
                                          <p:attrName>ppt_y</p:attrName>
                                        </p:attrNameLst>
                                      </p:cBhvr>
                                      <p:tavLst>
                                        <p:tav tm="0">
                                          <p:val>
                                            <p:strVal val="#ppt_y-.1"/>
                                          </p:val>
                                        </p:tav>
                                        <p:tav tm="100000">
                                          <p:val>
                                            <p:strVal val="#ppt_y"/>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115"/>
                                        </p:tgtEl>
                                        <p:attrNameLst>
                                          <p:attrName>style.visibility</p:attrName>
                                        </p:attrNameLst>
                                      </p:cBhvr>
                                      <p:to>
                                        <p:strVal val="visible"/>
                                      </p:to>
                                    </p:set>
                                    <p:animEffect transition="in" filter="fade">
                                      <p:cBhvr>
                                        <p:cTn id="111" dur="500"/>
                                        <p:tgtEl>
                                          <p:spTgt spid="115"/>
                                        </p:tgtEl>
                                      </p:cBhvr>
                                    </p:animEffect>
                                  </p:childTnLst>
                                </p:cTn>
                              </p:par>
                              <p:par>
                                <p:cTn id="112" presetID="10" presetClass="entr" presetSubtype="0" fill="hold"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fade">
                                      <p:cBhvr>
                                        <p:cTn id="114" dur="500"/>
                                        <p:tgtEl>
                                          <p:spTgt spid="11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wipe(left)">
                                      <p:cBhvr>
                                        <p:cTn id="119" dur="500"/>
                                        <p:tgtEl>
                                          <p:spTgt spid="125"/>
                                        </p:tgtEl>
                                      </p:cBhvr>
                                    </p:animEffect>
                                  </p:childTnLst>
                                </p:cTn>
                              </p:par>
                              <p:par>
                                <p:cTn id="120" presetID="47" presetClass="entr" presetSubtype="0" fill="hold" nodeType="with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500"/>
                                        <p:tgtEl>
                                          <p:spTgt spid="123"/>
                                        </p:tgtEl>
                                      </p:cBhvr>
                                    </p:animEffect>
                                    <p:anim calcmode="lin" valueType="num">
                                      <p:cBhvr>
                                        <p:cTn id="123" dur="500" fill="hold"/>
                                        <p:tgtEl>
                                          <p:spTgt spid="123"/>
                                        </p:tgtEl>
                                        <p:attrNameLst>
                                          <p:attrName>ppt_x</p:attrName>
                                        </p:attrNameLst>
                                      </p:cBhvr>
                                      <p:tavLst>
                                        <p:tav tm="0">
                                          <p:val>
                                            <p:strVal val="#ppt_x"/>
                                          </p:val>
                                        </p:tav>
                                        <p:tav tm="100000">
                                          <p:val>
                                            <p:strVal val="#ppt_x"/>
                                          </p:val>
                                        </p:tav>
                                      </p:tavLst>
                                    </p:anim>
                                    <p:anim calcmode="lin" valueType="num">
                                      <p:cBhvr>
                                        <p:cTn id="124" dur="500" fill="hold"/>
                                        <p:tgtEl>
                                          <p:spTgt spid="123"/>
                                        </p:tgtEl>
                                        <p:attrNameLst>
                                          <p:attrName>ppt_y</p:attrName>
                                        </p:attrNameLst>
                                      </p:cBhvr>
                                      <p:tavLst>
                                        <p:tav tm="0">
                                          <p:val>
                                            <p:strVal val="#ppt_y-.1"/>
                                          </p:val>
                                        </p:tav>
                                        <p:tav tm="100000">
                                          <p:val>
                                            <p:strVal val="#ppt_y"/>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130"/>
                                        </p:tgtEl>
                                        <p:attrNameLst>
                                          <p:attrName>style.visibility</p:attrName>
                                        </p:attrNameLst>
                                      </p:cBhvr>
                                      <p:to>
                                        <p:strVal val="visible"/>
                                      </p:to>
                                    </p:set>
                                    <p:animEffect transition="in" filter="fade">
                                      <p:cBhvr>
                                        <p:cTn id="127" dur="500"/>
                                        <p:tgtEl>
                                          <p:spTgt spid="130"/>
                                        </p:tgtEl>
                                      </p:cBhvr>
                                    </p:animEffect>
                                  </p:childTnLst>
                                </p:cTn>
                              </p:par>
                              <p:par>
                                <p:cTn id="128" presetID="10" presetClass="entr" presetSubtype="0" fill="hold" nodeType="withEffect">
                                  <p:stCondLst>
                                    <p:cond delay="0"/>
                                  </p:stCondLst>
                                  <p:childTnLst>
                                    <p:set>
                                      <p:cBhvr>
                                        <p:cTn id="129" dur="1" fill="hold">
                                          <p:stCondLst>
                                            <p:cond delay="0"/>
                                          </p:stCondLst>
                                        </p:cTn>
                                        <p:tgtEl>
                                          <p:spTgt spid="138"/>
                                        </p:tgtEl>
                                        <p:attrNameLst>
                                          <p:attrName>style.visibility</p:attrName>
                                        </p:attrNameLst>
                                      </p:cBhvr>
                                      <p:to>
                                        <p:strVal val="visible"/>
                                      </p:to>
                                    </p:set>
                                    <p:animEffect transition="in" filter="fade">
                                      <p:cBhvr>
                                        <p:cTn id="130" dur="500"/>
                                        <p:tgtEl>
                                          <p:spTgt spid="13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40"/>
                                        </p:tgtEl>
                                        <p:attrNameLst>
                                          <p:attrName>style.visibility</p:attrName>
                                        </p:attrNameLst>
                                      </p:cBhvr>
                                      <p:to>
                                        <p:strVal val="visible"/>
                                      </p:to>
                                    </p:set>
                                    <p:animEffect transition="in" filter="wipe(left)">
                                      <p:cBhvr>
                                        <p:cTn id="135" dur="500"/>
                                        <p:tgtEl>
                                          <p:spTgt spid="140"/>
                                        </p:tgtEl>
                                      </p:cBhvr>
                                    </p:animEffect>
                                  </p:childTnLst>
                                </p:cTn>
                              </p:par>
                              <p:par>
                                <p:cTn id="136" presetID="47" presetClass="entr" presetSubtype="0" fill="hold" nodeType="withEffect">
                                  <p:stCondLst>
                                    <p:cond delay="0"/>
                                  </p:stCondLst>
                                  <p:childTnLst>
                                    <p:set>
                                      <p:cBhvr>
                                        <p:cTn id="137" dur="1" fill="hold">
                                          <p:stCondLst>
                                            <p:cond delay="0"/>
                                          </p:stCondLst>
                                        </p:cTn>
                                        <p:tgtEl>
                                          <p:spTgt spid="139"/>
                                        </p:tgtEl>
                                        <p:attrNameLst>
                                          <p:attrName>style.visibility</p:attrName>
                                        </p:attrNameLst>
                                      </p:cBhvr>
                                      <p:to>
                                        <p:strVal val="visible"/>
                                      </p:to>
                                    </p:set>
                                    <p:animEffect transition="in" filter="fade">
                                      <p:cBhvr>
                                        <p:cTn id="138" dur="500"/>
                                        <p:tgtEl>
                                          <p:spTgt spid="139"/>
                                        </p:tgtEl>
                                      </p:cBhvr>
                                    </p:animEffect>
                                    <p:anim calcmode="lin" valueType="num">
                                      <p:cBhvr>
                                        <p:cTn id="139" dur="500" fill="hold"/>
                                        <p:tgtEl>
                                          <p:spTgt spid="139"/>
                                        </p:tgtEl>
                                        <p:attrNameLst>
                                          <p:attrName>ppt_x</p:attrName>
                                        </p:attrNameLst>
                                      </p:cBhvr>
                                      <p:tavLst>
                                        <p:tav tm="0">
                                          <p:val>
                                            <p:strVal val="#ppt_x"/>
                                          </p:val>
                                        </p:tav>
                                        <p:tav tm="100000">
                                          <p:val>
                                            <p:strVal val="#ppt_x"/>
                                          </p:val>
                                        </p:tav>
                                      </p:tavLst>
                                    </p:anim>
                                    <p:anim calcmode="lin" valueType="num">
                                      <p:cBhvr>
                                        <p:cTn id="140" dur="500" fill="hold"/>
                                        <p:tgtEl>
                                          <p:spTgt spid="139"/>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0"/>
                                  </p:stCondLst>
                                  <p:childTnLst>
                                    <p:set>
                                      <p:cBhvr>
                                        <p:cTn id="142" dur="1" fill="hold">
                                          <p:stCondLst>
                                            <p:cond delay="0"/>
                                          </p:stCondLst>
                                        </p:cTn>
                                        <p:tgtEl>
                                          <p:spTgt spid="143"/>
                                        </p:tgtEl>
                                        <p:attrNameLst>
                                          <p:attrName>style.visibility</p:attrName>
                                        </p:attrNameLst>
                                      </p:cBhvr>
                                      <p:to>
                                        <p:strVal val="visible"/>
                                      </p:to>
                                    </p:set>
                                    <p:animEffect transition="in" filter="fade">
                                      <p:cBhvr>
                                        <p:cTn id="143" dur="500"/>
                                        <p:tgtEl>
                                          <p:spTgt spid="143"/>
                                        </p:tgtEl>
                                      </p:cBhvr>
                                    </p:animEffect>
                                  </p:childTnLst>
                                </p:cTn>
                              </p:par>
                              <p:par>
                                <p:cTn id="144" presetID="10" presetClass="entr" presetSubtype="0" fill="hold" nodeType="withEffect">
                                  <p:stCondLst>
                                    <p:cond delay="0"/>
                                  </p:stCondLst>
                                  <p:childTnLst>
                                    <p:set>
                                      <p:cBhvr>
                                        <p:cTn id="145" dur="1" fill="hold">
                                          <p:stCondLst>
                                            <p:cond delay="0"/>
                                          </p:stCondLst>
                                        </p:cTn>
                                        <p:tgtEl>
                                          <p:spTgt spid="144"/>
                                        </p:tgtEl>
                                        <p:attrNameLst>
                                          <p:attrName>style.visibility</p:attrName>
                                        </p:attrNameLst>
                                      </p:cBhvr>
                                      <p:to>
                                        <p:strVal val="visible"/>
                                      </p:to>
                                    </p:set>
                                    <p:animEffect transition="in" filter="fade">
                                      <p:cBhvr>
                                        <p:cTn id="146" dur="500"/>
                                        <p:tgtEl>
                                          <p:spTgt spid="14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148"/>
                                        </p:tgtEl>
                                        <p:attrNameLst>
                                          <p:attrName>style.visibility</p:attrName>
                                        </p:attrNameLst>
                                      </p:cBhvr>
                                      <p:to>
                                        <p:strVal val="visible"/>
                                      </p:to>
                                    </p:set>
                                    <p:animEffect transition="in" filter="wipe(left)">
                                      <p:cBhvr>
                                        <p:cTn id="151" dur="500"/>
                                        <p:tgtEl>
                                          <p:spTgt spid="148"/>
                                        </p:tgtEl>
                                      </p:cBhvr>
                                    </p:animEffect>
                                  </p:childTnLst>
                                </p:cTn>
                              </p:par>
                              <p:par>
                                <p:cTn id="152" presetID="47" presetClass="entr" presetSubtype="0" fill="hold" nodeType="withEffect">
                                  <p:stCondLst>
                                    <p:cond delay="0"/>
                                  </p:stCondLst>
                                  <p:childTnLst>
                                    <p:set>
                                      <p:cBhvr>
                                        <p:cTn id="153" dur="1" fill="hold">
                                          <p:stCondLst>
                                            <p:cond delay="0"/>
                                          </p:stCondLst>
                                        </p:cTn>
                                        <p:tgtEl>
                                          <p:spTgt spid="147"/>
                                        </p:tgtEl>
                                        <p:attrNameLst>
                                          <p:attrName>style.visibility</p:attrName>
                                        </p:attrNameLst>
                                      </p:cBhvr>
                                      <p:to>
                                        <p:strVal val="visible"/>
                                      </p:to>
                                    </p:set>
                                    <p:animEffect transition="in" filter="fade">
                                      <p:cBhvr>
                                        <p:cTn id="154" dur="500"/>
                                        <p:tgtEl>
                                          <p:spTgt spid="147"/>
                                        </p:tgtEl>
                                      </p:cBhvr>
                                    </p:animEffect>
                                    <p:anim calcmode="lin" valueType="num">
                                      <p:cBhvr>
                                        <p:cTn id="155" dur="500" fill="hold"/>
                                        <p:tgtEl>
                                          <p:spTgt spid="147"/>
                                        </p:tgtEl>
                                        <p:attrNameLst>
                                          <p:attrName>ppt_x</p:attrName>
                                        </p:attrNameLst>
                                      </p:cBhvr>
                                      <p:tavLst>
                                        <p:tav tm="0">
                                          <p:val>
                                            <p:strVal val="#ppt_x"/>
                                          </p:val>
                                        </p:tav>
                                        <p:tav tm="100000">
                                          <p:val>
                                            <p:strVal val="#ppt_x"/>
                                          </p:val>
                                        </p:tav>
                                      </p:tavLst>
                                    </p:anim>
                                    <p:anim calcmode="lin" valueType="num">
                                      <p:cBhvr>
                                        <p:cTn id="156" dur="500" fill="hold"/>
                                        <p:tgtEl>
                                          <p:spTgt spid="147"/>
                                        </p:tgtEl>
                                        <p:attrNameLst>
                                          <p:attrName>ppt_y</p:attrName>
                                        </p:attrNameLst>
                                      </p:cBhvr>
                                      <p:tavLst>
                                        <p:tav tm="0">
                                          <p:val>
                                            <p:strVal val="#ppt_y-.1"/>
                                          </p:val>
                                        </p:tav>
                                        <p:tav tm="100000">
                                          <p:val>
                                            <p:strVal val="#ppt_y"/>
                                          </p:val>
                                        </p:tav>
                                      </p:tavLst>
                                    </p:anim>
                                  </p:childTnLst>
                                </p:cTn>
                              </p:par>
                              <p:par>
                                <p:cTn id="157" presetID="10" presetClass="entr" presetSubtype="0" fill="hold" grpId="0" nodeType="withEffect">
                                  <p:stCondLst>
                                    <p:cond delay="0"/>
                                  </p:stCondLst>
                                  <p:childTnLst>
                                    <p:set>
                                      <p:cBhvr>
                                        <p:cTn id="158" dur="1" fill="hold">
                                          <p:stCondLst>
                                            <p:cond delay="0"/>
                                          </p:stCondLst>
                                        </p:cTn>
                                        <p:tgtEl>
                                          <p:spTgt spid="151"/>
                                        </p:tgtEl>
                                        <p:attrNameLst>
                                          <p:attrName>style.visibility</p:attrName>
                                        </p:attrNameLst>
                                      </p:cBhvr>
                                      <p:to>
                                        <p:strVal val="visible"/>
                                      </p:to>
                                    </p:set>
                                    <p:animEffect transition="in" filter="fade">
                                      <p:cBhvr>
                                        <p:cTn id="159" dur="500"/>
                                        <p:tgtEl>
                                          <p:spTgt spid="151"/>
                                        </p:tgtEl>
                                      </p:cBhvr>
                                    </p:animEffect>
                                  </p:childTnLst>
                                </p:cTn>
                              </p:par>
                              <p:par>
                                <p:cTn id="160" presetID="10" presetClass="entr" presetSubtype="0" fill="hold" nodeType="withEffect">
                                  <p:stCondLst>
                                    <p:cond delay="0"/>
                                  </p:stCondLst>
                                  <p:childTnLst>
                                    <p:set>
                                      <p:cBhvr>
                                        <p:cTn id="161" dur="1" fill="hold">
                                          <p:stCondLst>
                                            <p:cond delay="0"/>
                                          </p:stCondLst>
                                        </p:cTn>
                                        <p:tgtEl>
                                          <p:spTgt spid="152"/>
                                        </p:tgtEl>
                                        <p:attrNameLst>
                                          <p:attrName>style.visibility</p:attrName>
                                        </p:attrNameLst>
                                      </p:cBhvr>
                                      <p:to>
                                        <p:strVal val="visible"/>
                                      </p:to>
                                    </p:set>
                                    <p:animEffect transition="in" filter="fade">
                                      <p:cBhvr>
                                        <p:cTn id="162" dur="500"/>
                                        <p:tgtEl>
                                          <p:spTgt spid="152"/>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156"/>
                                        </p:tgtEl>
                                        <p:attrNameLst>
                                          <p:attrName>style.visibility</p:attrName>
                                        </p:attrNameLst>
                                      </p:cBhvr>
                                      <p:to>
                                        <p:strVal val="visible"/>
                                      </p:to>
                                    </p:set>
                                    <p:animEffect transition="in" filter="wipe(left)">
                                      <p:cBhvr>
                                        <p:cTn id="167" dur="500"/>
                                        <p:tgtEl>
                                          <p:spTgt spid="156"/>
                                        </p:tgtEl>
                                      </p:cBhvr>
                                    </p:animEffect>
                                  </p:childTnLst>
                                </p:cTn>
                              </p:par>
                              <p:par>
                                <p:cTn id="168" presetID="47" presetClass="entr" presetSubtype="0" fill="hold" nodeType="withEffect">
                                  <p:stCondLst>
                                    <p:cond delay="0"/>
                                  </p:stCondLst>
                                  <p:childTnLst>
                                    <p:set>
                                      <p:cBhvr>
                                        <p:cTn id="169" dur="1" fill="hold">
                                          <p:stCondLst>
                                            <p:cond delay="0"/>
                                          </p:stCondLst>
                                        </p:cTn>
                                        <p:tgtEl>
                                          <p:spTgt spid="155"/>
                                        </p:tgtEl>
                                        <p:attrNameLst>
                                          <p:attrName>style.visibility</p:attrName>
                                        </p:attrNameLst>
                                      </p:cBhvr>
                                      <p:to>
                                        <p:strVal val="visible"/>
                                      </p:to>
                                    </p:set>
                                    <p:animEffect transition="in" filter="fade">
                                      <p:cBhvr>
                                        <p:cTn id="170" dur="500"/>
                                        <p:tgtEl>
                                          <p:spTgt spid="155"/>
                                        </p:tgtEl>
                                      </p:cBhvr>
                                    </p:animEffect>
                                    <p:anim calcmode="lin" valueType="num">
                                      <p:cBhvr>
                                        <p:cTn id="171" dur="500" fill="hold"/>
                                        <p:tgtEl>
                                          <p:spTgt spid="155"/>
                                        </p:tgtEl>
                                        <p:attrNameLst>
                                          <p:attrName>ppt_x</p:attrName>
                                        </p:attrNameLst>
                                      </p:cBhvr>
                                      <p:tavLst>
                                        <p:tav tm="0">
                                          <p:val>
                                            <p:strVal val="#ppt_x"/>
                                          </p:val>
                                        </p:tav>
                                        <p:tav tm="100000">
                                          <p:val>
                                            <p:strVal val="#ppt_x"/>
                                          </p:val>
                                        </p:tav>
                                      </p:tavLst>
                                    </p:anim>
                                    <p:anim calcmode="lin" valueType="num">
                                      <p:cBhvr>
                                        <p:cTn id="172" dur="500" fill="hold"/>
                                        <p:tgtEl>
                                          <p:spTgt spid="155"/>
                                        </p:tgtEl>
                                        <p:attrNameLst>
                                          <p:attrName>ppt_y</p:attrName>
                                        </p:attrNameLst>
                                      </p:cBhvr>
                                      <p:tavLst>
                                        <p:tav tm="0">
                                          <p:val>
                                            <p:strVal val="#ppt_y-.1"/>
                                          </p:val>
                                        </p:tav>
                                        <p:tav tm="100000">
                                          <p:val>
                                            <p:strVal val="#ppt_y"/>
                                          </p:val>
                                        </p:tav>
                                      </p:tavLst>
                                    </p:anim>
                                  </p:childTnLst>
                                </p:cTn>
                              </p:par>
                              <p:par>
                                <p:cTn id="173" presetID="10" presetClass="entr" presetSubtype="0" fill="hold" grpId="0" nodeType="withEffect">
                                  <p:stCondLst>
                                    <p:cond delay="0"/>
                                  </p:stCondLst>
                                  <p:childTnLst>
                                    <p:set>
                                      <p:cBhvr>
                                        <p:cTn id="174" dur="1" fill="hold">
                                          <p:stCondLst>
                                            <p:cond delay="0"/>
                                          </p:stCondLst>
                                        </p:cTn>
                                        <p:tgtEl>
                                          <p:spTgt spid="159"/>
                                        </p:tgtEl>
                                        <p:attrNameLst>
                                          <p:attrName>style.visibility</p:attrName>
                                        </p:attrNameLst>
                                      </p:cBhvr>
                                      <p:to>
                                        <p:strVal val="visible"/>
                                      </p:to>
                                    </p:set>
                                    <p:animEffect transition="in" filter="fade">
                                      <p:cBhvr>
                                        <p:cTn id="175" dur="500"/>
                                        <p:tgtEl>
                                          <p:spTgt spid="159"/>
                                        </p:tgtEl>
                                      </p:cBhvr>
                                    </p:animEffect>
                                  </p:childTnLst>
                                </p:cTn>
                              </p:par>
                              <p:par>
                                <p:cTn id="176" presetID="10" presetClass="entr" presetSubtype="0" fill="hold" nodeType="withEffect">
                                  <p:stCondLst>
                                    <p:cond delay="0"/>
                                  </p:stCondLst>
                                  <p:childTnLst>
                                    <p:set>
                                      <p:cBhvr>
                                        <p:cTn id="177" dur="1" fill="hold">
                                          <p:stCondLst>
                                            <p:cond delay="0"/>
                                          </p:stCondLst>
                                        </p:cTn>
                                        <p:tgtEl>
                                          <p:spTgt spid="160"/>
                                        </p:tgtEl>
                                        <p:attrNameLst>
                                          <p:attrName>style.visibility</p:attrName>
                                        </p:attrNameLst>
                                      </p:cBhvr>
                                      <p:to>
                                        <p:strVal val="visible"/>
                                      </p:to>
                                    </p:set>
                                    <p:animEffect transition="in" filter="fade">
                                      <p:cBhvr>
                                        <p:cTn id="178" dur="500"/>
                                        <p:tgtEl>
                                          <p:spTgt spid="160"/>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166"/>
                                        </p:tgtEl>
                                        <p:attrNameLst>
                                          <p:attrName>style.visibility</p:attrName>
                                        </p:attrNameLst>
                                      </p:cBhvr>
                                      <p:to>
                                        <p:strVal val="visible"/>
                                      </p:to>
                                    </p:set>
                                    <p:animEffect transition="in" filter="wipe(left)">
                                      <p:cBhvr>
                                        <p:cTn id="183" dur="500"/>
                                        <p:tgtEl>
                                          <p:spTgt spid="166"/>
                                        </p:tgtEl>
                                      </p:cBhvr>
                                    </p:animEffect>
                                  </p:childTnLst>
                                </p:cTn>
                              </p:par>
                              <p:par>
                                <p:cTn id="184" presetID="47" presetClass="entr" presetSubtype="0" fill="hold" nodeType="withEffect">
                                  <p:stCondLst>
                                    <p:cond delay="0"/>
                                  </p:stCondLst>
                                  <p:childTnLst>
                                    <p:set>
                                      <p:cBhvr>
                                        <p:cTn id="185" dur="1" fill="hold">
                                          <p:stCondLst>
                                            <p:cond delay="0"/>
                                          </p:stCondLst>
                                        </p:cTn>
                                        <p:tgtEl>
                                          <p:spTgt spid="171"/>
                                        </p:tgtEl>
                                        <p:attrNameLst>
                                          <p:attrName>style.visibility</p:attrName>
                                        </p:attrNameLst>
                                      </p:cBhvr>
                                      <p:to>
                                        <p:strVal val="visible"/>
                                      </p:to>
                                    </p:set>
                                    <p:animEffect transition="in" filter="fade">
                                      <p:cBhvr>
                                        <p:cTn id="186" dur="500"/>
                                        <p:tgtEl>
                                          <p:spTgt spid="171"/>
                                        </p:tgtEl>
                                      </p:cBhvr>
                                    </p:animEffect>
                                    <p:anim calcmode="lin" valueType="num">
                                      <p:cBhvr>
                                        <p:cTn id="187" dur="500" fill="hold"/>
                                        <p:tgtEl>
                                          <p:spTgt spid="171"/>
                                        </p:tgtEl>
                                        <p:attrNameLst>
                                          <p:attrName>ppt_x</p:attrName>
                                        </p:attrNameLst>
                                      </p:cBhvr>
                                      <p:tavLst>
                                        <p:tav tm="0">
                                          <p:val>
                                            <p:strVal val="#ppt_x"/>
                                          </p:val>
                                        </p:tav>
                                        <p:tav tm="100000">
                                          <p:val>
                                            <p:strVal val="#ppt_x"/>
                                          </p:val>
                                        </p:tav>
                                      </p:tavLst>
                                    </p:anim>
                                    <p:anim calcmode="lin" valueType="num">
                                      <p:cBhvr>
                                        <p:cTn id="188" dur="500" fill="hold"/>
                                        <p:tgtEl>
                                          <p:spTgt spid="171"/>
                                        </p:tgtEl>
                                        <p:attrNameLst>
                                          <p:attrName>ppt_y</p:attrName>
                                        </p:attrNameLst>
                                      </p:cBhvr>
                                      <p:tavLst>
                                        <p:tav tm="0">
                                          <p:val>
                                            <p:strVal val="#ppt_y-.1"/>
                                          </p:val>
                                        </p:tav>
                                        <p:tav tm="100000">
                                          <p:val>
                                            <p:strVal val="#ppt_y"/>
                                          </p:val>
                                        </p:tav>
                                      </p:tavLst>
                                    </p:anim>
                                  </p:childTnLst>
                                </p:cTn>
                              </p:par>
                              <p:par>
                                <p:cTn id="189" presetID="10" presetClass="entr" presetSubtype="0" fill="hold" grpId="0" nodeType="withEffect">
                                  <p:stCondLst>
                                    <p:cond delay="0"/>
                                  </p:stCondLst>
                                  <p:childTnLst>
                                    <p:set>
                                      <p:cBhvr>
                                        <p:cTn id="190" dur="1" fill="hold">
                                          <p:stCondLst>
                                            <p:cond delay="0"/>
                                          </p:stCondLst>
                                        </p:cTn>
                                        <p:tgtEl>
                                          <p:spTgt spid="175"/>
                                        </p:tgtEl>
                                        <p:attrNameLst>
                                          <p:attrName>style.visibility</p:attrName>
                                        </p:attrNameLst>
                                      </p:cBhvr>
                                      <p:to>
                                        <p:strVal val="visible"/>
                                      </p:to>
                                    </p:set>
                                    <p:animEffect transition="in" filter="fade">
                                      <p:cBhvr>
                                        <p:cTn id="191" dur="500"/>
                                        <p:tgtEl>
                                          <p:spTgt spid="175"/>
                                        </p:tgtEl>
                                      </p:cBhvr>
                                    </p:animEffect>
                                  </p:childTnLst>
                                </p:cTn>
                              </p:par>
                              <p:par>
                                <p:cTn id="192" presetID="10" presetClass="entr" presetSubtype="0" fill="hold" nodeType="withEffect">
                                  <p:stCondLst>
                                    <p:cond delay="0"/>
                                  </p:stCondLst>
                                  <p:childTnLst>
                                    <p:set>
                                      <p:cBhvr>
                                        <p:cTn id="193" dur="1" fill="hold">
                                          <p:stCondLst>
                                            <p:cond delay="0"/>
                                          </p:stCondLst>
                                        </p:cTn>
                                        <p:tgtEl>
                                          <p:spTgt spid="176"/>
                                        </p:tgtEl>
                                        <p:attrNameLst>
                                          <p:attrName>style.visibility</p:attrName>
                                        </p:attrNameLst>
                                      </p:cBhvr>
                                      <p:to>
                                        <p:strVal val="visible"/>
                                      </p:to>
                                    </p:set>
                                    <p:animEffect transition="in" filter="fade">
                                      <p:cBhvr>
                                        <p:cTn id="194"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62" grpId="0" animBg="1"/>
      <p:bldP spid="72" grpId="0" animBg="1"/>
      <p:bldP spid="82" grpId="0" animBg="1"/>
      <p:bldP spid="95" grpId="0" animBg="1"/>
      <p:bldP spid="106" grpId="0" animBg="1"/>
      <p:bldP spid="115" grpId="0" animBg="1"/>
      <p:bldP spid="130" grpId="0" animBg="1"/>
      <p:bldP spid="143" grpId="0" animBg="1"/>
      <p:bldP spid="151" grpId="0" animBg="1"/>
      <p:bldP spid="159" grpId="0" animBg="1"/>
      <p:bldP spid="1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1:3</a:t>
            </a:r>
          </a:p>
        </p:txBody>
      </p:sp>
      <p:pic>
        <p:nvPicPr>
          <p:cNvPr id="4" name="Picture 3">
            <a:extLst>
              <a:ext uri="{FF2B5EF4-FFF2-40B4-BE49-F238E27FC236}">
                <a16:creationId xmlns:a16="http://schemas.microsoft.com/office/drawing/2014/main" id="{70FC852F-4097-4F81-9B02-B63446F7E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69305"/>
            <a:ext cx="7907446" cy="2719390"/>
          </a:xfrm>
          <a:prstGeom prst="rect">
            <a:avLst/>
          </a:prstGeom>
        </p:spPr>
      </p:pic>
    </p:spTree>
    <p:extLst>
      <p:ext uri="{BB962C8B-B14F-4D97-AF65-F5344CB8AC3E}">
        <p14:creationId xmlns:p14="http://schemas.microsoft.com/office/powerpoint/2010/main" val="212219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301B78-8A82-4C3A-989B-FEF7B747A99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4644" y="2852927"/>
            <a:ext cx="7905797" cy="1340701"/>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5:2</a:t>
            </a:r>
          </a:p>
        </p:txBody>
      </p:sp>
      <p:pic>
        <p:nvPicPr>
          <p:cNvPr id="4" name="Picture 3">
            <a:extLst>
              <a:ext uri="{FF2B5EF4-FFF2-40B4-BE49-F238E27FC236}">
                <a16:creationId xmlns:a16="http://schemas.microsoft.com/office/drawing/2014/main" id="{46F7B0AE-BEE4-48F2-A63F-DDB142652AE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4644" y="2851403"/>
            <a:ext cx="7905797" cy="837728"/>
          </a:xfrm>
          <a:prstGeom prst="rect">
            <a:avLst/>
          </a:prstGeom>
        </p:spPr>
      </p:pic>
      <p:sp>
        <p:nvSpPr>
          <p:cNvPr id="5" name="Rectangle 4">
            <a:extLst>
              <a:ext uri="{FF2B5EF4-FFF2-40B4-BE49-F238E27FC236}">
                <a16:creationId xmlns:a16="http://schemas.microsoft.com/office/drawing/2014/main" id="{E1D5C2BA-1E3C-46E6-9CE3-BC962E6648C4}"/>
              </a:ext>
            </a:extLst>
          </p:cNvPr>
          <p:cNvSpPr/>
          <p:nvPr/>
        </p:nvSpPr>
        <p:spPr>
          <a:xfrm>
            <a:off x="781018" y="2914467"/>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D3C31B4C-3DCD-4C3C-8198-1563E5925C0E}"/>
              </a:ext>
            </a:extLst>
          </p:cNvPr>
          <p:cNvSpPr/>
          <p:nvPr/>
        </p:nvSpPr>
        <p:spPr>
          <a:xfrm>
            <a:off x="2295516" y="2939501"/>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619B8BCB-3E26-441F-813B-802BBF7D83D7}"/>
              </a:ext>
            </a:extLst>
          </p:cNvPr>
          <p:cNvSpPr/>
          <p:nvPr/>
        </p:nvSpPr>
        <p:spPr>
          <a:xfrm>
            <a:off x="3837405" y="2914467"/>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A270E98C-4D6A-4622-AD3B-EEBE1F36966C}"/>
              </a:ext>
            </a:extLst>
          </p:cNvPr>
          <p:cNvSpPr/>
          <p:nvPr/>
        </p:nvSpPr>
        <p:spPr>
          <a:xfrm>
            <a:off x="5379294" y="2914467"/>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4DF432E7-31F8-464C-A077-B61DDDC94E11}"/>
              </a:ext>
            </a:extLst>
          </p:cNvPr>
          <p:cNvSpPr/>
          <p:nvPr/>
        </p:nvSpPr>
        <p:spPr>
          <a:xfrm>
            <a:off x="6921183" y="2914776"/>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Object 9">
            <a:extLst>
              <a:ext uri="{FF2B5EF4-FFF2-40B4-BE49-F238E27FC236}">
                <a16:creationId xmlns:a16="http://schemas.microsoft.com/office/drawing/2014/main" id="{09D1A6E3-8FE5-473F-B7FB-CCA1C95A17FA}"/>
              </a:ext>
            </a:extLst>
          </p:cNvPr>
          <p:cNvGraphicFramePr>
            <a:graphicFrameLocks noChangeAspect="1"/>
          </p:cNvGraphicFramePr>
          <p:nvPr/>
        </p:nvGraphicFramePr>
        <p:xfrm>
          <a:off x="958380" y="3935760"/>
          <a:ext cx="228600" cy="736600"/>
        </p:xfrm>
        <a:graphic>
          <a:graphicData uri="http://schemas.openxmlformats.org/presentationml/2006/ole">
            <mc:AlternateContent xmlns:mc="http://schemas.openxmlformats.org/markup-compatibility/2006">
              <mc:Choice xmlns:v="urn:schemas-microsoft-com:vml" Requires="v">
                <p:oleObj spid="_x0000_s78990" name="Equation" r:id="rId6" imgW="228600" imgH="736560" progId="Equation.DSMT4">
                  <p:embed/>
                </p:oleObj>
              </mc:Choice>
              <mc:Fallback>
                <p:oleObj name="Equation" r:id="rId6" imgW="228600" imgH="736560" progId="Equation.DSMT4">
                  <p:embed/>
                  <p:pic>
                    <p:nvPicPr>
                      <p:cNvPr id="10" name="Object 9">
                        <a:extLst>
                          <a:ext uri="{FF2B5EF4-FFF2-40B4-BE49-F238E27FC236}">
                            <a16:creationId xmlns:a16="http://schemas.microsoft.com/office/drawing/2014/main" id="{09D1A6E3-8FE5-473F-B7FB-CCA1C95A17FA}"/>
                          </a:ext>
                        </a:extLst>
                      </p:cNvPr>
                      <p:cNvPicPr/>
                      <p:nvPr/>
                    </p:nvPicPr>
                    <p:blipFill>
                      <a:blip r:embed="rId7"/>
                      <a:stretch>
                        <a:fillRect/>
                      </a:stretch>
                    </p:blipFill>
                    <p:spPr>
                      <a:xfrm>
                        <a:off x="958380" y="3935760"/>
                        <a:ext cx="2286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2E7A7A4-F9C6-4902-AC6D-5DE04355FB12}"/>
              </a:ext>
            </a:extLst>
          </p:cNvPr>
          <p:cNvGraphicFramePr>
            <a:graphicFrameLocks noChangeAspect="1"/>
          </p:cNvGraphicFramePr>
          <p:nvPr/>
        </p:nvGraphicFramePr>
        <p:xfrm>
          <a:off x="2477640" y="3951635"/>
          <a:ext cx="219075" cy="733425"/>
        </p:xfrm>
        <a:graphic>
          <a:graphicData uri="http://schemas.openxmlformats.org/presentationml/2006/ole">
            <mc:AlternateContent xmlns:mc="http://schemas.openxmlformats.org/markup-compatibility/2006">
              <mc:Choice xmlns:v="urn:schemas-microsoft-com:vml" Requires="v">
                <p:oleObj spid="_x0000_s78991" name="Equation" r:id="rId8" imgW="218996" imgH="733405" progId="Equation.DSMT4">
                  <p:embed/>
                </p:oleObj>
              </mc:Choice>
              <mc:Fallback>
                <p:oleObj name="Equation" r:id="rId8" imgW="218996" imgH="733405" progId="Equation.DSMT4">
                  <p:embed/>
                  <p:pic>
                    <p:nvPicPr>
                      <p:cNvPr id="12" name="Object 11">
                        <a:extLst>
                          <a:ext uri="{FF2B5EF4-FFF2-40B4-BE49-F238E27FC236}">
                            <a16:creationId xmlns:a16="http://schemas.microsoft.com/office/drawing/2014/main" id="{32E7A7A4-F9C6-4902-AC6D-5DE04355FB12}"/>
                          </a:ext>
                        </a:extLst>
                      </p:cNvPr>
                      <p:cNvPicPr/>
                      <p:nvPr/>
                    </p:nvPicPr>
                    <p:blipFill>
                      <a:blip r:embed="rId9"/>
                      <a:stretch>
                        <a:fillRect/>
                      </a:stretch>
                    </p:blipFill>
                    <p:spPr>
                      <a:xfrm>
                        <a:off x="2477640" y="3951635"/>
                        <a:ext cx="219075" cy="7334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D34045E-D1D7-4AAE-A3DA-7DDE2D92A1AA}"/>
              </a:ext>
            </a:extLst>
          </p:cNvPr>
          <p:cNvGraphicFramePr>
            <a:graphicFrameLocks noChangeAspect="1"/>
          </p:cNvGraphicFramePr>
          <p:nvPr/>
        </p:nvGraphicFramePr>
        <p:xfrm>
          <a:off x="4015467" y="3935413"/>
          <a:ext cx="228600" cy="736600"/>
        </p:xfrm>
        <a:graphic>
          <a:graphicData uri="http://schemas.openxmlformats.org/presentationml/2006/ole">
            <mc:AlternateContent xmlns:mc="http://schemas.openxmlformats.org/markup-compatibility/2006">
              <mc:Choice xmlns:v="urn:schemas-microsoft-com:vml" Requires="v">
                <p:oleObj spid="_x0000_s78992" name="Equation" r:id="rId10" imgW="228600" imgH="736560" progId="Equation.DSMT4">
                  <p:embed/>
                </p:oleObj>
              </mc:Choice>
              <mc:Fallback>
                <p:oleObj name="Equation" r:id="rId10" imgW="228600" imgH="736560" progId="Equation.DSMT4">
                  <p:embed/>
                  <p:pic>
                    <p:nvPicPr>
                      <p:cNvPr id="14" name="Object 13">
                        <a:extLst>
                          <a:ext uri="{FF2B5EF4-FFF2-40B4-BE49-F238E27FC236}">
                            <a16:creationId xmlns:a16="http://schemas.microsoft.com/office/drawing/2014/main" id="{1D34045E-D1D7-4AAE-A3DA-7DDE2D92A1AA}"/>
                          </a:ext>
                        </a:extLst>
                      </p:cNvPr>
                      <p:cNvPicPr/>
                      <p:nvPr/>
                    </p:nvPicPr>
                    <p:blipFill>
                      <a:blip r:embed="rId11"/>
                      <a:stretch>
                        <a:fillRect/>
                      </a:stretch>
                    </p:blipFill>
                    <p:spPr>
                      <a:xfrm>
                        <a:off x="4015467" y="3935413"/>
                        <a:ext cx="2286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E26EF70-8BF6-4FC0-B22C-E88CBAA8E1BB}"/>
              </a:ext>
            </a:extLst>
          </p:cNvPr>
          <p:cNvGraphicFramePr>
            <a:graphicFrameLocks noChangeAspect="1"/>
          </p:cNvGraphicFramePr>
          <p:nvPr/>
        </p:nvGraphicFramePr>
        <p:xfrm>
          <a:off x="1698960" y="4173740"/>
          <a:ext cx="266700" cy="266700"/>
        </p:xfrm>
        <a:graphic>
          <a:graphicData uri="http://schemas.openxmlformats.org/presentationml/2006/ole">
            <mc:AlternateContent xmlns:mc="http://schemas.openxmlformats.org/markup-compatibility/2006">
              <mc:Choice xmlns:v="urn:schemas-microsoft-com:vml" Requires="v">
                <p:oleObj spid="_x0000_s78993" name="Equation" r:id="rId12" imgW="266400" imgH="266400" progId="Equation.DSMT4">
                  <p:embed/>
                </p:oleObj>
              </mc:Choice>
              <mc:Fallback>
                <p:oleObj name="Equation" r:id="rId12" imgW="266400" imgH="266400" progId="Equation.DSMT4">
                  <p:embed/>
                  <p:pic>
                    <p:nvPicPr>
                      <p:cNvPr id="19" name="Object 18">
                        <a:extLst>
                          <a:ext uri="{FF2B5EF4-FFF2-40B4-BE49-F238E27FC236}">
                            <a16:creationId xmlns:a16="http://schemas.microsoft.com/office/drawing/2014/main" id="{0E26EF70-8BF6-4FC0-B22C-E88CBAA8E1BB}"/>
                          </a:ext>
                        </a:extLst>
                      </p:cNvPr>
                      <p:cNvPicPr/>
                      <p:nvPr/>
                    </p:nvPicPr>
                    <p:blipFill>
                      <a:blip r:embed="rId13"/>
                      <a:stretch>
                        <a:fillRect/>
                      </a:stretch>
                    </p:blipFill>
                    <p:spPr>
                      <a:xfrm>
                        <a:off x="1698960" y="4173740"/>
                        <a:ext cx="266700" cy="2667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8F219EA-DE50-4015-BAA3-BB75C39C2C00}"/>
              </a:ext>
            </a:extLst>
          </p:cNvPr>
          <p:cNvGraphicFramePr>
            <a:graphicFrameLocks noChangeAspect="1"/>
          </p:cNvGraphicFramePr>
          <p:nvPr/>
        </p:nvGraphicFramePr>
        <p:xfrm>
          <a:off x="3222625" y="4189413"/>
          <a:ext cx="266700" cy="266700"/>
        </p:xfrm>
        <a:graphic>
          <a:graphicData uri="http://schemas.openxmlformats.org/presentationml/2006/ole">
            <mc:AlternateContent xmlns:mc="http://schemas.openxmlformats.org/markup-compatibility/2006">
              <mc:Choice xmlns:v="urn:schemas-microsoft-com:vml" Requires="v">
                <p:oleObj spid="_x0000_s78994" name="Equation" r:id="rId14" imgW="266400" imgH="266400" progId="Equation.DSMT4">
                  <p:embed/>
                </p:oleObj>
              </mc:Choice>
              <mc:Fallback>
                <p:oleObj name="Equation" r:id="rId14" imgW="266400" imgH="266400" progId="Equation.DSMT4">
                  <p:embed/>
                  <p:pic>
                    <p:nvPicPr>
                      <p:cNvPr id="21" name="Object 20">
                        <a:extLst>
                          <a:ext uri="{FF2B5EF4-FFF2-40B4-BE49-F238E27FC236}">
                            <a16:creationId xmlns:a16="http://schemas.microsoft.com/office/drawing/2014/main" id="{08F219EA-DE50-4015-BAA3-BB75C39C2C00}"/>
                          </a:ext>
                        </a:extLst>
                      </p:cNvPr>
                      <p:cNvPicPr/>
                      <p:nvPr/>
                    </p:nvPicPr>
                    <p:blipFill>
                      <a:blip r:embed="rId15"/>
                      <a:stretch>
                        <a:fillRect/>
                      </a:stretch>
                    </p:blipFill>
                    <p:spPr>
                      <a:xfrm>
                        <a:off x="3222625" y="4189413"/>
                        <a:ext cx="266700" cy="266700"/>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DFBE4F1C-D9ED-441C-96C3-741049F38A70}"/>
              </a:ext>
            </a:extLst>
          </p:cNvPr>
          <p:cNvGraphicFramePr>
            <a:graphicFrameLocks noChangeAspect="1"/>
          </p:cNvGraphicFramePr>
          <p:nvPr/>
        </p:nvGraphicFramePr>
        <p:xfrm>
          <a:off x="5555803" y="3948294"/>
          <a:ext cx="228600" cy="736600"/>
        </p:xfrm>
        <a:graphic>
          <a:graphicData uri="http://schemas.openxmlformats.org/presentationml/2006/ole">
            <mc:AlternateContent xmlns:mc="http://schemas.openxmlformats.org/markup-compatibility/2006">
              <mc:Choice xmlns:v="urn:schemas-microsoft-com:vml" Requires="v">
                <p:oleObj spid="_x0000_s78995" name="Equation" r:id="rId16" imgW="228600" imgH="736560" progId="Equation.DSMT4">
                  <p:embed/>
                </p:oleObj>
              </mc:Choice>
              <mc:Fallback>
                <p:oleObj name="Equation" r:id="rId16" imgW="228600" imgH="736560" progId="Equation.DSMT4">
                  <p:embed/>
                  <p:pic>
                    <p:nvPicPr>
                      <p:cNvPr id="83" name="Object 82">
                        <a:extLst>
                          <a:ext uri="{FF2B5EF4-FFF2-40B4-BE49-F238E27FC236}">
                            <a16:creationId xmlns:a16="http://schemas.microsoft.com/office/drawing/2014/main" id="{DFBE4F1C-D9ED-441C-96C3-741049F38A70}"/>
                          </a:ext>
                        </a:extLst>
                      </p:cNvPr>
                      <p:cNvPicPr/>
                      <p:nvPr/>
                    </p:nvPicPr>
                    <p:blipFill>
                      <a:blip r:embed="rId17"/>
                      <a:stretch>
                        <a:fillRect/>
                      </a:stretch>
                    </p:blipFill>
                    <p:spPr>
                      <a:xfrm>
                        <a:off x="5555803" y="3948294"/>
                        <a:ext cx="228600" cy="7366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4CB9C534-F24A-43FC-A78B-AD5062F3A4E1}"/>
              </a:ext>
            </a:extLst>
          </p:cNvPr>
          <p:cNvGraphicFramePr>
            <a:graphicFrameLocks noChangeAspect="1"/>
          </p:cNvGraphicFramePr>
          <p:nvPr/>
        </p:nvGraphicFramePr>
        <p:xfrm>
          <a:off x="4772935" y="4270874"/>
          <a:ext cx="254000" cy="165100"/>
        </p:xfrm>
        <a:graphic>
          <a:graphicData uri="http://schemas.openxmlformats.org/presentationml/2006/ole">
            <mc:AlternateContent xmlns:mc="http://schemas.openxmlformats.org/markup-compatibility/2006">
              <mc:Choice xmlns:v="urn:schemas-microsoft-com:vml" Requires="v">
                <p:oleObj spid="_x0000_s78996" name="Equation" r:id="rId18" imgW="253800" imgH="164880" progId="Equation.DSMT4">
                  <p:embed/>
                </p:oleObj>
              </mc:Choice>
              <mc:Fallback>
                <p:oleObj name="Equation" r:id="rId18" imgW="253800" imgH="164880" progId="Equation.DSMT4">
                  <p:embed/>
                  <p:pic>
                    <p:nvPicPr>
                      <p:cNvPr id="84" name="Object 83">
                        <a:extLst>
                          <a:ext uri="{FF2B5EF4-FFF2-40B4-BE49-F238E27FC236}">
                            <a16:creationId xmlns:a16="http://schemas.microsoft.com/office/drawing/2014/main" id="{4CB9C534-F24A-43FC-A78B-AD5062F3A4E1}"/>
                          </a:ext>
                        </a:extLst>
                      </p:cNvPr>
                      <p:cNvPicPr/>
                      <p:nvPr/>
                    </p:nvPicPr>
                    <p:blipFill>
                      <a:blip r:embed="rId19"/>
                      <a:stretch>
                        <a:fillRect/>
                      </a:stretch>
                    </p:blipFill>
                    <p:spPr>
                      <a:xfrm>
                        <a:off x="4772935" y="4270874"/>
                        <a:ext cx="254000" cy="1651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DFE54194-EBAC-41D6-A2A3-0583D682678B}"/>
              </a:ext>
            </a:extLst>
          </p:cNvPr>
          <p:cNvGraphicFramePr>
            <a:graphicFrameLocks noChangeAspect="1"/>
          </p:cNvGraphicFramePr>
          <p:nvPr/>
        </p:nvGraphicFramePr>
        <p:xfrm>
          <a:off x="958380" y="4877740"/>
          <a:ext cx="228600" cy="736600"/>
        </p:xfrm>
        <a:graphic>
          <a:graphicData uri="http://schemas.openxmlformats.org/presentationml/2006/ole">
            <mc:AlternateContent xmlns:mc="http://schemas.openxmlformats.org/markup-compatibility/2006">
              <mc:Choice xmlns:v="urn:schemas-microsoft-com:vml" Requires="v">
                <p:oleObj spid="_x0000_s78997" name="Equation" r:id="rId20" imgW="228600" imgH="736560" progId="Equation.DSMT4">
                  <p:embed/>
                </p:oleObj>
              </mc:Choice>
              <mc:Fallback>
                <p:oleObj name="Equation" r:id="rId20" imgW="228600" imgH="736560" progId="Equation.DSMT4">
                  <p:embed/>
                  <p:pic>
                    <p:nvPicPr>
                      <p:cNvPr id="89" name="Object 88">
                        <a:extLst>
                          <a:ext uri="{FF2B5EF4-FFF2-40B4-BE49-F238E27FC236}">
                            <a16:creationId xmlns:a16="http://schemas.microsoft.com/office/drawing/2014/main" id="{DFE54194-EBAC-41D6-A2A3-0583D682678B}"/>
                          </a:ext>
                        </a:extLst>
                      </p:cNvPr>
                      <p:cNvPicPr/>
                      <p:nvPr/>
                    </p:nvPicPr>
                    <p:blipFill>
                      <a:blip r:embed="rId21"/>
                      <a:stretch>
                        <a:fillRect/>
                      </a:stretch>
                    </p:blipFill>
                    <p:spPr>
                      <a:xfrm>
                        <a:off x="958380" y="4877740"/>
                        <a:ext cx="228600" cy="7366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2FD0FCDE-9092-442E-8578-DE2E08A9C0A9}"/>
              </a:ext>
            </a:extLst>
          </p:cNvPr>
          <p:cNvGraphicFramePr>
            <a:graphicFrameLocks noChangeAspect="1"/>
          </p:cNvGraphicFramePr>
          <p:nvPr/>
        </p:nvGraphicFramePr>
        <p:xfrm>
          <a:off x="2477640" y="4893615"/>
          <a:ext cx="219075" cy="733425"/>
        </p:xfrm>
        <a:graphic>
          <a:graphicData uri="http://schemas.openxmlformats.org/presentationml/2006/ole">
            <mc:AlternateContent xmlns:mc="http://schemas.openxmlformats.org/markup-compatibility/2006">
              <mc:Choice xmlns:v="urn:schemas-microsoft-com:vml" Requires="v">
                <p:oleObj spid="_x0000_s78998" name="Equation" r:id="rId22" imgW="218996" imgH="733405" progId="Equation.DSMT4">
                  <p:embed/>
                </p:oleObj>
              </mc:Choice>
              <mc:Fallback>
                <p:oleObj name="Equation" r:id="rId22" imgW="218996" imgH="733405" progId="Equation.DSMT4">
                  <p:embed/>
                  <p:pic>
                    <p:nvPicPr>
                      <p:cNvPr id="90" name="Object 89">
                        <a:extLst>
                          <a:ext uri="{FF2B5EF4-FFF2-40B4-BE49-F238E27FC236}">
                            <a16:creationId xmlns:a16="http://schemas.microsoft.com/office/drawing/2014/main" id="{2FD0FCDE-9092-442E-8578-DE2E08A9C0A9}"/>
                          </a:ext>
                        </a:extLst>
                      </p:cNvPr>
                      <p:cNvPicPr/>
                      <p:nvPr/>
                    </p:nvPicPr>
                    <p:blipFill>
                      <a:blip r:embed="rId9"/>
                      <a:stretch>
                        <a:fillRect/>
                      </a:stretch>
                    </p:blipFill>
                    <p:spPr>
                      <a:xfrm>
                        <a:off x="2477640" y="4893615"/>
                        <a:ext cx="219075" cy="733425"/>
                      </a:xfrm>
                      <a:prstGeom prst="rect">
                        <a:avLst/>
                      </a:prstGeom>
                    </p:spPr>
                  </p:pic>
                </p:oleObj>
              </mc:Fallback>
            </mc:AlternateContent>
          </a:graphicData>
        </a:graphic>
      </p:graphicFrame>
      <p:graphicFrame>
        <p:nvGraphicFramePr>
          <p:cNvPr id="91" name="Object 90">
            <a:extLst>
              <a:ext uri="{FF2B5EF4-FFF2-40B4-BE49-F238E27FC236}">
                <a16:creationId xmlns:a16="http://schemas.microsoft.com/office/drawing/2014/main" id="{57842C4A-5392-45E3-BC2C-EC0F66F2F8FB}"/>
              </a:ext>
            </a:extLst>
          </p:cNvPr>
          <p:cNvGraphicFramePr>
            <a:graphicFrameLocks noChangeAspect="1"/>
          </p:cNvGraphicFramePr>
          <p:nvPr/>
        </p:nvGraphicFramePr>
        <p:xfrm>
          <a:off x="4015467" y="4877393"/>
          <a:ext cx="228600" cy="736600"/>
        </p:xfrm>
        <a:graphic>
          <a:graphicData uri="http://schemas.openxmlformats.org/presentationml/2006/ole">
            <mc:AlternateContent xmlns:mc="http://schemas.openxmlformats.org/markup-compatibility/2006">
              <mc:Choice xmlns:v="urn:schemas-microsoft-com:vml" Requires="v">
                <p:oleObj spid="_x0000_s78999" name="Equation" r:id="rId23" imgW="228600" imgH="736560" progId="Equation.DSMT4">
                  <p:embed/>
                </p:oleObj>
              </mc:Choice>
              <mc:Fallback>
                <p:oleObj name="Equation" r:id="rId23" imgW="228600" imgH="736560" progId="Equation.DSMT4">
                  <p:embed/>
                  <p:pic>
                    <p:nvPicPr>
                      <p:cNvPr id="91" name="Object 90">
                        <a:extLst>
                          <a:ext uri="{FF2B5EF4-FFF2-40B4-BE49-F238E27FC236}">
                            <a16:creationId xmlns:a16="http://schemas.microsoft.com/office/drawing/2014/main" id="{57842C4A-5392-45E3-BC2C-EC0F66F2F8FB}"/>
                          </a:ext>
                        </a:extLst>
                      </p:cNvPr>
                      <p:cNvPicPr/>
                      <p:nvPr/>
                    </p:nvPicPr>
                    <p:blipFill>
                      <a:blip r:embed="rId24"/>
                      <a:stretch>
                        <a:fillRect/>
                      </a:stretch>
                    </p:blipFill>
                    <p:spPr>
                      <a:xfrm>
                        <a:off x="4015467" y="4877393"/>
                        <a:ext cx="228600" cy="736600"/>
                      </a:xfrm>
                      <a:prstGeom prst="rect">
                        <a:avLst/>
                      </a:prstGeom>
                    </p:spPr>
                  </p:pic>
                </p:oleObj>
              </mc:Fallback>
            </mc:AlternateContent>
          </a:graphicData>
        </a:graphic>
      </p:graphicFrame>
      <p:graphicFrame>
        <p:nvGraphicFramePr>
          <p:cNvPr id="92" name="Object 91">
            <a:extLst>
              <a:ext uri="{FF2B5EF4-FFF2-40B4-BE49-F238E27FC236}">
                <a16:creationId xmlns:a16="http://schemas.microsoft.com/office/drawing/2014/main" id="{B20E132B-EAE1-470C-A84F-BA7AD44A0D02}"/>
              </a:ext>
            </a:extLst>
          </p:cNvPr>
          <p:cNvGraphicFramePr>
            <a:graphicFrameLocks noChangeAspect="1"/>
          </p:cNvGraphicFramePr>
          <p:nvPr/>
        </p:nvGraphicFramePr>
        <p:xfrm>
          <a:off x="1704975" y="5197475"/>
          <a:ext cx="254000" cy="165100"/>
        </p:xfrm>
        <a:graphic>
          <a:graphicData uri="http://schemas.openxmlformats.org/presentationml/2006/ole">
            <mc:AlternateContent xmlns:mc="http://schemas.openxmlformats.org/markup-compatibility/2006">
              <mc:Choice xmlns:v="urn:schemas-microsoft-com:vml" Requires="v">
                <p:oleObj spid="_x0000_s79000" name="Equation" r:id="rId25" imgW="253800" imgH="164880" progId="Equation.DSMT4">
                  <p:embed/>
                </p:oleObj>
              </mc:Choice>
              <mc:Fallback>
                <p:oleObj name="Equation" r:id="rId25" imgW="253800" imgH="164880" progId="Equation.DSMT4">
                  <p:embed/>
                  <p:pic>
                    <p:nvPicPr>
                      <p:cNvPr id="92" name="Object 91">
                        <a:extLst>
                          <a:ext uri="{FF2B5EF4-FFF2-40B4-BE49-F238E27FC236}">
                            <a16:creationId xmlns:a16="http://schemas.microsoft.com/office/drawing/2014/main" id="{B20E132B-EAE1-470C-A84F-BA7AD44A0D02}"/>
                          </a:ext>
                        </a:extLst>
                      </p:cNvPr>
                      <p:cNvPicPr/>
                      <p:nvPr/>
                    </p:nvPicPr>
                    <p:blipFill>
                      <a:blip r:embed="rId26"/>
                      <a:stretch>
                        <a:fillRect/>
                      </a:stretch>
                    </p:blipFill>
                    <p:spPr>
                      <a:xfrm>
                        <a:off x="1704975" y="5197475"/>
                        <a:ext cx="254000" cy="165100"/>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8955F0D0-364F-4BE8-B2E5-9096C87A35BB}"/>
              </a:ext>
            </a:extLst>
          </p:cNvPr>
          <p:cNvGraphicFramePr>
            <a:graphicFrameLocks noChangeAspect="1"/>
          </p:cNvGraphicFramePr>
          <p:nvPr/>
        </p:nvGraphicFramePr>
        <p:xfrm>
          <a:off x="3222625" y="5130800"/>
          <a:ext cx="266700" cy="266700"/>
        </p:xfrm>
        <a:graphic>
          <a:graphicData uri="http://schemas.openxmlformats.org/presentationml/2006/ole">
            <mc:AlternateContent xmlns:mc="http://schemas.openxmlformats.org/markup-compatibility/2006">
              <mc:Choice xmlns:v="urn:schemas-microsoft-com:vml" Requires="v">
                <p:oleObj spid="_x0000_s79001" name="Equation" r:id="rId27" imgW="266400" imgH="266400" progId="Equation.DSMT4">
                  <p:embed/>
                </p:oleObj>
              </mc:Choice>
              <mc:Fallback>
                <p:oleObj name="Equation" r:id="rId27" imgW="266400" imgH="266400" progId="Equation.DSMT4">
                  <p:embed/>
                  <p:pic>
                    <p:nvPicPr>
                      <p:cNvPr id="93" name="Object 92">
                        <a:extLst>
                          <a:ext uri="{FF2B5EF4-FFF2-40B4-BE49-F238E27FC236}">
                            <a16:creationId xmlns:a16="http://schemas.microsoft.com/office/drawing/2014/main" id="{8955F0D0-364F-4BE8-B2E5-9096C87A35BB}"/>
                          </a:ext>
                        </a:extLst>
                      </p:cNvPr>
                      <p:cNvPicPr/>
                      <p:nvPr/>
                    </p:nvPicPr>
                    <p:blipFill>
                      <a:blip r:embed="rId28"/>
                      <a:stretch>
                        <a:fillRect/>
                      </a:stretch>
                    </p:blipFill>
                    <p:spPr>
                      <a:xfrm>
                        <a:off x="3222625" y="5130800"/>
                        <a:ext cx="266700" cy="266700"/>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A0424E14-0242-4A1D-9A7A-AE9AB2FF3F55}"/>
              </a:ext>
            </a:extLst>
          </p:cNvPr>
          <p:cNvGraphicFramePr>
            <a:graphicFrameLocks noChangeAspect="1"/>
          </p:cNvGraphicFramePr>
          <p:nvPr/>
        </p:nvGraphicFramePr>
        <p:xfrm>
          <a:off x="5555803" y="4890274"/>
          <a:ext cx="228600" cy="736600"/>
        </p:xfrm>
        <a:graphic>
          <a:graphicData uri="http://schemas.openxmlformats.org/presentationml/2006/ole">
            <mc:AlternateContent xmlns:mc="http://schemas.openxmlformats.org/markup-compatibility/2006">
              <mc:Choice xmlns:v="urn:schemas-microsoft-com:vml" Requires="v">
                <p:oleObj spid="_x0000_s79002" name="Equation" r:id="rId29" imgW="228600" imgH="736560" progId="Equation.DSMT4">
                  <p:embed/>
                </p:oleObj>
              </mc:Choice>
              <mc:Fallback>
                <p:oleObj name="Equation" r:id="rId29" imgW="228600" imgH="736560" progId="Equation.DSMT4">
                  <p:embed/>
                  <p:pic>
                    <p:nvPicPr>
                      <p:cNvPr id="98" name="Object 97">
                        <a:extLst>
                          <a:ext uri="{FF2B5EF4-FFF2-40B4-BE49-F238E27FC236}">
                            <a16:creationId xmlns:a16="http://schemas.microsoft.com/office/drawing/2014/main" id="{A0424E14-0242-4A1D-9A7A-AE9AB2FF3F55}"/>
                          </a:ext>
                        </a:extLst>
                      </p:cNvPr>
                      <p:cNvPicPr/>
                      <p:nvPr/>
                    </p:nvPicPr>
                    <p:blipFill>
                      <a:blip r:embed="rId30"/>
                      <a:stretch>
                        <a:fillRect/>
                      </a:stretch>
                    </p:blipFill>
                    <p:spPr>
                      <a:xfrm>
                        <a:off x="5555803" y="4890274"/>
                        <a:ext cx="228600" cy="736600"/>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785F4305-0BF3-4DBB-97F2-E57F1BB4915F}"/>
              </a:ext>
            </a:extLst>
          </p:cNvPr>
          <p:cNvGraphicFramePr>
            <a:graphicFrameLocks noChangeAspect="1"/>
          </p:cNvGraphicFramePr>
          <p:nvPr/>
        </p:nvGraphicFramePr>
        <p:xfrm>
          <a:off x="4767263" y="5146993"/>
          <a:ext cx="266700" cy="266700"/>
        </p:xfrm>
        <a:graphic>
          <a:graphicData uri="http://schemas.openxmlformats.org/presentationml/2006/ole">
            <mc:AlternateContent xmlns:mc="http://schemas.openxmlformats.org/markup-compatibility/2006">
              <mc:Choice xmlns:v="urn:schemas-microsoft-com:vml" Requires="v">
                <p:oleObj spid="_x0000_s79003" name="Equation" r:id="rId31" imgW="266400" imgH="266400" progId="Equation.DSMT4">
                  <p:embed/>
                </p:oleObj>
              </mc:Choice>
              <mc:Fallback>
                <p:oleObj name="Equation" r:id="rId31" imgW="266400" imgH="266400" progId="Equation.DSMT4">
                  <p:embed/>
                  <p:pic>
                    <p:nvPicPr>
                      <p:cNvPr id="99" name="Object 98">
                        <a:extLst>
                          <a:ext uri="{FF2B5EF4-FFF2-40B4-BE49-F238E27FC236}">
                            <a16:creationId xmlns:a16="http://schemas.microsoft.com/office/drawing/2014/main" id="{785F4305-0BF3-4DBB-97F2-E57F1BB4915F}"/>
                          </a:ext>
                        </a:extLst>
                      </p:cNvPr>
                      <p:cNvPicPr/>
                      <p:nvPr/>
                    </p:nvPicPr>
                    <p:blipFill>
                      <a:blip r:embed="rId32"/>
                      <a:stretch>
                        <a:fillRect/>
                      </a:stretch>
                    </p:blipFill>
                    <p:spPr>
                      <a:xfrm>
                        <a:off x="4767263" y="5146993"/>
                        <a:ext cx="266700" cy="266700"/>
                      </a:xfrm>
                      <a:prstGeom prst="rect">
                        <a:avLst/>
                      </a:prstGeom>
                    </p:spPr>
                  </p:pic>
                </p:oleObj>
              </mc:Fallback>
            </mc:AlternateContent>
          </a:graphicData>
        </a:graphic>
      </p:graphicFrame>
    </p:spTree>
    <p:extLst>
      <p:ext uri="{BB962C8B-B14F-4D97-AF65-F5344CB8AC3E}">
        <p14:creationId xmlns:p14="http://schemas.microsoft.com/office/powerpoint/2010/main" val="270278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4"/>
                                        </p:tgtEl>
                                      </p:cBhvr>
                                    </p:animEffect>
                                    <p:set>
                                      <p:cBhvr>
                                        <p:cTn id="10" dur="1" fill="hold">
                                          <p:stCondLst>
                                            <p:cond delay="499"/>
                                          </p:stCondLst>
                                        </p:cTn>
                                        <p:tgtEl>
                                          <p:spTgt spid="6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1"/>
                                        </p:tgtEl>
                                      </p:cBhvr>
                                    </p:animEffect>
                                    <p:set>
                                      <p:cBhvr>
                                        <p:cTn id="13" dur="1" fill="hold">
                                          <p:stCondLst>
                                            <p:cond delay="499"/>
                                          </p:stCondLst>
                                        </p:cTn>
                                        <p:tgtEl>
                                          <p:spTgt spid="6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7"/>
                                        </p:tgtEl>
                                      </p:cBhvr>
                                    </p:animEffect>
                                    <p:set>
                                      <p:cBhvr>
                                        <p:cTn id="16" dur="1" fill="hold">
                                          <p:stCondLst>
                                            <p:cond delay="499"/>
                                          </p:stCondLst>
                                        </p:cTn>
                                        <p:tgtEl>
                                          <p:spTgt spid="5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par>
                                <p:cTn id="67" presetID="10" presetClass="entr" presetSubtype="0"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500"/>
                                        <p:tgtEl>
                                          <p:spTgt spid="98"/>
                                        </p:tgtEl>
                                      </p:cBhvr>
                                    </p:animEffect>
                                  </p:childTnLst>
                                </p:cTn>
                              </p:par>
                              <p:par>
                                <p:cTn id="70" presetID="10" presetClass="entr" presetSubtype="0" fill="hold"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 grpId="0" animBg="1"/>
      <p:bldP spid="61" grpId="0" animBg="1"/>
      <p:bldP spid="64" grpId="0" animBg="1"/>
      <p:bldP spid="6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5:3</a:t>
            </a:r>
          </a:p>
        </p:txBody>
      </p:sp>
      <p:pic>
        <p:nvPicPr>
          <p:cNvPr id="6" name="Picture 5">
            <a:extLst>
              <a:ext uri="{FF2B5EF4-FFF2-40B4-BE49-F238E27FC236}">
                <a16:creationId xmlns:a16="http://schemas.microsoft.com/office/drawing/2014/main" id="{1A3E53A7-6FBF-47F6-9158-53BA91C278B8}"/>
              </a:ext>
            </a:extLst>
          </p:cNvPr>
          <p:cNvPicPr>
            <a:picLocks noChangeAspect="1"/>
          </p:cNvPicPr>
          <p:nvPr/>
        </p:nvPicPr>
        <p:blipFill rotWithShape="1">
          <a:blip r:embed="rId4">
            <a:extLst>
              <a:ext uri="{28A0092B-C50C-407E-A947-70E740481C1C}">
                <a14:useLocalDpi xmlns:a14="http://schemas.microsoft.com/office/drawing/2010/main" val="0"/>
              </a:ext>
            </a:extLst>
          </a:blip>
          <a:srcRect b="-2"/>
          <a:stretch/>
        </p:blipFill>
        <p:spPr>
          <a:xfrm>
            <a:off x="618277" y="2717593"/>
            <a:ext cx="7907446" cy="1119086"/>
          </a:xfrm>
          <a:prstGeom prst="rect">
            <a:avLst/>
          </a:prstGeom>
        </p:spPr>
      </p:pic>
      <p:pic>
        <p:nvPicPr>
          <p:cNvPr id="28" name="Picture 27">
            <a:extLst>
              <a:ext uri="{FF2B5EF4-FFF2-40B4-BE49-F238E27FC236}">
                <a16:creationId xmlns:a16="http://schemas.microsoft.com/office/drawing/2014/main" id="{D1D32DA9-3FEA-4209-AB6A-54029B7BE89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67543" y="2181812"/>
            <a:ext cx="1261382" cy="535781"/>
          </a:xfrm>
          <a:prstGeom prst="rect">
            <a:avLst/>
          </a:prstGeom>
        </p:spPr>
      </p:pic>
      <p:sp>
        <p:nvSpPr>
          <p:cNvPr id="15" name="Freeform: Shape 14">
            <a:extLst>
              <a:ext uri="{FF2B5EF4-FFF2-40B4-BE49-F238E27FC236}">
                <a16:creationId xmlns:a16="http://schemas.microsoft.com/office/drawing/2014/main" id="{0C84FB27-580E-4288-A808-8C63B28933E5}"/>
              </a:ext>
            </a:extLst>
          </p:cNvPr>
          <p:cNvSpPr/>
          <p:nvPr/>
        </p:nvSpPr>
        <p:spPr>
          <a:xfrm rot="21314327">
            <a:off x="2778436" y="2527093"/>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3680819-CDE4-43D3-B474-0BAC8414B72E}"/>
              </a:ext>
            </a:extLst>
          </p:cNvPr>
          <p:cNvPicPr>
            <a:picLocks noChangeAspect="1"/>
          </p:cNvPicPr>
          <p:nvPr/>
        </p:nvPicPr>
        <p:blipFill rotWithShape="1">
          <a:blip r:embed="rId6">
            <a:extLst>
              <a:ext uri="{28A0092B-C50C-407E-A947-70E740481C1C}">
                <a14:useLocalDpi xmlns:a14="http://schemas.microsoft.com/office/drawing/2010/main" val="0"/>
              </a:ext>
            </a:extLst>
          </a:blip>
          <a:srcRect t="-16541"/>
          <a:stretch/>
        </p:blipFill>
        <p:spPr>
          <a:xfrm>
            <a:off x="1578017" y="1413123"/>
            <a:ext cx="1261382" cy="768690"/>
          </a:xfrm>
          <a:prstGeom prst="rect">
            <a:avLst/>
          </a:prstGeom>
        </p:spPr>
      </p:pic>
      <p:pic>
        <p:nvPicPr>
          <p:cNvPr id="35" name="Picture 34">
            <a:extLst>
              <a:ext uri="{FF2B5EF4-FFF2-40B4-BE49-F238E27FC236}">
                <a16:creationId xmlns:a16="http://schemas.microsoft.com/office/drawing/2014/main" id="{34616AD7-EB6B-4284-A477-7E4B9A8B21B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43994" y="2181811"/>
            <a:ext cx="1193005" cy="535782"/>
          </a:xfrm>
          <a:prstGeom prst="rect">
            <a:avLst/>
          </a:prstGeom>
        </p:spPr>
      </p:pic>
      <p:sp>
        <p:nvSpPr>
          <p:cNvPr id="37" name="Freeform: Shape 36">
            <a:extLst>
              <a:ext uri="{FF2B5EF4-FFF2-40B4-BE49-F238E27FC236}">
                <a16:creationId xmlns:a16="http://schemas.microsoft.com/office/drawing/2014/main" id="{1644D980-8DD5-49BF-BE7B-CA27B0C67BE5}"/>
              </a:ext>
            </a:extLst>
          </p:cNvPr>
          <p:cNvSpPr/>
          <p:nvPr/>
        </p:nvSpPr>
        <p:spPr>
          <a:xfrm rot="21314327">
            <a:off x="3877776" y="2531856"/>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8">
            <a:extLst>
              <a:ext uri="{FF2B5EF4-FFF2-40B4-BE49-F238E27FC236}">
                <a16:creationId xmlns:a16="http://schemas.microsoft.com/office/drawing/2014/main" id="{1E075BAC-6AE9-429E-AF35-9EC1F7B75295}"/>
              </a:ext>
            </a:extLst>
          </p:cNvPr>
          <p:cNvPicPr>
            <a:picLocks noChangeAspect="1"/>
          </p:cNvPicPr>
          <p:nvPr/>
        </p:nvPicPr>
        <p:blipFill rotWithShape="1">
          <a:blip r:embed="rId8">
            <a:extLst>
              <a:ext uri="{28A0092B-C50C-407E-A947-70E740481C1C}">
                <a14:useLocalDpi xmlns:a14="http://schemas.microsoft.com/office/drawing/2010/main" val="0"/>
              </a:ext>
            </a:extLst>
          </a:blip>
          <a:srcRect t="-16541"/>
          <a:stretch/>
        </p:blipFill>
        <p:spPr>
          <a:xfrm>
            <a:off x="2907664" y="1413123"/>
            <a:ext cx="819786" cy="768690"/>
          </a:xfrm>
          <a:prstGeom prst="rect">
            <a:avLst/>
          </a:prstGeom>
        </p:spPr>
      </p:pic>
      <p:pic>
        <p:nvPicPr>
          <p:cNvPr id="41" name="Picture 40">
            <a:extLst>
              <a:ext uri="{FF2B5EF4-FFF2-40B4-BE49-F238E27FC236}">
                <a16:creationId xmlns:a16="http://schemas.microsoft.com/office/drawing/2014/main" id="{0FFC6E5F-7744-451B-ACDD-2ABEE5896D4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39211" y="2175461"/>
            <a:ext cx="1193005" cy="535782"/>
          </a:xfrm>
          <a:prstGeom prst="rect">
            <a:avLst/>
          </a:prstGeom>
        </p:spPr>
      </p:pic>
      <p:sp>
        <p:nvSpPr>
          <p:cNvPr id="42" name="Freeform: Shape 41">
            <a:extLst>
              <a:ext uri="{FF2B5EF4-FFF2-40B4-BE49-F238E27FC236}">
                <a16:creationId xmlns:a16="http://schemas.microsoft.com/office/drawing/2014/main" id="{4F62C467-5E27-466C-B775-CF0AF2FAE8FC}"/>
              </a:ext>
            </a:extLst>
          </p:cNvPr>
          <p:cNvSpPr/>
          <p:nvPr/>
        </p:nvSpPr>
        <p:spPr>
          <a:xfrm rot="21314327">
            <a:off x="4972993" y="2525506"/>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412BFA92-5792-429A-87D7-1952DF3843DE}"/>
              </a:ext>
            </a:extLst>
          </p:cNvPr>
          <p:cNvPicPr>
            <a:picLocks noChangeAspect="1"/>
          </p:cNvPicPr>
          <p:nvPr/>
        </p:nvPicPr>
        <p:blipFill rotWithShape="1">
          <a:blip r:embed="rId8">
            <a:extLst>
              <a:ext uri="{28A0092B-C50C-407E-A947-70E740481C1C}">
                <a14:useLocalDpi xmlns:a14="http://schemas.microsoft.com/office/drawing/2010/main" val="0"/>
              </a:ext>
            </a:extLst>
          </a:blip>
          <a:srcRect t="-16541"/>
          <a:stretch/>
        </p:blipFill>
        <p:spPr>
          <a:xfrm>
            <a:off x="4002881" y="1406773"/>
            <a:ext cx="819786" cy="768690"/>
          </a:xfrm>
          <a:prstGeom prst="rect">
            <a:avLst/>
          </a:prstGeom>
        </p:spPr>
      </p:pic>
      <p:sp>
        <p:nvSpPr>
          <p:cNvPr id="48" name="Freeform: Shape 47">
            <a:extLst>
              <a:ext uri="{FF2B5EF4-FFF2-40B4-BE49-F238E27FC236}">
                <a16:creationId xmlns:a16="http://schemas.microsoft.com/office/drawing/2014/main" id="{0DEE2B9F-E714-4B77-8D17-816CC9530740}"/>
              </a:ext>
            </a:extLst>
          </p:cNvPr>
          <p:cNvSpPr/>
          <p:nvPr/>
        </p:nvSpPr>
        <p:spPr>
          <a:xfrm rot="21314327">
            <a:off x="6080424" y="2525506"/>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Freeform: Shape 53">
            <a:extLst>
              <a:ext uri="{FF2B5EF4-FFF2-40B4-BE49-F238E27FC236}">
                <a16:creationId xmlns:a16="http://schemas.microsoft.com/office/drawing/2014/main" id="{EA83EA49-0184-4D93-A3F7-EE729D395360}"/>
              </a:ext>
            </a:extLst>
          </p:cNvPr>
          <p:cNvSpPr/>
          <p:nvPr/>
        </p:nvSpPr>
        <p:spPr>
          <a:xfrm rot="21314327">
            <a:off x="7187855" y="2531856"/>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9" name="Object 18">
            <a:extLst>
              <a:ext uri="{FF2B5EF4-FFF2-40B4-BE49-F238E27FC236}">
                <a16:creationId xmlns:a16="http://schemas.microsoft.com/office/drawing/2014/main" id="{FE7BD0E7-71F7-4F8B-9C58-CDC1358FB4B1}"/>
              </a:ext>
            </a:extLst>
          </p:cNvPr>
          <p:cNvGraphicFramePr>
            <a:graphicFrameLocks noChangeAspect="1"/>
          </p:cNvGraphicFramePr>
          <p:nvPr/>
        </p:nvGraphicFramePr>
        <p:xfrm>
          <a:off x="2713777" y="3875795"/>
          <a:ext cx="228600" cy="736600"/>
        </p:xfrm>
        <a:graphic>
          <a:graphicData uri="http://schemas.openxmlformats.org/presentationml/2006/ole">
            <mc:AlternateContent xmlns:mc="http://schemas.openxmlformats.org/markup-compatibility/2006">
              <mc:Choice xmlns:v="urn:schemas-microsoft-com:vml" Requires="v">
                <p:oleObj spid="_x0000_s80014" name="Equation" r:id="rId9" imgW="228600" imgH="736560" progId="Equation.DSMT4">
                  <p:embed/>
                </p:oleObj>
              </mc:Choice>
              <mc:Fallback>
                <p:oleObj name="Equation" r:id="rId9" imgW="228600" imgH="736560" progId="Equation.DSMT4">
                  <p:embed/>
                  <p:pic>
                    <p:nvPicPr>
                      <p:cNvPr id="19" name="Object 18">
                        <a:extLst>
                          <a:ext uri="{FF2B5EF4-FFF2-40B4-BE49-F238E27FC236}">
                            <a16:creationId xmlns:a16="http://schemas.microsoft.com/office/drawing/2014/main" id="{FE7BD0E7-71F7-4F8B-9C58-CDC1358FB4B1}"/>
                          </a:ext>
                        </a:extLst>
                      </p:cNvPr>
                      <p:cNvPicPr/>
                      <p:nvPr/>
                    </p:nvPicPr>
                    <p:blipFill>
                      <a:blip r:embed="rId10"/>
                      <a:stretch>
                        <a:fillRect/>
                      </a:stretch>
                    </p:blipFill>
                    <p:spPr>
                      <a:xfrm>
                        <a:off x="2713777" y="3875795"/>
                        <a:ext cx="2286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CF24B7D-5DE1-41CA-B547-0F15CED30FA7}"/>
              </a:ext>
            </a:extLst>
          </p:cNvPr>
          <p:cNvGraphicFramePr>
            <a:graphicFrameLocks noChangeAspect="1"/>
          </p:cNvGraphicFramePr>
          <p:nvPr/>
        </p:nvGraphicFramePr>
        <p:xfrm>
          <a:off x="3823462" y="3891670"/>
          <a:ext cx="219075" cy="733425"/>
        </p:xfrm>
        <a:graphic>
          <a:graphicData uri="http://schemas.openxmlformats.org/presentationml/2006/ole">
            <mc:AlternateContent xmlns:mc="http://schemas.openxmlformats.org/markup-compatibility/2006">
              <mc:Choice xmlns:v="urn:schemas-microsoft-com:vml" Requires="v">
                <p:oleObj spid="_x0000_s80015" name="Equation" r:id="rId11" imgW="218996" imgH="733405" progId="Equation.DSMT4">
                  <p:embed/>
                </p:oleObj>
              </mc:Choice>
              <mc:Fallback>
                <p:oleObj name="Equation" r:id="rId11" imgW="218996" imgH="733405" progId="Equation.DSMT4">
                  <p:embed/>
                  <p:pic>
                    <p:nvPicPr>
                      <p:cNvPr id="20" name="Object 19">
                        <a:extLst>
                          <a:ext uri="{FF2B5EF4-FFF2-40B4-BE49-F238E27FC236}">
                            <a16:creationId xmlns:a16="http://schemas.microsoft.com/office/drawing/2014/main" id="{8CF24B7D-5DE1-41CA-B547-0F15CED30FA7}"/>
                          </a:ext>
                        </a:extLst>
                      </p:cNvPr>
                      <p:cNvPicPr/>
                      <p:nvPr/>
                    </p:nvPicPr>
                    <p:blipFill>
                      <a:blip r:embed="rId12"/>
                      <a:stretch>
                        <a:fillRect/>
                      </a:stretch>
                    </p:blipFill>
                    <p:spPr>
                      <a:xfrm>
                        <a:off x="3823462" y="3891670"/>
                        <a:ext cx="219075" cy="7334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1462AFE-FCB8-471B-A894-409D617B978F}"/>
              </a:ext>
            </a:extLst>
          </p:cNvPr>
          <p:cNvGraphicFramePr>
            <a:graphicFrameLocks noChangeAspect="1"/>
          </p:cNvGraphicFramePr>
          <p:nvPr/>
        </p:nvGraphicFramePr>
        <p:xfrm>
          <a:off x="4894564" y="3875448"/>
          <a:ext cx="228600" cy="736600"/>
        </p:xfrm>
        <a:graphic>
          <a:graphicData uri="http://schemas.openxmlformats.org/presentationml/2006/ole">
            <mc:AlternateContent xmlns:mc="http://schemas.openxmlformats.org/markup-compatibility/2006">
              <mc:Choice xmlns:v="urn:schemas-microsoft-com:vml" Requires="v">
                <p:oleObj spid="_x0000_s80016" name="Equation" r:id="rId13" imgW="228600" imgH="736560" progId="Equation.DSMT4">
                  <p:embed/>
                </p:oleObj>
              </mc:Choice>
              <mc:Fallback>
                <p:oleObj name="Equation" r:id="rId13" imgW="228600" imgH="736560" progId="Equation.DSMT4">
                  <p:embed/>
                  <p:pic>
                    <p:nvPicPr>
                      <p:cNvPr id="21" name="Object 20">
                        <a:extLst>
                          <a:ext uri="{FF2B5EF4-FFF2-40B4-BE49-F238E27FC236}">
                            <a16:creationId xmlns:a16="http://schemas.microsoft.com/office/drawing/2014/main" id="{51462AFE-FCB8-471B-A894-409D617B978F}"/>
                          </a:ext>
                        </a:extLst>
                      </p:cNvPr>
                      <p:cNvPicPr/>
                      <p:nvPr/>
                    </p:nvPicPr>
                    <p:blipFill>
                      <a:blip r:embed="rId14"/>
                      <a:stretch>
                        <a:fillRect/>
                      </a:stretch>
                    </p:blipFill>
                    <p:spPr>
                      <a:xfrm>
                        <a:off x="4894564" y="3875448"/>
                        <a:ext cx="228600" cy="7366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A91A6B8-DA19-4276-A876-2EEAE63710BC}"/>
              </a:ext>
            </a:extLst>
          </p:cNvPr>
          <p:cNvGraphicFramePr>
            <a:graphicFrameLocks noChangeAspect="1"/>
          </p:cNvGraphicFramePr>
          <p:nvPr/>
        </p:nvGraphicFramePr>
        <p:xfrm>
          <a:off x="3244807" y="4113775"/>
          <a:ext cx="266700" cy="266700"/>
        </p:xfrm>
        <a:graphic>
          <a:graphicData uri="http://schemas.openxmlformats.org/presentationml/2006/ole">
            <mc:AlternateContent xmlns:mc="http://schemas.openxmlformats.org/markup-compatibility/2006">
              <mc:Choice xmlns:v="urn:schemas-microsoft-com:vml" Requires="v">
                <p:oleObj spid="_x0000_s80017" name="Equation" r:id="rId15" imgW="266400" imgH="266400" progId="Equation.DSMT4">
                  <p:embed/>
                </p:oleObj>
              </mc:Choice>
              <mc:Fallback>
                <p:oleObj name="Equation" r:id="rId15" imgW="266400" imgH="266400" progId="Equation.DSMT4">
                  <p:embed/>
                  <p:pic>
                    <p:nvPicPr>
                      <p:cNvPr id="22" name="Object 21">
                        <a:extLst>
                          <a:ext uri="{FF2B5EF4-FFF2-40B4-BE49-F238E27FC236}">
                            <a16:creationId xmlns:a16="http://schemas.microsoft.com/office/drawing/2014/main" id="{0A91A6B8-DA19-4276-A876-2EEAE63710BC}"/>
                          </a:ext>
                        </a:extLst>
                      </p:cNvPr>
                      <p:cNvPicPr/>
                      <p:nvPr/>
                    </p:nvPicPr>
                    <p:blipFill>
                      <a:blip r:embed="rId16"/>
                      <a:stretch>
                        <a:fillRect/>
                      </a:stretch>
                    </p:blipFill>
                    <p:spPr>
                      <a:xfrm>
                        <a:off x="3244807" y="4113775"/>
                        <a:ext cx="266700" cy="2667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3277EF4-2011-4773-B654-9A9649646548}"/>
              </a:ext>
            </a:extLst>
          </p:cNvPr>
          <p:cNvGraphicFramePr>
            <a:graphicFrameLocks noChangeAspect="1"/>
          </p:cNvGraphicFramePr>
          <p:nvPr/>
        </p:nvGraphicFramePr>
        <p:xfrm>
          <a:off x="4368422" y="4129448"/>
          <a:ext cx="266700" cy="266700"/>
        </p:xfrm>
        <a:graphic>
          <a:graphicData uri="http://schemas.openxmlformats.org/presentationml/2006/ole">
            <mc:AlternateContent xmlns:mc="http://schemas.openxmlformats.org/markup-compatibility/2006">
              <mc:Choice xmlns:v="urn:schemas-microsoft-com:vml" Requires="v">
                <p:oleObj spid="_x0000_s80018" name="Equation" r:id="rId17" imgW="266400" imgH="266400" progId="Equation.DSMT4">
                  <p:embed/>
                </p:oleObj>
              </mc:Choice>
              <mc:Fallback>
                <p:oleObj name="Equation" r:id="rId17" imgW="266400" imgH="266400" progId="Equation.DSMT4">
                  <p:embed/>
                  <p:pic>
                    <p:nvPicPr>
                      <p:cNvPr id="23" name="Object 22">
                        <a:extLst>
                          <a:ext uri="{FF2B5EF4-FFF2-40B4-BE49-F238E27FC236}">
                            <a16:creationId xmlns:a16="http://schemas.microsoft.com/office/drawing/2014/main" id="{E3277EF4-2011-4773-B654-9A9649646548}"/>
                          </a:ext>
                        </a:extLst>
                      </p:cNvPr>
                      <p:cNvPicPr/>
                      <p:nvPr/>
                    </p:nvPicPr>
                    <p:blipFill>
                      <a:blip r:embed="rId18"/>
                      <a:stretch>
                        <a:fillRect/>
                      </a:stretch>
                    </p:blipFill>
                    <p:spPr>
                      <a:xfrm>
                        <a:off x="4368422" y="4129448"/>
                        <a:ext cx="266700" cy="2667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2EA080F5-A3C1-4031-9745-48F929D869D9}"/>
              </a:ext>
            </a:extLst>
          </p:cNvPr>
          <p:cNvGraphicFramePr>
            <a:graphicFrameLocks noChangeAspect="1"/>
          </p:cNvGraphicFramePr>
          <p:nvPr/>
        </p:nvGraphicFramePr>
        <p:xfrm>
          <a:off x="5987225" y="3888329"/>
          <a:ext cx="228600" cy="736600"/>
        </p:xfrm>
        <a:graphic>
          <a:graphicData uri="http://schemas.openxmlformats.org/presentationml/2006/ole">
            <mc:AlternateContent xmlns:mc="http://schemas.openxmlformats.org/markup-compatibility/2006">
              <mc:Choice xmlns:v="urn:schemas-microsoft-com:vml" Requires="v">
                <p:oleObj spid="_x0000_s80019" name="Equation" r:id="rId19" imgW="228600" imgH="736560" progId="Equation.DSMT4">
                  <p:embed/>
                </p:oleObj>
              </mc:Choice>
              <mc:Fallback>
                <p:oleObj name="Equation" r:id="rId19" imgW="228600" imgH="736560" progId="Equation.DSMT4">
                  <p:embed/>
                  <p:pic>
                    <p:nvPicPr>
                      <p:cNvPr id="24" name="Object 23">
                        <a:extLst>
                          <a:ext uri="{FF2B5EF4-FFF2-40B4-BE49-F238E27FC236}">
                            <a16:creationId xmlns:a16="http://schemas.microsoft.com/office/drawing/2014/main" id="{2EA080F5-A3C1-4031-9745-48F929D869D9}"/>
                          </a:ext>
                        </a:extLst>
                      </p:cNvPr>
                      <p:cNvPicPr/>
                      <p:nvPr/>
                    </p:nvPicPr>
                    <p:blipFill>
                      <a:blip r:embed="rId20"/>
                      <a:stretch>
                        <a:fillRect/>
                      </a:stretch>
                    </p:blipFill>
                    <p:spPr>
                      <a:xfrm>
                        <a:off x="5987225" y="3888329"/>
                        <a:ext cx="228600" cy="7366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8A556FD-908F-4E2E-9ED1-6F04AA05452F}"/>
              </a:ext>
            </a:extLst>
          </p:cNvPr>
          <p:cNvGraphicFramePr>
            <a:graphicFrameLocks noChangeAspect="1"/>
          </p:cNvGraphicFramePr>
          <p:nvPr/>
        </p:nvGraphicFramePr>
        <p:xfrm>
          <a:off x="5480582" y="4210909"/>
          <a:ext cx="254000" cy="165100"/>
        </p:xfrm>
        <a:graphic>
          <a:graphicData uri="http://schemas.openxmlformats.org/presentationml/2006/ole">
            <mc:AlternateContent xmlns:mc="http://schemas.openxmlformats.org/markup-compatibility/2006">
              <mc:Choice xmlns:v="urn:schemas-microsoft-com:vml" Requires="v">
                <p:oleObj spid="_x0000_s80020" name="Equation" r:id="rId21" imgW="253800" imgH="164880" progId="Equation.DSMT4">
                  <p:embed/>
                </p:oleObj>
              </mc:Choice>
              <mc:Fallback>
                <p:oleObj name="Equation" r:id="rId21" imgW="253800" imgH="164880" progId="Equation.DSMT4">
                  <p:embed/>
                  <p:pic>
                    <p:nvPicPr>
                      <p:cNvPr id="25" name="Object 24">
                        <a:extLst>
                          <a:ext uri="{FF2B5EF4-FFF2-40B4-BE49-F238E27FC236}">
                            <a16:creationId xmlns:a16="http://schemas.microsoft.com/office/drawing/2014/main" id="{88A556FD-908F-4E2E-9ED1-6F04AA05452F}"/>
                          </a:ext>
                        </a:extLst>
                      </p:cNvPr>
                      <p:cNvPicPr/>
                      <p:nvPr/>
                    </p:nvPicPr>
                    <p:blipFill>
                      <a:blip r:embed="rId22"/>
                      <a:stretch>
                        <a:fillRect/>
                      </a:stretch>
                    </p:blipFill>
                    <p:spPr>
                      <a:xfrm>
                        <a:off x="5480582" y="4210909"/>
                        <a:ext cx="254000" cy="1651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EDA73B7-2690-4099-8E97-395587CF33B4}"/>
              </a:ext>
            </a:extLst>
          </p:cNvPr>
          <p:cNvGraphicFramePr>
            <a:graphicFrameLocks noChangeAspect="1"/>
          </p:cNvGraphicFramePr>
          <p:nvPr/>
        </p:nvGraphicFramePr>
        <p:xfrm>
          <a:off x="2713777" y="4817775"/>
          <a:ext cx="228600" cy="736600"/>
        </p:xfrm>
        <a:graphic>
          <a:graphicData uri="http://schemas.openxmlformats.org/presentationml/2006/ole">
            <mc:AlternateContent xmlns:mc="http://schemas.openxmlformats.org/markup-compatibility/2006">
              <mc:Choice xmlns:v="urn:schemas-microsoft-com:vml" Requires="v">
                <p:oleObj spid="_x0000_s80021" name="Equation" r:id="rId23" imgW="228600" imgH="736560" progId="Equation.DSMT4">
                  <p:embed/>
                </p:oleObj>
              </mc:Choice>
              <mc:Fallback>
                <p:oleObj name="Equation" r:id="rId23" imgW="228600" imgH="736560" progId="Equation.DSMT4">
                  <p:embed/>
                  <p:pic>
                    <p:nvPicPr>
                      <p:cNvPr id="26" name="Object 25">
                        <a:extLst>
                          <a:ext uri="{FF2B5EF4-FFF2-40B4-BE49-F238E27FC236}">
                            <a16:creationId xmlns:a16="http://schemas.microsoft.com/office/drawing/2014/main" id="{DEDA73B7-2690-4099-8E97-395587CF33B4}"/>
                          </a:ext>
                        </a:extLst>
                      </p:cNvPr>
                      <p:cNvPicPr/>
                      <p:nvPr/>
                    </p:nvPicPr>
                    <p:blipFill>
                      <a:blip r:embed="rId24"/>
                      <a:stretch>
                        <a:fillRect/>
                      </a:stretch>
                    </p:blipFill>
                    <p:spPr>
                      <a:xfrm>
                        <a:off x="2713777" y="4817775"/>
                        <a:ext cx="228600" cy="736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A6FA0D58-DC6B-4A9F-8924-24A504EE9E7F}"/>
              </a:ext>
            </a:extLst>
          </p:cNvPr>
          <p:cNvGraphicFramePr>
            <a:graphicFrameLocks noChangeAspect="1"/>
          </p:cNvGraphicFramePr>
          <p:nvPr/>
        </p:nvGraphicFramePr>
        <p:xfrm>
          <a:off x="3823462" y="4833650"/>
          <a:ext cx="219075" cy="733425"/>
        </p:xfrm>
        <a:graphic>
          <a:graphicData uri="http://schemas.openxmlformats.org/presentationml/2006/ole">
            <mc:AlternateContent xmlns:mc="http://schemas.openxmlformats.org/markup-compatibility/2006">
              <mc:Choice xmlns:v="urn:schemas-microsoft-com:vml" Requires="v">
                <p:oleObj spid="_x0000_s80022" name="Equation" r:id="rId25" imgW="218996" imgH="733405" progId="Equation.DSMT4">
                  <p:embed/>
                </p:oleObj>
              </mc:Choice>
              <mc:Fallback>
                <p:oleObj name="Equation" r:id="rId25" imgW="218996" imgH="733405" progId="Equation.DSMT4">
                  <p:embed/>
                  <p:pic>
                    <p:nvPicPr>
                      <p:cNvPr id="27" name="Object 26">
                        <a:extLst>
                          <a:ext uri="{FF2B5EF4-FFF2-40B4-BE49-F238E27FC236}">
                            <a16:creationId xmlns:a16="http://schemas.microsoft.com/office/drawing/2014/main" id="{A6FA0D58-DC6B-4A9F-8924-24A504EE9E7F}"/>
                          </a:ext>
                        </a:extLst>
                      </p:cNvPr>
                      <p:cNvPicPr/>
                      <p:nvPr/>
                    </p:nvPicPr>
                    <p:blipFill>
                      <a:blip r:embed="rId12"/>
                      <a:stretch>
                        <a:fillRect/>
                      </a:stretch>
                    </p:blipFill>
                    <p:spPr>
                      <a:xfrm>
                        <a:off x="3823462" y="4833650"/>
                        <a:ext cx="219075" cy="73342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3DEB47F-64CD-4462-9B4E-3E7221B38EC6}"/>
              </a:ext>
            </a:extLst>
          </p:cNvPr>
          <p:cNvGraphicFramePr>
            <a:graphicFrameLocks noChangeAspect="1"/>
          </p:cNvGraphicFramePr>
          <p:nvPr/>
        </p:nvGraphicFramePr>
        <p:xfrm>
          <a:off x="4894564" y="4817428"/>
          <a:ext cx="228600" cy="736600"/>
        </p:xfrm>
        <a:graphic>
          <a:graphicData uri="http://schemas.openxmlformats.org/presentationml/2006/ole">
            <mc:AlternateContent xmlns:mc="http://schemas.openxmlformats.org/markup-compatibility/2006">
              <mc:Choice xmlns:v="urn:schemas-microsoft-com:vml" Requires="v">
                <p:oleObj spid="_x0000_s80023" name="Equation" r:id="rId26" imgW="228600" imgH="736560" progId="Equation.DSMT4">
                  <p:embed/>
                </p:oleObj>
              </mc:Choice>
              <mc:Fallback>
                <p:oleObj name="Equation" r:id="rId26" imgW="228600" imgH="736560" progId="Equation.DSMT4">
                  <p:embed/>
                  <p:pic>
                    <p:nvPicPr>
                      <p:cNvPr id="29" name="Object 28">
                        <a:extLst>
                          <a:ext uri="{FF2B5EF4-FFF2-40B4-BE49-F238E27FC236}">
                            <a16:creationId xmlns:a16="http://schemas.microsoft.com/office/drawing/2014/main" id="{93DEB47F-64CD-4462-9B4E-3E7221B38EC6}"/>
                          </a:ext>
                        </a:extLst>
                      </p:cNvPr>
                      <p:cNvPicPr/>
                      <p:nvPr/>
                    </p:nvPicPr>
                    <p:blipFill>
                      <a:blip r:embed="rId27"/>
                      <a:stretch>
                        <a:fillRect/>
                      </a:stretch>
                    </p:blipFill>
                    <p:spPr>
                      <a:xfrm>
                        <a:off x="4894564" y="4817428"/>
                        <a:ext cx="228600" cy="7366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97BF33C-D4F1-4707-9E00-5B21E1CA74EC}"/>
              </a:ext>
            </a:extLst>
          </p:cNvPr>
          <p:cNvGraphicFramePr>
            <a:graphicFrameLocks noChangeAspect="1"/>
          </p:cNvGraphicFramePr>
          <p:nvPr/>
        </p:nvGraphicFramePr>
        <p:xfrm>
          <a:off x="3250822" y="5137510"/>
          <a:ext cx="254000" cy="165100"/>
        </p:xfrm>
        <a:graphic>
          <a:graphicData uri="http://schemas.openxmlformats.org/presentationml/2006/ole">
            <mc:AlternateContent xmlns:mc="http://schemas.openxmlformats.org/markup-compatibility/2006">
              <mc:Choice xmlns:v="urn:schemas-microsoft-com:vml" Requires="v">
                <p:oleObj spid="_x0000_s80024" name="Equation" r:id="rId28" imgW="253800" imgH="164880" progId="Equation.DSMT4">
                  <p:embed/>
                </p:oleObj>
              </mc:Choice>
              <mc:Fallback>
                <p:oleObj name="Equation" r:id="rId28" imgW="253800" imgH="164880" progId="Equation.DSMT4">
                  <p:embed/>
                  <p:pic>
                    <p:nvPicPr>
                      <p:cNvPr id="30" name="Object 29">
                        <a:extLst>
                          <a:ext uri="{FF2B5EF4-FFF2-40B4-BE49-F238E27FC236}">
                            <a16:creationId xmlns:a16="http://schemas.microsoft.com/office/drawing/2014/main" id="{797BF33C-D4F1-4707-9E00-5B21E1CA74EC}"/>
                          </a:ext>
                        </a:extLst>
                      </p:cNvPr>
                      <p:cNvPicPr/>
                      <p:nvPr/>
                    </p:nvPicPr>
                    <p:blipFill>
                      <a:blip r:embed="rId29"/>
                      <a:stretch>
                        <a:fillRect/>
                      </a:stretch>
                    </p:blipFill>
                    <p:spPr>
                      <a:xfrm>
                        <a:off x="3250822" y="5137510"/>
                        <a:ext cx="254000" cy="1651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E27D7BA0-F56A-43C4-BC52-312710BCEDF9}"/>
              </a:ext>
            </a:extLst>
          </p:cNvPr>
          <p:cNvGraphicFramePr>
            <a:graphicFrameLocks noChangeAspect="1"/>
          </p:cNvGraphicFramePr>
          <p:nvPr/>
        </p:nvGraphicFramePr>
        <p:xfrm>
          <a:off x="4368422" y="5070835"/>
          <a:ext cx="266700" cy="266700"/>
        </p:xfrm>
        <a:graphic>
          <a:graphicData uri="http://schemas.openxmlformats.org/presentationml/2006/ole">
            <mc:AlternateContent xmlns:mc="http://schemas.openxmlformats.org/markup-compatibility/2006">
              <mc:Choice xmlns:v="urn:schemas-microsoft-com:vml" Requires="v">
                <p:oleObj spid="_x0000_s80025" name="Equation" r:id="rId30" imgW="266400" imgH="266400" progId="Equation.DSMT4">
                  <p:embed/>
                </p:oleObj>
              </mc:Choice>
              <mc:Fallback>
                <p:oleObj name="Equation" r:id="rId30" imgW="266400" imgH="266400" progId="Equation.DSMT4">
                  <p:embed/>
                  <p:pic>
                    <p:nvPicPr>
                      <p:cNvPr id="31" name="Object 30">
                        <a:extLst>
                          <a:ext uri="{FF2B5EF4-FFF2-40B4-BE49-F238E27FC236}">
                            <a16:creationId xmlns:a16="http://schemas.microsoft.com/office/drawing/2014/main" id="{E27D7BA0-F56A-43C4-BC52-312710BCEDF9}"/>
                          </a:ext>
                        </a:extLst>
                      </p:cNvPr>
                      <p:cNvPicPr/>
                      <p:nvPr/>
                    </p:nvPicPr>
                    <p:blipFill>
                      <a:blip r:embed="rId31"/>
                      <a:stretch>
                        <a:fillRect/>
                      </a:stretch>
                    </p:blipFill>
                    <p:spPr>
                      <a:xfrm>
                        <a:off x="4368422" y="5070835"/>
                        <a:ext cx="266700" cy="2667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9BB19DF1-20FB-4803-842A-F527EC40B38B}"/>
              </a:ext>
            </a:extLst>
          </p:cNvPr>
          <p:cNvGraphicFramePr>
            <a:graphicFrameLocks noChangeAspect="1"/>
          </p:cNvGraphicFramePr>
          <p:nvPr/>
        </p:nvGraphicFramePr>
        <p:xfrm>
          <a:off x="5987225" y="4830309"/>
          <a:ext cx="228600" cy="736600"/>
        </p:xfrm>
        <a:graphic>
          <a:graphicData uri="http://schemas.openxmlformats.org/presentationml/2006/ole">
            <mc:AlternateContent xmlns:mc="http://schemas.openxmlformats.org/markup-compatibility/2006">
              <mc:Choice xmlns:v="urn:schemas-microsoft-com:vml" Requires="v">
                <p:oleObj spid="_x0000_s80026" name="Equation" r:id="rId32" imgW="228600" imgH="736560" progId="Equation.DSMT4">
                  <p:embed/>
                </p:oleObj>
              </mc:Choice>
              <mc:Fallback>
                <p:oleObj name="Equation" r:id="rId32" imgW="228600" imgH="736560" progId="Equation.DSMT4">
                  <p:embed/>
                  <p:pic>
                    <p:nvPicPr>
                      <p:cNvPr id="32" name="Object 31">
                        <a:extLst>
                          <a:ext uri="{FF2B5EF4-FFF2-40B4-BE49-F238E27FC236}">
                            <a16:creationId xmlns:a16="http://schemas.microsoft.com/office/drawing/2014/main" id="{9BB19DF1-20FB-4803-842A-F527EC40B38B}"/>
                          </a:ext>
                        </a:extLst>
                      </p:cNvPr>
                      <p:cNvPicPr/>
                      <p:nvPr/>
                    </p:nvPicPr>
                    <p:blipFill>
                      <a:blip r:embed="rId33"/>
                      <a:stretch>
                        <a:fillRect/>
                      </a:stretch>
                    </p:blipFill>
                    <p:spPr>
                      <a:xfrm>
                        <a:off x="5987225" y="4830309"/>
                        <a:ext cx="228600" cy="7366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896C4C4-5C1D-4162-A7CE-32196CF630FB}"/>
              </a:ext>
            </a:extLst>
          </p:cNvPr>
          <p:cNvGraphicFramePr>
            <a:graphicFrameLocks noChangeAspect="1"/>
          </p:cNvGraphicFramePr>
          <p:nvPr/>
        </p:nvGraphicFramePr>
        <p:xfrm>
          <a:off x="5474910" y="5087028"/>
          <a:ext cx="266700" cy="266700"/>
        </p:xfrm>
        <a:graphic>
          <a:graphicData uri="http://schemas.openxmlformats.org/presentationml/2006/ole">
            <mc:AlternateContent xmlns:mc="http://schemas.openxmlformats.org/markup-compatibility/2006">
              <mc:Choice xmlns:v="urn:schemas-microsoft-com:vml" Requires="v">
                <p:oleObj spid="_x0000_s80027" name="Equation" r:id="rId34" imgW="266400" imgH="266400" progId="Equation.DSMT4">
                  <p:embed/>
                </p:oleObj>
              </mc:Choice>
              <mc:Fallback>
                <p:oleObj name="Equation" r:id="rId34" imgW="266400" imgH="266400" progId="Equation.DSMT4">
                  <p:embed/>
                  <p:pic>
                    <p:nvPicPr>
                      <p:cNvPr id="34" name="Object 33">
                        <a:extLst>
                          <a:ext uri="{FF2B5EF4-FFF2-40B4-BE49-F238E27FC236}">
                            <a16:creationId xmlns:a16="http://schemas.microsoft.com/office/drawing/2014/main" id="{D896C4C4-5C1D-4162-A7CE-32196CF630FB}"/>
                          </a:ext>
                        </a:extLst>
                      </p:cNvPr>
                      <p:cNvPicPr/>
                      <p:nvPr/>
                    </p:nvPicPr>
                    <p:blipFill>
                      <a:blip r:embed="rId35"/>
                      <a:stretch>
                        <a:fillRect/>
                      </a:stretch>
                    </p:blipFill>
                    <p:spPr>
                      <a:xfrm>
                        <a:off x="5474910" y="5087028"/>
                        <a:ext cx="266700" cy="266700"/>
                      </a:xfrm>
                      <a:prstGeom prst="rect">
                        <a:avLst/>
                      </a:prstGeom>
                    </p:spPr>
                  </p:pic>
                </p:oleObj>
              </mc:Fallback>
            </mc:AlternateContent>
          </a:graphicData>
        </a:graphic>
      </p:graphicFrame>
    </p:spTree>
    <p:extLst>
      <p:ext uri="{BB962C8B-B14F-4D97-AF65-F5344CB8AC3E}">
        <p14:creationId xmlns:p14="http://schemas.microsoft.com/office/powerpoint/2010/main" val="34600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AF1CA58D-5DB4-4AFD-82A7-67D762F49B2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57409" y="3129190"/>
            <a:ext cx="443023" cy="819411"/>
          </a:xfrm>
          <a:prstGeom prst="rect">
            <a:avLst/>
          </a:prstGeom>
        </p:spPr>
      </p:pic>
      <p:sp>
        <p:nvSpPr>
          <p:cNvPr id="42" name="Rectangle 41">
            <a:extLst>
              <a:ext uri="{FF2B5EF4-FFF2-40B4-BE49-F238E27FC236}">
                <a16:creationId xmlns:a16="http://schemas.microsoft.com/office/drawing/2014/main" id="{47D804C3-034C-4CC0-9CDB-311CE4090C7F}"/>
              </a:ext>
            </a:extLst>
          </p:cNvPr>
          <p:cNvSpPr/>
          <p:nvPr/>
        </p:nvSpPr>
        <p:spPr>
          <a:xfrm>
            <a:off x="7121424" y="2843901"/>
            <a:ext cx="658131"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5:4</a:t>
            </a:r>
          </a:p>
        </p:txBody>
      </p:sp>
      <p:pic>
        <p:nvPicPr>
          <p:cNvPr id="40" name="Picture 39">
            <a:extLst>
              <a:ext uri="{FF2B5EF4-FFF2-40B4-BE49-F238E27FC236}">
                <a16:creationId xmlns:a16="http://schemas.microsoft.com/office/drawing/2014/main" id="{CFB0A4F7-3803-4AE6-BCD4-2AA37B2308DF}"/>
              </a:ext>
            </a:extLst>
          </p:cNvPr>
          <p:cNvPicPr>
            <a:picLocks noChangeAspect="1"/>
          </p:cNvPicPr>
          <p:nvPr/>
        </p:nvPicPr>
        <p:blipFill rotWithShape="1">
          <a:blip r:embed="rId5">
            <a:extLst>
              <a:ext uri="{28A0092B-C50C-407E-A947-70E740481C1C}">
                <a14:useLocalDpi xmlns:a14="http://schemas.microsoft.com/office/drawing/2010/main" val="0"/>
              </a:ext>
            </a:extLst>
          </a:blip>
          <a:srcRect t="-8271"/>
          <a:stretch/>
        </p:blipFill>
        <p:spPr>
          <a:xfrm>
            <a:off x="2040176" y="2139044"/>
            <a:ext cx="558800" cy="844550"/>
          </a:xfrm>
          <a:prstGeom prst="rect">
            <a:avLst/>
          </a:prstGeom>
        </p:spPr>
      </p:pic>
      <p:pic>
        <p:nvPicPr>
          <p:cNvPr id="44" name="Picture 43">
            <a:extLst>
              <a:ext uri="{FF2B5EF4-FFF2-40B4-BE49-F238E27FC236}">
                <a16:creationId xmlns:a16="http://schemas.microsoft.com/office/drawing/2014/main" id="{4EAD4FD9-C0B3-4D2A-9974-6B9D851A16A2}"/>
              </a:ext>
            </a:extLst>
          </p:cNvPr>
          <p:cNvPicPr>
            <a:picLocks noChangeAspect="1"/>
          </p:cNvPicPr>
          <p:nvPr/>
        </p:nvPicPr>
        <p:blipFill rotWithShape="1">
          <a:blip r:embed="rId5">
            <a:extLst>
              <a:ext uri="{28A0092B-C50C-407E-A947-70E740481C1C}">
                <a14:useLocalDpi xmlns:a14="http://schemas.microsoft.com/office/drawing/2010/main" val="0"/>
              </a:ext>
            </a:extLst>
          </a:blip>
          <a:srcRect t="-8271"/>
          <a:stretch/>
        </p:blipFill>
        <p:spPr>
          <a:xfrm rot="2496391">
            <a:off x="2242218" y="2382975"/>
            <a:ext cx="558800" cy="844550"/>
          </a:xfrm>
          <a:prstGeom prst="rect">
            <a:avLst/>
          </a:prstGeom>
        </p:spPr>
      </p:pic>
      <p:pic>
        <p:nvPicPr>
          <p:cNvPr id="45" name="Picture 44">
            <a:extLst>
              <a:ext uri="{FF2B5EF4-FFF2-40B4-BE49-F238E27FC236}">
                <a16:creationId xmlns:a16="http://schemas.microsoft.com/office/drawing/2014/main" id="{12A94E4F-B531-4D96-9759-849FE70F8478}"/>
              </a:ext>
            </a:extLst>
          </p:cNvPr>
          <p:cNvPicPr>
            <a:picLocks noChangeAspect="1"/>
          </p:cNvPicPr>
          <p:nvPr/>
        </p:nvPicPr>
        <p:blipFill rotWithShape="1">
          <a:blip r:embed="rId5">
            <a:extLst>
              <a:ext uri="{28A0092B-C50C-407E-A947-70E740481C1C}">
                <a14:useLocalDpi xmlns:a14="http://schemas.microsoft.com/office/drawing/2010/main" val="0"/>
              </a:ext>
            </a:extLst>
          </a:blip>
          <a:srcRect t="-8271"/>
          <a:stretch/>
        </p:blipFill>
        <p:spPr>
          <a:xfrm rot="4848468">
            <a:off x="2242218" y="2700566"/>
            <a:ext cx="558800" cy="844550"/>
          </a:xfrm>
          <a:prstGeom prst="rect">
            <a:avLst/>
          </a:prstGeom>
        </p:spPr>
      </p:pic>
      <p:pic>
        <p:nvPicPr>
          <p:cNvPr id="46" name="Picture 45">
            <a:extLst>
              <a:ext uri="{FF2B5EF4-FFF2-40B4-BE49-F238E27FC236}">
                <a16:creationId xmlns:a16="http://schemas.microsoft.com/office/drawing/2014/main" id="{FF0C5262-47DF-4EA2-922D-76C1F37D9CA6}"/>
              </a:ext>
            </a:extLst>
          </p:cNvPr>
          <p:cNvPicPr>
            <a:picLocks noChangeAspect="1"/>
          </p:cNvPicPr>
          <p:nvPr/>
        </p:nvPicPr>
        <p:blipFill rotWithShape="1">
          <a:blip r:embed="rId5">
            <a:extLst>
              <a:ext uri="{28A0092B-C50C-407E-A947-70E740481C1C}">
                <a14:useLocalDpi xmlns:a14="http://schemas.microsoft.com/office/drawing/2010/main" val="0"/>
              </a:ext>
            </a:extLst>
          </a:blip>
          <a:srcRect t="-8271"/>
          <a:stretch/>
        </p:blipFill>
        <p:spPr>
          <a:xfrm rot="7236210">
            <a:off x="2041569" y="2948441"/>
            <a:ext cx="558800" cy="844550"/>
          </a:xfrm>
          <a:prstGeom prst="rect">
            <a:avLst/>
          </a:prstGeom>
        </p:spPr>
      </p:pic>
      <p:pic>
        <p:nvPicPr>
          <p:cNvPr id="4" name="Picture 3">
            <a:extLst>
              <a:ext uri="{FF2B5EF4-FFF2-40B4-BE49-F238E27FC236}">
                <a16:creationId xmlns:a16="http://schemas.microsoft.com/office/drawing/2014/main" id="{04A3302F-E6BE-4261-B9D2-A5F443CC824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5112657"/>
            <a:ext cx="7907446" cy="1091392"/>
          </a:xfrm>
          <a:prstGeom prst="rect">
            <a:avLst/>
          </a:prstGeom>
        </p:spPr>
      </p:pic>
      <p:pic>
        <p:nvPicPr>
          <p:cNvPr id="69" name="Picture 68">
            <a:extLst>
              <a:ext uri="{FF2B5EF4-FFF2-40B4-BE49-F238E27FC236}">
                <a16:creationId xmlns:a16="http://schemas.microsoft.com/office/drawing/2014/main" id="{E5997267-0E19-443F-A89F-D9BC7218C12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04925" y="4565209"/>
            <a:ext cx="853166" cy="544012"/>
          </a:xfrm>
          <a:prstGeom prst="rect">
            <a:avLst/>
          </a:prstGeom>
        </p:spPr>
      </p:pic>
      <p:sp>
        <p:nvSpPr>
          <p:cNvPr id="7" name="Freeform: Shape 6">
            <a:extLst>
              <a:ext uri="{FF2B5EF4-FFF2-40B4-BE49-F238E27FC236}">
                <a16:creationId xmlns:a16="http://schemas.microsoft.com/office/drawing/2014/main" id="{506A5702-654C-4163-A058-C4552F56AC59}"/>
              </a:ext>
            </a:extLst>
          </p:cNvPr>
          <p:cNvSpPr/>
          <p:nvPr/>
        </p:nvSpPr>
        <p:spPr>
          <a:xfrm>
            <a:off x="2071688" y="4803095"/>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 name="Picture 70">
            <a:extLst>
              <a:ext uri="{FF2B5EF4-FFF2-40B4-BE49-F238E27FC236}">
                <a16:creationId xmlns:a16="http://schemas.microsoft.com/office/drawing/2014/main" id="{3F4B41B4-98B5-435B-9BDA-EFD6FE1302D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306173" y="3863118"/>
            <a:ext cx="853166" cy="686540"/>
          </a:xfrm>
          <a:prstGeom prst="rect">
            <a:avLst/>
          </a:prstGeom>
        </p:spPr>
      </p:pic>
      <p:pic>
        <p:nvPicPr>
          <p:cNvPr id="79" name="Picture 78">
            <a:extLst>
              <a:ext uri="{FF2B5EF4-FFF2-40B4-BE49-F238E27FC236}">
                <a16:creationId xmlns:a16="http://schemas.microsoft.com/office/drawing/2014/main" id="{1FB958D1-72C3-4126-A3C9-7D37F7674D4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14506" y="4559392"/>
            <a:ext cx="853166" cy="544012"/>
          </a:xfrm>
          <a:prstGeom prst="rect">
            <a:avLst/>
          </a:prstGeom>
        </p:spPr>
      </p:pic>
      <p:sp>
        <p:nvSpPr>
          <p:cNvPr id="80" name="Freeform: Shape 79">
            <a:extLst>
              <a:ext uri="{FF2B5EF4-FFF2-40B4-BE49-F238E27FC236}">
                <a16:creationId xmlns:a16="http://schemas.microsoft.com/office/drawing/2014/main" id="{1B4BF5B1-7B0C-4342-8F46-16AF965E17A6}"/>
              </a:ext>
            </a:extLst>
          </p:cNvPr>
          <p:cNvSpPr/>
          <p:nvPr/>
        </p:nvSpPr>
        <p:spPr>
          <a:xfrm>
            <a:off x="2800319" y="4797278"/>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1" name="Picture 80">
            <a:extLst>
              <a:ext uri="{FF2B5EF4-FFF2-40B4-BE49-F238E27FC236}">
                <a16:creationId xmlns:a16="http://schemas.microsoft.com/office/drawing/2014/main" id="{D4EF8A26-1594-41F3-8C1A-03BEF7CD8ED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015754" y="3857301"/>
            <a:ext cx="853166" cy="686540"/>
          </a:xfrm>
          <a:prstGeom prst="rect">
            <a:avLst/>
          </a:prstGeom>
        </p:spPr>
      </p:pic>
      <p:pic>
        <p:nvPicPr>
          <p:cNvPr id="85" name="Picture 84">
            <a:extLst>
              <a:ext uri="{FF2B5EF4-FFF2-40B4-BE49-F238E27FC236}">
                <a16:creationId xmlns:a16="http://schemas.microsoft.com/office/drawing/2014/main" id="{7F84CC64-564B-42AF-8EDA-5832C1B317D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14780" y="4553575"/>
            <a:ext cx="853166" cy="544012"/>
          </a:xfrm>
          <a:prstGeom prst="rect">
            <a:avLst/>
          </a:prstGeom>
        </p:spPr>
      </p:pic>
      <p:sp>
        <p:nvSpPr>
          <p:cNvPr id="86" name="Freeform: Shape 85">
            <a:extLst>
              <a:ext uri="{FF2B5EF4-FFF2-40B4-BE49-F238E27FC236}">
                <a16:creationId xmlns:a16="http://schemas.microsoft.com/office/drawing/2014/main" id="{F593F345-9283-4BB5-BE90-59C6628C7956}"/>
              </a:ext>
            </a:extLst>
          </p:cNvPr>
          <p:cNvSpPr/>
          <p:nvPr/>
        </p:nvSpPr>
        <p:spPr>
          <a:xfrm>
            <a:off x="3500593" y="4791461"/>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7" name="Picture 86">
            <a:extLst>
              <a:ext uri="{FF2B5EF4-FFF2-40B4-BE49-F238E27FC236}">
                <a16:creationId xmlns:a16="http://schemas.microsoft.com/office/drawing/2014/main" id="{CBE860ED-AE06-4532-823B-50365A22AF3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716028" y="3851484"/>
            <a:ext cx="853166" cy="686540"/>
          </a:xfrm>
          <a:prstGeom prst="rect">
            <a:avLst/>
          </a:prstGeom>
        </p:spPr>
      </p:pic>
      <p:pic>
        <p:nvPicPr>
          <p:cNvPr id="95" name="Picture 94">
            <a:extLst>
              <a:ext uri="{FF2B5EF4-FFF2-40B4-BE49-F238E27FC236}">
                <a16:creationId xmlns:a16="http://schemas.microsoft.com/office/drawing/2014/main" id="{32E7F161-0C8B-4C67-B2C4-6F0531C8B0B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16116" y="4545955"/>
            <a:ext cx="853166" cy="544012"/>
          </a:xfrm>
          <a:prstGeom prst="rect">
            <a:avLst/>
          </a:prstGeom>
        </p:spPr>
      </p:pic>
      <p:sp>
        <p:nvSpPr>
          <p:cNvPr id="96" name="Freeform: Shape 95">
            <a:extLst>
              <a:ext uri="{FF2B5EF4-FFF2-40B4-BE49-F238E27FC236}">
                <a16:creationId xmlns:a16="http://schemas.microsoft.com/office/drawing/2014/main" id="{4E1CEFD7-5CF5-43E8-AA2E-4726A56AF557}"/>
              </a:ext>
            </a:extLst>
          </p:cNvPr>
          <p:cNvSpPr/>
          <p:nvPr/>
        </p:nvSpPr>
        <p:spPr>
          <a:xfrm>
            <a:off x="4201929" y="4791461"/>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7" name="Picture 96">
            <a:extLst>
              <a:ext uri="{FF2B5EF4-FFF2-40B4-BE49-F238E27FC236}">
                <a16:creationId xmlns:a16="http://schemas.microsoft.com/office/drawing/2014/main" id="{FE21D6C8-B009-4C94-8ACF-8A41B50A39A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417364" y="3843864"/>
            <a:ext cx="853166" cy="686540"/>
          </a:xfrm>
          <a:prstGeom prst="rect">
            <a:avLst/>
          </a:prstGeom>
        </p:spPr>
      </p:pic>
      <p:sp>
        <p:nvSpPr>
          <p:cNvPr id="106" name="Freeform: Shape 105">
            <a:extLst>
              <a:ext uri="{FF2B5EF4-FFF2-40B4-BE49-F238E27FC236}">
                <a16:creationId xmlns:a16="http://schemas.microsoft.com/office/drawing/2014/main" id="{C8E8C55E-8893-4487-A5FC-43215BF7C78E}"/>
              </a:ext>
            </a:extLst>
          </p:cNvPr>
          <p:cNvSpPr/>
          <p:nvPr/>
        </p:nvSpPr>
        <p:spPr>
          <a:xfrm>
            <a:off x="4896176" y="4787855"/>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Freeform: Shape 111">
            <a:extLst>
              <a:ext uri="{FF2B5EF4-FFF2-40B4-BE49-F238E27FC236}">
                <a16:creationId xmlns:a16="http://schemas.microsoft.com/office/drawing/2014/main" id="{AB9BE0EB-DC6B-47BE-B69B-0877B7AD0535}"/>
              </a:ext>
            </a:extLst>
          </p:cNvPr>
          <p:cNvSpPr/>
          <p:nvPr/>
        </p:nvSpPr>
        <p:spPr>
          <a:xfrm>
            <a:off x="5597512" y="4787855"/>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Freeform: Shape 117">
            <a:extLst>
              <a:ext uri="{FF2B5EF4-FFF2-40B4-BE49-F238E27FC236}">
                <a16:creationId xmlns:a16="http://schemas.microsoft.com/office/drawing/2014/main" id="{3DD4B039-A953-4A7A-B36C-AAB6D5E14CEA}"/>
              </a:ext>
            </a:extLst>
          </p:cNvPr>
          <p:cNvSpPr/>
          <p:nvPr/>
        </p:nvSpPr>
        <p:spPr>
          <a:xfrm>
            <a:off x="6296186" y="4785474"/>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Freeform: Shape 123">
            <a:extLst>
              <a:ext uri="{FF2B5EF4-FFF2-40B4-BE49-F238E27FC236}">
                <a16:creationId xmlns:a16="http://schemas.microsoft.com/office/drawing/2014/main" id="{EDF49B35-AE81-40C0-A494-E1D1E3487D41}"/>
              </a:ext>
            </a:extLst>
          </p:cNvPr>
          <p:cNvSpPr/>
          <p:nvPr/>
        </p:nvSpPr>
        <p:spPr>
          <a:xfrm>
            <a:off x="6997522" y="4785474"/>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Freeform: Shape 129">
            <a:extLst>
              <a:ext uri="{FF2B5EF4-FFF2-40B4-BE49-F238E27FC236}">
                <a16:creationId xmlns:a16="http://schemas.microsoft.com/office/drawing/2014/main" id="{72BEDBBA-81D4-4C42-BDF4-D2E864F8D032}"/>
              </a:ext>
            </a:extLst>
          </p:cNvPr>
          <p:cNvSpPr/>
          <p:nvPr/>
        </p:nvSpPr>
        <p:spPr>
          <a:xfrm>
            <a:off x="7701294" y="4785435"/>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B2BAF26A-8DC4-4A8C-A033-776B6283043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244159" y="3129190"/>
            <a:ext cx="369230" cy="819411"/>
          </a:xfrm>
          <a:prstGeom prst="rect">
            <a:avLst/>
          </a:prstGeom>
        </p:spPr>
      </p:pic>
      <p:sp>
        <p:nvSpPr>
          <p:cNvPr id="47" name="Rectangle 46">
            <a:extLst>
              <a:ext uri="{FF2B5EF4-FFF2-40B4-BE49-F238E27FC236}">
                <a16:creationId xmlns:a16="http://schemas.microsoft.com/office/drawing/2014/main" id="{64693FFB-300E-45DC-B0EB-BB9832CF20A5}"/>
              </a:ext>
            </a:extLst>
          </p:cNvPr>
          <p:cNvSpPr/>
          <p:nvPr/>
        </p:nvSpPr>
        <p:spPr>
          <a:xfrm>
            <a:off x="7176373" y="3054302"/>
            <a:ext cx="437016" cy="95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Picture 47">
            <a:extLst>
              <a:ext uri="{FF2B5EF4-FFF2-40B4-BE49-F238E27FC236}">
                <a16:creationId xmlns:a16="http://schemas.microsoft.com/office/drawing/2014/main" id="{04FEB4CE-B89B-4C00-8992-618EBE273F0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317593" y="3129190"/>
            <a:ext cx="227716" cy="819411"/>
          </a:xfrm>
          <a:prstGeom prst="rect">
            <a:avLst/>
          </a:prstGeom>
        </p:spPr>
      </p:pic>
      <p:sp>
        <p:nvSpPr>
          <p:cNvPr id="49" name="Rectangle 48">
            <a:extLst>
              <a:ext uri="{FF2B5EF4-FFF2-40B4-BE49-F238E27FC236}">
                <a16:creationId xmlns:a16="http://schemas.microsoft.com/office/drawing/2014/main" id="{DF76AFEC-E89E-4FC7-BA6B-DD30F7C6BCCC}"/>
              </a:ext>
            </a:extLst>
          </p:cNvPr>
          <p:cNvSpPr/>
          <p:nvPr/>
        </p:nvSpPr>
        <p:spPr>
          <a:xfrm>
            <a:off x="7257948" y="2843901"/>
            <a:ext cx="437016" cy="123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Picture 52">
            <a:extLst>
              <a:ext uri="{FF2B5EF4-FFF2-40B4-BE49-F238E27FC236}">
                <a16:creationId xmlns:a16="http://schemas.microsoft.com/office/drawing/2014/main" id="{1A712C27-813A-4DA0-B378-1EA25B52C86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298089" y="3129190"/>
            <a:ext cx="292100" cy="819411"/>
          </a:xfrm>
          <a:prstGeom prst="rect">
            <a:avLst/>
          </a:prstGeom>
        </p:spPr>
      </p:pic>
      <p:pic>
        <p:nvPicPr>
          <p:cNvPr id="58" name="Picture 57">
            <a:extLst>
              <a:ext uri="{FF2B5EF4-FFF2-40B4-BE49-F238E27FC236}">
                <a16:creationId xmlns:a16="http://schemas.microsoft.com/office/drawing/2014/main" id="{4C5F808C-2C28-4EF0-9E50-619BB8C8CC23}"/>
              </a:ext>
            </a:extLst>
          </p:cNvPr>
          <p:cNvPicPr>
            <a:picLocks noChangeAspect="1"/>
          </p:cNvPicPr>
          <p:nvPr/>
        </p:nvPicPr>
        <p:blipFill rotWithShape="1">
          <a:blip r:embed="rId12">
            <a:extLst>
              <a:ext uri="{28A0092B-C50C-407E-A947-70E740481C1C}">
                <a14:useLocalDpi xmlns:a14="http://schemas.microsoft.com/office/drawing/2010/main" val="0"/>
              </a:ext>
            </a:extLst>
          </a:blip>
          <a:srcRect l="-299"/>
          <a:stretch/>
        </p:blipFill>
        <p:spPr>
          <a:xfrm>
            <a:off x="1281328" y="2191839"/>
            <a:ext cx="1908105" cy="1569627"/>
          </a:xfrm>
          <a:prstGeom prst="rect">
            <a:avLst/>
          </a:prstGeom>
        </p:spPr>
      </p:pic>
      <p:graphicFrame>
        <p:nvGraphicFramePr>
          <p:cNvPr id="140" name="Object 139">
            <a:extLst>
              <a:ext uri="{FF2B5EF4-FFF2-40B4-BE49-F238E27FC236}">
                <a16:creationId xmlns:a16="http://schemas.microsoft.com/office/drawing/2014/main" id="{5A8B989C-4015-49D3-AF89-349CDCDFD4C0}"/>
              </a:ext>
            </a:extLst>
          </p:cNvPr>
          <p:cNvGraphicFramePr>
            <a:graphicFrameLocks noChangeAspect="1"/>
          </p:cNvGraphicFramePr>
          <p:nvPr/>
        </p:nvGraphicFramePr>
        <p:xfrm>
          <a:off x="5043259" y="949325"/>
          <a:ext cx="241300" cy="736600"/>
        </p:xfrm>
        <a:graphic>
          <a:graphicData uri="http://schemas.openxmlformats.org/presentationml/2006/ole">
            <mc:AlternateContent xmlns:mc="http://schemas.openxmlformats.org/markup-compatibility/2006">
              <mc:Choice xmlns:v="urn:schemas-microsoft-com:vml" Requires="v">
                <p:oleObj spid="_x0000_s81078" name="Equation" r:id="rId13" imgW="241200" imgH="736560" progId="Equation.DSMT4">
                  <p:embed/>
                </p:oleObj>
              </mc:Choice>
              <mc:Fallback>
                <p:oleObj name="Equation" r:id="rId13" imgW="241200" imgH="736560" progId="Equation.DSMT4">
                  <p:embed/>
                  <p:pic>
                    <p:nvPicPr>
                      <p:cNvPr id="140" name="Object 139">
                        <a:extLst>
                          <a:ext uri="{FF2B5EF4-FFF2-40B4-BE49-F238E27FC236}">
                            <a16:creationId xmlns:a16="http://schemas.microsoft.com/office/drawing/2014/main" id="{5A8B989C-4015-49D3-AF89-349CDCDFD4C0}"/>
                          </a:ext>
                        </a:extLst>
                      </p:cNvPr>
                      <p:cNvPicPr/>
                      <p:nvPr/>
                    </p:nvPicPr>
                    <p:blipFill>
                      <a:blip r:embed="rId14"/>
                      <a:stretch>
                        <a:fillRect/>
                      </a:stretch>
                    </p:blipFill>
                    <p:spPr>
                      <a:xfrm>
                        <a:off x="5043259" y="949325"/>
                        <a:ext cx="241300" cy="736600"/>
                      </a:xfrm>
                      <a:prstGeom prst="rect">
                        <a:avLst/>
                      </a:prstGeom>
                    </p:spPr>
                  </p:pic>
                </p:oleObj>
              </mc:Fallback>
            </mc:AlternateContent>
          </a:graphicData>
        </a:graphic>
      </p:graphicFrame>
      <p:graphicFrame>
        <p:nvGraphicFramePr>
          <p:cNvPr id="141" name="Object 140">
            <a:extLst>
              <a:ext uri="{FF2B5EF4-FFF2-40B4-BE49-F238E27FC236}">
                <a16:creationId xmlns:a16="http://schemas.microsoft.com/office/drawing/2014/main" id="{4F160DD4-E783-4750-A0D8-530F8F9EDA64}"/>
              </a:ext>
            </a:extLst>
          </p:cNvPr>
          <p:cNvGraphicFramePr>
            <a:graphicFrameLocks noChangeAspect="1"/>
          </p:cNvGraphicFramePr>
          <p:nvPr/>
        </p:nvGraphicFramePr>
        <p:xfrm>
          <a:off x="6159955" y="963613"/>
          <a:ext cx="241300" cy="736600"/>
        </p:xfrm>
        <a:graphic>
          <a:graphicData uri="http://schemas.openxmlformats.org/presentationml/2006/ole">
            <mc:AlternateContent xmlns:mc="http://schemas.openxmlformats.org/markup-compatibility/2006">
              <mc:Choice xmlns:v="urn:schemas-microsoft-com:vml" Requires="v">
                <p:oleObj spid="_x0000_s81079" name="Equation" r:id="rId15" imgW="241200" imgH="736560" progId="Equation.DSMT4">
                  <p:embed/>
                </p:oleObj>
              </mc:Choice>
              <mc:Fallback>
                <p:oleObj name="Equation" r:id="rId15" imgW="241200" imgH="736560" progId="Equation.DSMT4">
                  <p:embed/>
                  <p:pic>
                    <p:nvPicPr>
                      <p:cNvPr id="141" name="Object 140">
                        <a:extLst>
                          <a:ext uri="{FF2B5EF4-FFF2-40B4-BE49-F238E27FC236}">
                            <a16:creationId xmlns:a16="http://schemas.microsoft.com/office/drawing/2014/main" id="{4F160DD4-E783-4750-A0D8-530F8F9EDA64}"/>
                          </a:ext>
                        </a:extLst>
                      </p:cNvPr>
                      <p:cNvPicPr/>
                      <p:nvPr/>
                    </p:nvPicPr>
                    <p:blipFill>
                      <a:blip r:embed="rId16"/>
                      <a:stretch>
                        <a:fillRect/>
                      </a:stretch>
                    </p:blipFill>
                    <p:spPr>
                      <a:xfrm>
                        <a:off x="6159955" y="963613"/>
                        <a:ext cx="241300" cy="736600"/>
                      </a:xfrm>
                      <a:prstGeom prst="rect">
                        <a:avLst/>
                      </a:prstGeom>
                    </p:spPr>
                  </p:pic>
                </p:oleObj>
              </mc:Fallback>
            </mc:AlternateContent>
          </a:graphicData>
        </a:graphic>
      </p:graphicFrame>
      <p:graphicFrame>
        <p:nvGraphicFramePr>
          <p:cNvPr id="142" name="Object 141">
            <a:extLst>
              <a:ext uri="{FF2B5EF4-FFF2-40B4-BE49-F238E27FC236}">
                <a16:creationId xmlns:a16="http://schemas.microsoft.com/office/drawing/2014/main" id="{9EC0634D-3C48-474B-90BC-106799C8EEE4}"/>
              </a:ext>
            </a:extLst>
          </p:cNvPr>
          <p:cNvGraphicFramePr>
            <a:graphicFrameLocks noChangeAspect="1"/>
          </p:cNvGraphicFramePr>
          <p:nvPr/>
        </p:nvGraphicFramePr>
        <p:xfrm>
          <a:off x="7255330" y="949325"/>
          <a:ext cx="241300" cy="736600"/>
        </p:xfrm>
        <a:graphic>
          <a:graphicData uri="http://schemas.openxmlformats.org/presentationml/2006/ole">
            <mc:AlternateContent xmlns:mc="http://schemas.openxmlformats.org/markup-compatibility/2006">
              <mc:Choice xmlns:v="urn:schemas-microsoft-com:vml" Requires="v">
                <p:oleObj spid="_x0000_s81080" name="Equation" r:id="rId17" imgW="241200" imgH="736560" progId="Equation.DSMT4">
                  <p:embed/>
                </p:oleObj>
              </mc:Choice>
              <mc:Fallback>
                <p:oleObj name="Equation" r:id="rId17" imgW="241200" imgH="736560" progId="Equation.DSMT4">
                  <p:embed/>
                  <p:pic>
                    <p:nvPicPr>
                      <p:cNvPr id="142" name="Object 141">
                        <a:extLst>
                          <a:ext uri="{FF2B5EF4-FFF2-40B4-BE49-F238E27FC236}">
                            <a16:creationId xmlns:a16="http://schemas.microsoft.com/office/drawing/2014/main" id="{9EC0634D-3C48-474B-90BC-106799C8EEE4}"/>
                          </a:ext>
                        </a:extLst>
                      </p:cNvPr>
                      <p:cNvPicPr/>
                      <p:nvPr/>
                    </p:nvPicPr>
                    <p:blipFill>
                      <a:blip r:embed="rId18"/>
                      <a:stretch>
                        <a:fillRect/>
                      </a:stretch>
                    </p:blipFill>
                    <p:spPr>
                      <a:xfrm>
                        <a:off x="7255330" y="949325"/>
                        <a:ext cx="241300" cy="736600"/>
                      </a:xfrm>
                      <a:prstGeom prst="rect">
                        <a:avLst/>
                      </a:prstGeom>
                    </p:spPr>
                  </p:pic>
                </p:oleObj>
              </mc:Fallback>
            </mc:AlternateContent>
          </a:graphicData>
        </a:graphic>
      </p:graphicFrame>
      <p:graphicFrame>
        <p:nvGraphicFramePr>
          <p:cNvPr id="143" name="Object 142">
            <a:extLst>
              <a:ext uri="{FF2B5EF4-FFF2-40B4-BE49-F238E27FC236}">
                <a16:creationId xmlns:a16="http://schemas.microsoft.com/office/drawing/2014/main" id="{8C1416C8-5612-44A8-BF0C-9361A5D75FD6}"/>
              </a:ext>
            </a:extLst>
          </p:cNvPr>
          <p:cNvGraphicFramePr>
            <a:graphicFrameLocks noChangeAspect="1"/>
          </p:cNvGraphicFramePr>
          <p:nvPr/>
        </p:nvGraphicFramePr>
        <p:xfrm>
          <a:off x="5611584" y="1187178"/>
          <a:ext cx="266700" cy="266700"/>
        </p:xfrm>
        <a:graphic>
          <a:graphicData uri="http://schemas.openxmlformats.org/presentationml/2006/ole">
            <mc:AlternateContent xmlns:mc="http://schemas.openxmlformats.org/markup-compatibility/2006">
              <mc:Choice xmlns:v="urn:schemas-microsoft-com:vml" Requires="v">
                <p:oleObj spid="_x0000_s81081" name="Equation" r:id="rId19" imgW="266400" imgH="266400" progId="Equation.DSMT4">
                  <p:embed/>
                </p:oleObj>
              </mc:Choice>
              <mc:Fallback>
                <p:oleObj name="Equation" r:id="rId19" imgW="266400" imgH="266400" progId="Equation.DSMT4">
                  <p:embed/>
                  <p:pic>
                    <p:nvPicPr>
                      <p:cNvPr id="143" name="Object 142">
                        <a:extLst>
                          <a:ext uri="{FF2B5EF4-FFF2-40B4-BE49-F238E27FC236}">
                            <a16:creationId xmlns:a16="http://schemas.microsoft.com/office/drawing/2014/main" id="{8C1416C8-5612-44A8-BF0C-9361A5D75FD6}"/>
                          </a:ext>
                        </a:extLst>
                      </p:cNvPr>
                      <p:cNvPicPr/>
                      <p:nvPr/>
                    </p:nvPicPr>
                    <p:blipFill>
                      <a:blip r:embed="rId20"/>
                      <a:stretch>
                        <a:fillRect/>
                      </a:stretch>
                    </p:blipFill>
                    <p:spPr>
                      <a:xfrm>
                        <a:off x="5611584" y="1187178"/>
                        <a:ext cx="266700" cy="266700"/>
                      </a:xfrm>
                      <a:prstGeom prst="rect">
                        <a:avLst/>
                      </a:prstGeom>
                    </p:spPr>
                  </p:pic>
                </p:oleObj>
              </mc:Fallback>
            </mc:AlternateContent>
          </a:graphicData>
        </a:graphic>
      </p:graphicFrame>
      <p:graphicFrame>
        <p:nvGraphicFramePr>
          <p:cNvPr id="144" name="Object 143">
            <a:extLst>
              <a:ext uri="{FF2B5EF4-FFF2-40B4-BE49-F238E27FC236}">
                <a16:creationId xmlns:a16="http://schemas.microsoft.com/office/drawing/2014/main" id="{5E683202-E3D5-494B-B61A-EB8B9F933724}"/>
              </a:ext>
            </a:extLst>
          </p:cNvPr>
          <p:cNvGraphicFramePr>
            <a:graphicFrameLocks noChangeAspect="1"/>
          </p:cNvGraphicFramePr>
          <p:nvPr/>
        </p:nvGraphicFramePr>
        <p:xfrm>
          <a:off x="6735199" y="1202851"/>
          <a:ext cx="266700" cy="266700"/>
        </p:xfrm>
        <a:graphic>
          <a:graphicData uri="http://schemas.openxmlformats.org/presentationml/2006/ole">
            <mc:AlternateContent xmlns:mc="http://schemas.openxmlformats.org/markup-compatibility/2006">
              <mc:Choice xmlns:v="urn:schemas-microsoft-com:vml" Requires="v">
                <p:oleObj spid="_x0000_s81082" name="Equation" r:id="rId21" imgW="266400" imgH="266400" progId="Equation.DSMT4">
                  <p:embed/>
                </p:oleObj>
              </mc:Choice>
              <mc:Fallback>
                <p:oleObj name="Equation" r:id="rId21" imgW="266400" imgH="266400" progId="Equation.DSMT4">
                  <p:embed/>
                  <p:pic>
                    <p:nvPicPr>
                      <p:cNvPr id="144" name="Object 143">
                        <a:extLst>
                          <a:ext uri="{FF2B5EF4-FFF2-40B4-BE49-F238E27FC236}">
                            <a16:creationId xmlns:a16="http://schemas.microsoft.com/office/drawing/2014/main" id="{5E683202-E3D5-494B-B61A-EB8B9F933724}"/>
                          </a:ext>
                        </a:extLst>
                      </p:cNvPr>
                      <p:cNvPicPr/>
                      <p:nvPr/>
                    </p:nvPicPr>
                    <p:blipFill>
                      <a:blip r:embed="rId22"/>
                      <a:stretch>
                        <a:fillRect/>
                      </a:stretch>
                    </p:blipFill>
                    <p:spPr>
                      <a:xfrm>
                        <a:off x="6735199" y="1202851"/>
                        <a:ext cx="266700" cy="266700"/>
                      </a:xfrm>
                      <a:prstGeom prst="rect">
                        <a:avLst/>
                      </a:prstGeom>
                    </p:spPr>
                  </p:pic>
                </p:oleObj>
              </mc:Fallback>
            </mc:AlternateContent>
          </a:graphicData>
        </a:graphic>
      </p:graphicFrame>
      <p:graphicFrame>
        <p:nvGraphicFramePr>
          <p:cNvPr id="145" name="Object 144">
            <a:extLst>
              <a:ext uri="{FF2B5EF4-FFF2-40B4-BE49-F238E27FC236}">
                <a16:creationId xmlns:a16="http://schemas.microsoft.com/office/drawing/2014/main" id="{770C88A6-D3F2-4E3D-8F97-4EC71E62A6DF}"/>
              </a:ext>
            </a:extLst>
          </p:cNvPr>
          <p:cNvGraphicFramePr>
            <a:graphicFrameLocks noChangeAspect="1"/>
          </p:cNvGraphicFramePr>
          <p:nvPr/>
        </p:nvGraphicFramePr>
        <p:xfrm>
          <a:off x="8245930" y="962025"/>
          <a:ext cx="254000" cy="736600"/>
        </p:xfrm>
        <a:graphic>
          <a:graphicData uri="http://schemas.openxmlformats.org/presentationml/2006/ole">
            <mc:AlternateContent xmlns:mc="http://schemas.openxmlformats.org/markup-compatibility/2006">
              <mc:Choice xmlns:v="urn:schemas-microsoft-com:vml" Requires="v">
                <p:oleObj spid="_x0000_s81083" name="Equation" r:id="rId23" imgW="253800" imgH="736560" progId="Equation.DSMT4">
                  <p:embed/>
                </p:oleObj>
              </mc:Choice>
              <mc:Fallback>
                <p:oleObj name="Equation" r:id="rId23" imgW="253800" imgH="736560" progId="Equation.DSMT4">
                  <p:embed/>
                  <p:pic>
                    <p:nvPicPr>
                      <p:cNvPr id="145" name="Object 144">
                        <a:extLst>
                          <a:ext uri="{FF2B5EF4-FFF2-40B4-BE49-F238E27FC236}">
                            <a16:creationId xmlns:a16="http://schemas.microsoft.com/office/drawing/2014/main" id="{770C88A6-D3F2-4E3D-8F97-4EC71E62A6DF}"/>
                          </a:ext>
                        </a:extLst>
                      </p:cNvPr>
                      <p:cNvPicPr/>
                      <p:nvPr/>
                    </p:nvPicPr>
                    <p:blipFill>
                      <a:blip r:embed="rId24"/>
                      <a:stretch>
                        <a:fillRect/>
                      </a:stretch>
                    </p:blipFill>
                    <p:spPr>
                      <a:xfrm>
                        <a:off x="8245930" y="962025"/>
                        <a:ext cx="254000" cy="736600"/>
                      </a:xfrm>
                      <a:prstGeom prst="rect">
                        <a:avLst/>
                      </a:prstGeom>
                    </p:spPr>
                  </p:pic>
                </p:oleObj>
              </mc:Fallback>
            </mc:AlternateContent>
          </a:graphicData>
        </a:graphic>
      </p:graphicFrame>
      <p:graphicFrame>
        <p:nvGraphicFramePr>
          <p:cNvPr id="146" name="Object 145">
            <a:extLst>
              <a:ext uri="{FF2B5EF4-FFF2-40B4-BE49-F238E27FC236}">
                <a16:creationId xmlns:a16="http://schemas.microsoft.com/office/drawing/2014/main" id="{A7B04182-5AAF-4FCB-B23E-B2D7CD440095}"/>
              </a:ext>
            </a:extLst>
          </p:cNvPr>
          <p:cNvGraphicFramePr>
            <a:graphicFrameLocks noChangeAspect="1"/>
          </p:cNvGraphicFramePr>
          <p:nvPr/>
        </p:nvGraphicFramePr>
        <p:xfrm>
          <a:off x="7809259" y="1284312"/>
          <a:ext cx="254000" cy="165100"/>
        </p:xfrm>
        <a:graphic>
          <a:graphicData uri="http://schemas.openxmlformats.org/presentationml/2006/ole">
            <mc:AlternateContent xmlns:mc="http://schemas.openxmlformats.org/markup-compatibility/2006">
              <mc:Choice xmlns:v="urn:schemas-microsoft-com:vml" Requires="v">
                <p:oleObj spid="_x0000_s81084" name="Equation" r:id="rId25" imgW="253800" imgH="164880" progId="Equation.DSMT4">
                  <p:embed/>
                </p:oleObj>
              </mc:Choice>
              <mc:Fallback>
                <p:oleObj name="Equation" r:id="rId25" imgW="253800" imgH="164880" progId="Equation.DSMT4">
                  <p:embed/>
                  <p:pic>
                    <p:nvPicPr>
                      <p:cNvPr id="146" name="Object 145">
                        <a:extLst>
                          <a:ext uri="{FF2B5EF4-FFF2-40B4-BE49-F238E27FC236}">
                            <a16:creationId xmlns:a16="http://schemas.microsoft.com/office/drawing/2014/main" id="{A7B04182-5AAF-4FCB-B23E-B2D7CD440095}"/>
                          </a:ext>
                        </a:extLst>
                      </p:cNvPr>
                      <p:cNvPicPr/>
                      <p:nvPr/>
                    </p:nvPicPr>
                    <p:blipFill>
                      <a:blip r:embed="rId26"/>
                      <a:stretch>
                        <a:fillRect/>
                      </a:stretch>
                    </p:blipFill>
                    <p:spPr>
                      <a:xfrm>
                        <a:off x="7809259" y="1284312"/>
                        <a:ext cx="254000" cy="165100"/>
                      </a:xfrm>
                      <a:prstGeom prst="rect">
                        <a:avLst/>
                      </a:prstGeom>
                    </p:spPr>
                  </p:pic>
                </p:oleObj>
              </mc:Fallback>
            </mc:AlternateContent>
          </a:graphicData>
        </a:graphic>
      </p:graphicFrame>
      <p:graphicFrame>
        <p:nvGraphicFramePr>
          <p:cNvPr id="147" name="Object 146">
            <a:extLst>
              <a:ext uri="{FF2B5EF4-FFF2-40B4-BE49-F238E27FC236}">
                <a16:creationId xmlns:a16="http://schemas.microsoft.com/office/drawing/2014/main" id="{83A77045-44FA-487A-A467-A24E6EEA13F7}"/>
              </a:ext>
            </a:extLst>
          </p:cNvPr>
          <p:cNvGraphicFramePr>
            <a:graphicFrameLocks noChangeAspect="1"/>
          </p:cNvGraphicFramePr>
          <p:nvPr/>
        </p:nvGraphicFramePr>
        <p:xfrm>
          <a:off x="3991430" y="1890713"/>
          <a:ext cx="254000" cy="736600"/>
        </p:xfrm>
        <a:graphic>
          <a:graphicData uri="http://schemas.openxmlformats.org/presentationml/2006/ole">
            <mc:AlternateContent xmlns:mc="http://schemas.openxmlformats.org/markup-compatibility/2006">
              <mc:Choice xmlns:v="urn:schemas-microsoft-com:vml" Requires="v">
                <p:oleObj spid="_x0000_s81085" name="Equation" r:id="rId27" imgW="253800" imgH="736560" progId="Equation.DSMT4">
                  <p:embed/>
                </p:oleObj>
              </mc:Choice>
              <mc:Fallback>
                <p:oleObj name="Equation" r:id="rId27" imgW="253800" imgH="736560" progId="Equation.DSMT4">
                  <p:embed/>
                  <p:pic>
                    <p:nvPicPr>
                      <p:cNvPr id="147" name="Object 146">
                        <a:extLst>
                          <a:ext uri="{FF2B5EF4-FFF2-40B4-BE49-F238E27FC236}">
                            <a16:creationId xmlns:a16="http://schemas.microsoft.com/office/drawing/2014/main" id="{83A77045-44FA-487A-A467-A24E6EEA13F7}"/>
                          </a:ext>
                        </a:extLst>
                      </p:cNvPr>
                      <p:cNvPicPr/>
                      <p:nvPr/>
                    </p:nvPicPr>
                    <p:blipFill>
                      <a:blip r:embed="rId28"/>
                      <a:stretch>
                        <a:fillRect/>
                      </a:stretch>
                    </p:blipFill>
                    <p:spPr>
                      <a:xfrm>
                        <a:off x="3991430" y="1890713"/>
                        <a:ext cx="254000" cy="736600"/>
                      </a:xfrm>
                      <a:prstGeom prst="rect">
                        <a:avLst/>
                      </a:prstGeom>
                    </p:spPr>
                  </p:pic>
                </p:oleObj>
              </mc:Fallback>
            </mc:AlternateContent>
          </a:graphicData>
        </a:graphic>
      </p:graphicFrame>
      <p:graphicFrame>
        <p:nvGraphicFramePr>
          <p:cNvPr id="148" name="Object 147">
            <a:extLst>
              <a:ext uri="{FF2B5EF4-FFF2-40B4-BE49-F238E27FC236}">
                <a16:creationId xmlns:a16="http://schemas.microsoft.com/office/drawing/2014/main" id="{968D10F3-E96C-45C1-A767-FDD249522B39}"/>
              </a:ext>
            </a:extLst>
          </p:cNvPr>
          <p:cNvGraphicFramePr>
            <a:graphicFrameLocks noChangeAspect="1"/>
          </p:cNvGraphicFramePr>
          <p:nvPr/>
        </p:nvGraphicFramePr>
        <p:xfrm>
          <a:off x="5074105" y="1905000"/>
          <a:ext cx="241300" cy="736600"/>
        </p:xfrm>
        <a:graphic>
          <a:graphicData uri="http://schemas.openxmlformats.org/presentationml/2006/ole">
            <mc:AlternateContent xmlns:mc="http://schemas.openxmlformats.org/markup-compatibility/2006">
              <mc:Choice xmlns:v="urn:schemas-microsoft-com:vml" Requires="v">
                <p:oleObj spid="_x0000_s81086" name="Equation" r:id="rId29" imgW="241200" imgH="736560" progId="Equation.DSMT4">
                  <p:embed/>
                </p:oleObj>
              </mc:Choice>
              <mc:Fallback>
                <p:oleObj name="Equation" r:id="rId29" imgW="241200" imgH="736560" progId="Equation.DSMT4">
                  <p:embed/>
                  <p:pic>
                    <p:nvPicPr>
                      <p:cNvPr id="148" name="Object 147">
                        <a:extLst>
                          <a:ext uri="{FF2B5EF4-FFF2-40B4-BE49-F238E27FC236}">
                            <a16:creationId xmlns:a16="http://schemas.microsoft.com/office/drawing/2014/main" id="{968D10F3-E96C-45C1-A767-FDD249522B39}"/>
                          </a:ext>
                        </a:extLst>
                      </p:cNvPr>
                      <p:cNvPicPr/>
                      <p:nvPr/>
                    </p:nvPicPr>
                    <p:blipFill>
                      <a:blip r:embed="rId30"/>
                      <a:stretch>
                        <a:fillRect/>
                      </a:stretch>
                    </p:blipFill>
                    <p:spPr>
                      <a:xfrm>
                        <a:off x="5074105" y="1905000"/>
                        <a:ext cx="241300" cy="736600"/>
                      </a:xfrm>
                      <a:prstGeom prst="rect">
                        <a:avLst/>
                      </a:prstGeom>
                    </p:spPr>
                  </p:pic>
                </p:oleObj>
              </mc:Fallback>
            </mc:AlternateContent>
          </a:graphicData>
        </a:graphic>
      </p:graphicFrame>
      <p:graphicFrame>
        <p:nvGraphicFramePr>
          <p:cNvPr id="149" name="Object 148">
            <a:extLst>
              <a:ext uri="{FF2B5EF4-FFF2-40B4-BE49-F238E27FC236}">
                <a16:creationId xmlns:a16="http://schemas.microsoft.com/office/drawing/2014/main" id="{3A1E793C-6E16-4A82-B66A-08D510B7F74E}"/>
              </a:ext>
            </a:extLst>
          </p:cNvPr>
          <p:cNvGraphicFramePr>
            <a:graphicFrameLocks noChangeAspect="1"/>
          </p:cNvGraphicFramePr>
          <p:nvPr/>
        </p:nvGraphicFramePr>
        <p:xfrm>
          <a:off x="6159955" y="1890713"/>
          <a:ext cx="241300" cy="736600"/>
        </p:xfrm>
        <a:graphic>
          <a:graphicData uri="http://schemas.openxmlformats.org/presentationml/2006/ole">
            <mc:AlternateContent xmlns:mc="http://schemas.openxmlformats.org/markup-compatibility/2006">
              <mc:Choice xmlns:v="urn:schemas-microsoft-com:vml" Requires="v">
                <p:oleObj spid="_x0000_s81087" name="Equation" r:id="rId31" imgW="241200" imgH="736560" progId="Equation.DSMT4">
                  <p:embed/>
                </p:oleObj>
              </mc:Choice>
              <mc:Fallback>
                <p:oleObj name="Equation" r:id="rId31" imgW="241200" imgH="736560" progId="Equation.DSMT4">
                  <p:embed/>
                  <p:pic>
                    <p:nvPicPr>
                      <p:cNvPr id="149" name="Object 148">
                        <a:extLst>
                          <a:ext uri="{FF2B5EF4-FFF2-40B4-BE49-F238E27FC236}">
                            <a16:creationId xmlns:a16="http://schemas.microsoft.com/office/drawing/2014/main" id="{3A1E793C-6E16-4A82-B66A-08D510B7F74E}"/>
                          </a:ext>
                        </a:extLst>
                      </p:cNvPr>
                      <p:cNvPicPr/>
                      <p:nvPr/>
                    </p:nvPicPr>
                    <p:blipFill>
                      <a:blip r:embed="rId32"/>
                      <a:stretch>
                        <a:fillRect/>
                      </a:stretch>
                    </p:blipFill>
                    <p:spPr>
                      <a:xfrm>
                        <a:off x="6159955" y="1890713"/>
                        <a:ext cx="241300" cy="736600"/>
                      </a:xfrm>
                      <a:prstGeom prst="rect">
                        <a:avLst/>
                      </a:prstGeom>
                    </p:spPr>
                  </p:pic>
                </p:oleObj>
              </mc:Fallback>
            </mc:AlternateContent>
          </a:graphicData>
        </a:graphic>
      </p:graphicFrame>
      <p:graphicFrame>
        <p:nvGraphicFramePr>
          <p:cNvPr id="150" name="Object 149">
            <a:extLst>
              <a:ext uri="{FF2B5EF4-FFF2-40B4-BE49-F238E27FC236}">
                <a16:creationId xmlns:a16="http://schemas.microsoft.com/office/drawing/2014/main" id="{23449CD3-EBE3-4C10-81E0-C2E6D51575EB}"/>
              </a:ext>
            </a:extLst>
          </p:cNvPr>
          <p:cNvGraphicFramePr>
            <a:graphicFrameLocks noChangeAspect="1"/>
          </p:cNvGraphicFramePr>
          <p:nvPr/>
        </p:nvGraphicFramePr>
        <p:xfrm>
          <a:off x="4560324" y="2210913"/>
          <a:ext cx="254000" cy="165100"/>
        </p:xfrm>
        <a:graphic>
          <a:graphicData uri="http://schemas.openxmlformats.org/presentationml/2006/ole">
            <mc:AlternateContent xmlns:mc="http://schemas.openxmlformats.org/markup-compatibility/2006">
              <mc:Choice xmlns:v="urn:schemas-microsoft-com:vml" Requires="v">
                <p:oleObj spid="_x0000_s81088" name="Equation" r:id="rId33" imgW="253800" imgH="164880" progId="Equation.DSMT4">
                  <p:embed/>
                </p:oleObj>
              </mc:Choice>
              <mc:Fallback>
                <p:oleObj name="Equation" r:id="rId33" imgW="253800" imgH="164880" progId="Equation.DSMT4">
                  <p:embed/>
                  <p:pic>
                    <p:nvPicPr>
                      <p:cNvPr id="150" name="Object 149">
                        <a:extLst>
                          <a:ext uri="{FF2B5EF4-FFF2-40B4-BE49-F238E27FC236}">
                            <a16:creationId xmlns:a16="http://schemas.microsoft.com/office/drawing/2014/main" id="{23449CD3-EBE3-4C10-81E0-C2E6D51575EB}"/>
                          </a:ext>
                        </a:extLst>
                      </p:cNvPr>
                      <p:cNvPicPr/>
                      <p:nvPr/>
                    </p:nvPicPr>
                    <p:blipFill>
                      <a:blip r:embed="rId34"/>
                      <a:stretch>
                        <a:fillRect/>
                      </a:stretch>
                    </p:blipFill>
                    <p:spPr>
                      <a:xfrm>
                        <a:off x="4560324" y="2210913"/>
                        <a:ext cx="254000" cy="165100"/>
                      </a:xfrm>
                      <a:prstGeom prst="rect">
                        <a:avLst/>
                      </a:prstGeom>
                    </p:spPr>
                  </p:pic>
                </p:oleObj>
              </mc:Fallback>
            </mc:AlternateContent>
          </a:graphicData>
        </a:graphic>
      </p:graphicFrame>
      <p:graphicFrame>
        <p:nvGraphicFramePr>
          <p:cNvPr id="151" name="Object 150">
            <a:extLst>
              <a:ext uri="{FF2B5EF4-FFF2-40B4-BE49-F238E27FC236}">
                <a16:creationId xmlns:a16="http://schemas.microsoft.com/office/drawing/2014/main" id="{CF600BD5-BC49-4C28-AA77-E733F5E8BF65}"/>
              </a:ext>
            </a:extLst>
          </p:cNvPr>
          <p:cNvGraphicFramePr>
            <a:graphicFrameLocks noChangeAspect="1"/>
          </p:cNvGraphicFramePr>
          <p:nvPr/>
        </p:nvGraphicFramePr>
        <p:xfrm>
          <a:off x="5611249" y="2144238"/>
          <a:ext cx="266700" cy="266700"/>
        </p:xfrm>
        <a:graphic>
          <a:graphicData uri="http://schemas.openxmlformats.org/presentationml/2006/ole">
            <mc:AlternateContent xmlns:mc="http://schemas.openxmlformats.org/markup-compatibility/2006">
              <mc:Choice xmlns:v="urn:schemas-microsoft-com:vml" Requires="v">
                <p:oleObj spid="_x0000_s81089" name="Equation" r:id="rId35" imgW="266400" imgH="266400" progId="Equation.DSMT4">
                  <p:embed/>
                </p:oleObj>
              </mc:Choice>
              <mc:Fallback>
                <p:oleObj name="Equation" r:id="rId35" imgW="266400" imgH="266400" progId="Equation.DSMT4">
                  <p:embed/>
                  <p:pic>
                    <p:nvPicPr>
                      <p:cNvPr id="151" name="Object 150">
                        <a:extLst>
                          <a:ext uri="{FF2B5EF4-FFF2-40B4-BE49-F238E27FC236}">
                            <a16:creationId xmlns:a16="http://schemas.microsoft.com/office/drawing/2014/main" id="{CF600BD5-BC49-4C28-AA77-E733F5E8BF65}"/>
                          </a:ext>
                        </a:extLst>
                      </p:cNvPr>
                      <p:cNvPicPr/>
                      <p:nvPr/>
                    </p:nvPicPr>
                    <p:blipFill>
                      <a:blip r:embed="rId36"/>
                      <a:stretch>
                        <a:fillRect/>
                      </a:stretch>
                    </p:blipFill>
                    <p:spPr>
                      <a:xfrm>
                        <a:off x="5611249" y="2144238"/>
                        <a:ext cx="266700" cy="266700"/>
                      </a:xfrm>
                      <a:prstGeom prst="rect">
                        <a:avLst/>
                      </a:prstGeom>
                    </p:spPr>
                  </p:pic>
                </p:oleObj>
              </mc:Fallback>
            </mc:AlternateContent>
          </a:graphicData>
        </a:graphic>
      </p:graphicFrame>
      <p:graphicFrame>
        <p:nvGraphicFramePr>
          <p:cNvPr id="152" name="Object 151">
            <a:extLst>
              <a:ext uri="{FF2B5EF4-FFF2-40B4-BE49-F238E27FC236}">
                <a16:creationId xmlns:a16="http://schemas.microsoft.com/office/drawing/2014/main" id="{88AC8A09-D020-43B7-8EB4-BF3536A4F279}"/>
              </a:ext>
            </a:extLst>
          </p:cNvPr>
          <p:cNvGraphicFramePr>
            <a:graphicFrameLocks noChangeAspect="1"/>
          </p:cNvGraphicFramePr>
          <p:nvPr/>
        </p:nvGraphicFramePr>
        <p:xfrm>
          <a:off x="7271205" y="1903413"/>
          <a:ext cx="241300" cy="736600"/>
        </p:xfrm>
        <a:graphic>
          <a:graphicData uri="http://schemas.openxmlformats.org/presentationml/2006/ole">
            <mc:AlternateContent xmlns:mc="http://schemas.openxmlformats.org/markup-compatibility/2006">
              <mc:Choice xmlns:v="urn:schemas-microsoft-com:vml" Requires="v">
                <p:oleObj spid="_x0000_s81090" name="Equation" r:id="rId37" imgW="241200" imgH="736560" progId="Equation.DSMT4">
                  <p:embed/>
                </p:oleObj>
              </mc:Choice>
              <mc:Fallback>
                <p:oleObj name="Equation" r:id="rId37" imgW="241200" imgH="736560" progId="Equation.DSMT4">
                  <p:embed/>
                  <p:pic>
                    <p:nvPicPr>
                      <p:cNvPr id="152" name="Object 151">
                        <a:extLst>
                          <a:ext uri="{FF2B5EF4-FFF2-40B4-BE49-F238E27FC236}">
                            <a16:creationId xmlns:a16="http://schemas.microsoft.com/office/drawing/2014/main" id="{88AC8A09-D020-43B7-8EB4-BF3536A4F279}"/>
                          </a:ext>
                        </a:extLst>
                      </p:cNvPr>
                      <p:cNvPicPr/>
                      <p:nvPr/>
                    </p:nvPicPr>
                    <p:blipFill>
                      <a:blip r:embed="rId38"/>
                      <a:stretch>
                        <a:fillRect/>
                      </a:stretch>
                    </p:blipFill>
                    <p:spPr>
                      <a:xfrm>
                        <a:off x="7271205" y="1903413"/>
                        <a:ext cx="241300" cy="736600"/>
                      </a:xfrm>
                      <a:prstGeom prst="rect">
                        <a:avLst/>
                      </a:prstGeom>
                    </p:spPr>
                  </p:pic>
                </p:oleObj>
              </mc:Fallback>
            </mc:AlternateContent>
          </a:graphicData>
        </a:graphic>
      </p:graphicFrame>
      <p:graphicFrame>
        <p:nvGraphicFramePr>
          <p:cNvPr id="153" name="Object 152">
            <a:extLst>
              <a:ext uri="{FF2B5EF4-FFF2-40B4-BE49-F238E27FC236}">
                <a16:creationId xmlns:a16="http://schemas.microsoft.com/office/drawing/2014/main" id="{44CDAA6F-2A14-4ECF-A3B9-7EF060EA25B7}"/>
              </a:ext>
            </a:extLst>
          </p:cNvPr>
          <p:cNvGraphicFramePr>
            <a:graphicFrameLocks noChangeAspect="1"/>
          </p:cNvGraphicFramePr>
          <p:nvPr/>
        </p:nvGraphicFramePr>
        <p:xfrm>
          <a:off x="6736787" y="2160431"/>
          <a:ext cx="266700" cy="266700"/>
        </p:xfrm>
        <a:graphic>
          <a:graphicData uri="http://schemas.openxmlformats.org/presentationml/2006/ole">
            <mc:AlternateContent xmlns:mc="http://schemas.openxmlformats.org/markup-compatibility/2006">
              <mc:Choice xmlns:v="urn:schemas-microsoft-com:vml" Requires="v">
                <p:oleObj spid="_x0000_s81091" name="Equation" r:id="rId39" imgW="266400" imgH="266400" progId="Equation.DSMT4">
                  <p:embed/>
                </p:oleObj>
              </mc:Choice>
              <mc:Fallback>
                <p:oleObj name="Equation" r:id="rId39" imgW="266400" imgH="266400" progId="Equation.DSMT4">
                  <p:embed/>
                  <p:pic>
                    <p:nvPicPr>
                      <p:cNvPr id="153" name="Object 152">
                        <a:extLst>
                          <a:ext uri="{FF2B5EF4-FFF2-40B4-BE49-F238E27FC236}">
                            <a16:creationId xmlns:a16="http://schemas.microsoft.com/office/drawing/2014/main" id="{44CDAA6F-2A14-4ECF-A3B9-7EF060EA25B7}"/>
                          </a:ext>
                        </a:extLst>
                      </p:cNvPr>
                      <p:cNvPicPr/>
                      <p:nvPr/>
                    </p:nvPicPr>
                    <p:blipFill>
                      <a:blip r:embed="rId40"/>
                      <a:stretch>
                        <a:fillRect/>
                      </a:stretch>
                    </p:blipFill>
                    <p:spPr>
                      <a:xfrm>
                        <a:off x="6736787" y="2160431"/>
                        <a:ext cx="266700" cy="2667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2DA13B2A-6E19-4AE5-9812-FC799BCA04B9}"/>
              </a:ext>
            </a:extLst>
          </p:cNvPr>
          <p:cNvGraphicFramePr>
            <a:graphicFrameLocks noChangeAspect="1"/>
          </p:cNvGraphicFramePr>
          <p:nvPr/>
        </p:nvGraphicFramePr>
        <p:xfrm>
          <a:off x="8255455" y="1903413"/>
          <a:ext cx="241300" cy="736600"/>
        </p:xfrm>
        <a:graphic>
          <a:graphicData uri="http://schemas.openxmlformats.org/presentationml/2006/ole">
            <mc:AlternateContent xmlns:mc="http://schemas.openxmlformats.org/markup-compatibility/2006">
              <mc:Choice xmlns:v="urn:schemas-microsoft-com:vml" Requires="v">
                <p:oleObj spid="_x0000_s81092" name="Equation" r:id="rId37" imgW="241200" imgH="736560" progId="Equation.DSMT4">
                  <p:embed/>
                </p:oleObj>
              </mc:Choice>
              <mc:Fallback>
                <p:oleObj name="Equation" r:id="rId37" imgW="241200" imgH="736560" progId="Equation.DSMT4">
                  <p:embed/>
                  <p:pic>
                    <p:nvPicPr>
                      <p:cNvPr id="50" name="Object 49">
                        <a:extLst>
                          <a:ext uri="{FF2B5EF4-FFF2-40B4-BE49-F238E27FC236}">
                            <a16:creationId xmlns:a16="http://schemas.microsoft.com/office/drawing/2014/main" id="{2DA13B2A-6E19-4AE5-9812-FC799BCA04B9}"/>
                          </a:ext>
                        </a:extLst>
                      </p:cNvPr>
                      <p:cNvPicPr/>
                      <p:nvPr/>
                    </p:nvPicPr>
                    <p:blipFill>
                      <a:blip r:embed="rId38"/>
                      <a:stretch>
                        <a:fillRect/>
                      </a:stretch>
                    </p:blipFill>
                    <p:spPr>
                      <a:xfrm>
                        <a:off x="8255455" y="1903413"/>
                        <a:ext cx="241300" cy="73660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00A8AE23-78F5-4041-8848-87BA9F050CEA}"/>
              </a:ext>
            </a:extLst>
          </p:cNvPr>
          <p:cNvGraphicFramePr>
            <a:graphicFrameLocks noChangeAspect="1"/>
          </p:cNvGraphicFramePr>
          <p:nvPr/>
        </p:nvGraphicFramePr>
        <p:xfrm>
          <a:off x="7797237" y="2160431"/>
          <a:ext cx="266700" cy="266700"/>
        </p:xfrm>
        <a:graphic>
          <a:graphicData uri="http://schemas.openxmlformats.org/presentationml/2006/ole">
            <mc:AlternateContent xmlns:mc="http://schemas.openxmlformats.org/markup-compatibility/2006">
              <mc:Choice xmlns:v="urn:schemas-microsoft-com:vml" Requires="v">
                <p:oleObj spid="_x0000_s81093" name="Equation" r:id="rId39" imgW="266400" imgH="266400" progId="Equation.DSMT4">
                  <p:embed/>
                </p:oleObj>
              </mc:Choice>
              <mc:Fallback>
                <p:oleObj name="Equation" r:id="rId39" imgW="266400" imgH="266400" progId="Equation.DSMT4">
                  <p:embed/>
                  <p:pic>
                    <p:nvPicPr>
                      <p:cNvPr id="51" name="Object 50">
                        <a:extLst>
                          <a:ext uri="{FF2B5EF4-FFF2-40B4-BE49-F238E27FC236}">
                            <a16:creationId xmlns:a16="http://schemas.microsoft.com/office/drawing/2014/main" id="{00A8AE23-78F5-4041-8848-87BA9F050CEA}"/>
                          </a:ext>
                        </a:extLst>
                      </p:cNvPr>
                      <p:cNvPicPr/>
                      <p:nvPr/>
                    </p:nvPicPr>
                    <p:blipFill>
                      <a:blip r:embed="rId40"/>
                      <a:stretch>
                        <a:fillRect/>
                      </a:stretch>
                    </p:blipFill>
                    <p:spPr>
                      <a:xfrm>
                        <a:off x="7797237" y="2160431"/>
                        <a:ext cx="266700" cy="266700"/>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630D2DD4-1613-4B3A-A703-8B9CE24FEAA9}"/>
              </a:ext>
            </a:extLst>
          </p:cNvPr>
          <p:cNvGraphicFramePr>
            <a:graphicFrameLocks noChangeAspect="1"/>
          </p:cNvGraphicFramePr>
          <p:nvPr/>
        </p:nvGraphicFramePr>
        <p:xfrm>
          <a:off x="4016830" y="962025"/>
          <a:ext cx="241300" cy="736600"/>
        </p:xfrm>
        <a:graphic>
          <a:graphicData uri="http://schemas.openxmlformats.org/presentationml/2006/ole">
            <mc:AlternateContent xmlns:mc="http://schemas.openxmlformats.org/markup-compatibility/2006">
              <mc:Choice xmlns:v="urn:schemas-microsoft-com:vml" Requires="v">
                <p:oleObj spid="_x0000_s81094" name="Equation" r:id="rId15" imgW="241200" imgH="736560" progId="Equation.DSMT4">
                  <p:embed/>
                </p:oleObj>
              </mc:Choice>
              <mc:Fallback>
                <p:oleObj name="Equation" r:id="rId15" imgW="241200" imgH="736560" progId="Equation.DSMT4">
                  <p:embed/>
                  <p:pic>
                    <p:nvPicPr>
                      <p:cNvPr id="55" name="Object 54">
                        <a:extLst>
                          <a:ext uri="{FF2B5EF4-FFF2-40B4-BE49-F238E27FC236}">
                            <a16:creationId xmlns:a16="http://schemas.microsoft.com/office/drawing/2014/main" id="{630D2DD4-1613-4B3A-A703-8B9CE24FEAA9}"/>
                          </a:ext>
                        </a:extLst>
                      </p:cNvPr>
                      <p:cNvPicPr/>
                      <p:nvPr/>
                    </p:nvPicPr>
                    <p:blipFill>
                      <a:blip r:embed="rId16"/>
                      <a:stretch>
                        <a:fillRect/>
                      </a:stretch>
                    </p:blipFill>
                    <p:spPr>
                      <a:xfrm>
                        <a:off x="4016830" y="962025"/>
                        <a:ext cx="241300" cy="73660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AF7A4E3-2199-4967-A3BD-DD74FAB2406D}"/>
              </a:ext>
            </a:extLst>
          </p:cNvPr>
          <p:cNvGraphicFramePr>
            <a:graphicFrameLocks noChangeAspect="1"/>
          </p:cNvGraphicFramePr>
          <p:nvPr/>
        </p:nvGraphicFramePr>
        <p:xfrm>
          <a:off x="4563499" y="1201263"/>
          <a:ext cx="266700" cy="266700"/>
        </p:xfrm>
        <a:graphic>
          <a:graphicData uri="http://schemas.openxmlformats.org/presentationml/2006/ole">
            <mc:AlternateContent xmlns:mc="http://schemas.openxmlformats.org/markup-compatibility/2006">
              <mc:Choice xmlns:v="urn:schemas-microsoft-com:vml" Requires="v">
                <p:oleObj spid="_x0000_s81095" name="Equation" r:id="rId21" imgW="266400" imgH="266400" progId="Equation.DSMT4">
                  <p:embed/>
                </p:oleObj>
              </mc:Choice>
              <mc:Fallback>
                <p:oleObj name="Equation" r:id="rId21" imgW="266400" imgH="266400" progId="Equation.DSMT4">
                  <p:embed/>
                  <p:pic>
                    <p:nvPicPr>
                      <p:cNvPr id="56" name="Object 55">
                        <a:extLst>
                          <a:ext uri="{FF2B5EF4-FFF2-40B4-BE49-F238E27FC236}">
                            <a16:creationId xmlns:a16="http://schemas.microsoft.com/office/drawing/2014/main" id="{2AF7A4E3-2199-4967-A3BD-DD74FAB2406D}"/>
                          </a:ext>
                        </a:extLst>
                      </p:cNvPr>
                      <p:cNvPicPr/>
                      <p:nvPr/>
                    </p:nvPicPr>
                    <p:blipFill>
                      <a:blip r:embed="rId22"/>
                      <a:stretch>
                        <a:fillRect/>
                      </a:stretch>
                    </p:blipFill>
                    <p:spPr>
                      <a:xfrm>
                        <a:off x="4563499" y="1201263"/>
                        <a:ext cx="266700" cy="266700"/>
                      </a:xfrm>
                      <a:prstGeom prst="rect">
                        <a:avLst/>
                      </a:prstGeom>
                    </p:spPr>
                  </p:pic>
                </p:oleObj>
              </mc:Fallback>
            </mc:AlternateContent>
          </a:graphicData>
        </a:graphic>
      </p:graphicFrame>
    </p:spTree>
    <p:extLst>
      <p:ext uri="{BB962C8B-B14F-4D97-AF65-F5344CB8AC3E}">
        <p14:creationId xmlns:p14="http://schemas.microsoft.com/office/powerpoint/2010/main" val="9374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left)">
                                      <p:cBhvr>
                                        <p:cTn id="21" dur="500"/>
                                        <p:tgtEl>
                                          <p:spTgt spid="79"/>
                                        </p:tgtEl>
                                      </p:cBhvr>
                                    </p:animEffect>
                                  </p:childTnLst>
                                </p:cTn>
                              </p:par>
                              <p:par>
                                <p:cTn id="22" presetID="10" presetClass="entr" presetSubtype="0"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par>
                                <p:cTn id="39" presetID="10"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wipe(left)">
                                      <p:cBhvr>
                                        <p:cTn id="55" dur="500"/>
                                        <p:tgtEl>
                                          <p:spTgt spid="95"/>
                                        </p:tgtEl>
                                      </p:cBhvr>
                                    </p:animEffect>
                                  </p:childTnLst>
                                </p:cTn>
                              </p:par>
                              <p:par>
                                <p:cTn id="56" presetID="10" presetClass="entr" presetSubtype="0" fill="hold"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fade">
                                      <p:cBhvr>
                                        <p:cTn id="72" dur="500"/>
                                        <p:tgtEl>
                                          <p:spTgt spid="140"/>
                                        </p:tgtEl>
                                      </p:cBhvr>
                                    </p:animEffect>
                                  </p:childTnLst>
                                </p:cTn>
                              </p:par>
                              <p:par>
                                <p:cTn id="73" presetID="10" presetClass="entr" presetSubtype="0" fill="hold"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fade">
                                      <p:cBhvr>
                                        <p:cTn id="75" dur="500"/>
                                        <p:tgtEl>
                                          <p:spTgt spid="141"/>
                                        </p:tgtEl>
                                      </p:cBhvr>
                                    </p:animEffect>
                                  </p:childTnLst>
                                </p:cTn>
                              </p:par>
                              <p:par>
                                <p:cTn id="76" presetID="10" presetClass="entr" presetSubtype="0" fill="hold"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fade">
                                      <p:cBhvr>
                                        <p:cTn id="78" dur="500"/>
                                        <p:tgtEl>
                                          <p:spTgt spid="142"/>
                                        </p:tgtEl>
                                      </p:cBhvr>
                                    </p:animEffect>
                                  </p:childTnLst>
                                </p:cTn>
                              </p:par>
                              <p:par>
                                <p:cTn id="79" presetID="10" presetClass="entr" presetSubtype="0" fill="hold" nodeType="withEffect">
                                  <p:stCondLst>
                                    <p:cond delay="0"/>
                                  </p:stCondLst>
                                  <p:childTnLst>
                                    <p:set>
                                      <p:cBhvr>
                                        <p:cTn id="80" dur="1" fill="hold">
                                          <p:stCondLst>
                                            <p:cond delay="0"/>
                                          </p:stCondLst>
                                        </p:cTn>
                                        <p:tgtEl>
                                          <p:spTgt spid="143"/>
                                        </p:tgtEl>
                                        <p:attrNameLst>
                                          <p:attrName>style.visibility</p:attrName>
                                        </p:attrNameLst>
                                      </p:cBhvr>
                                      <p:to>
                                        <p:strVal val="visible"/>
                                      </p:to>
                                    </p:set>
                                    <p:animEffect transition="in" filter="fade">
                                      <p:cBhvr>
                                        <p:cTn id="81" dur="500"/>
                                        <p:tgtEl>
                                          <p:spTgt spid="143"/>
                                        </p:tgtEl>
                                      </p:cBhvr>
                                    </p:animEffect>
                                  </p:childTnLst>
                                </p:cTn>
                              </p:par>
                              <p:par>
                                <p:cTn id="82" presetID="10" presetClass="entr" presetSubtype="0" fill="hold" nodeType="withEffect">
                                  <p:stCondLst>
                                    <p:cond delay="0"/>
                                  </p:stCondLst>
                                  <p:childTnLst>
                                    <p:set>
                                      <p:cBhvr>
                                        <p:cTn id="83" dur="1" fill="hold">
                                          <p:stCondLst>
                                            <p:cond delay="0"/>
                                          </p:stCondLst>
                                        </p:cTn>
                                        <p:tgtEl>
                                          <p:spTgt spid="144"/>
                                        </p:tgtEl>
                                        <p:attrNameLst>
                                          <p:attrName>style.visibility</p:attrName>
                                        </p:attrNameLst>
                                      </p:cBhvr>
                                      <p:to>
                                        <p:strVal val="visible"/>
                                      </p:to>
                                    </p:set>
                                    <p:animEffect transition="in" filter="fade">
                                      <p:cBhvr>
                                        <p:cTn id="84" dur="500"/>
                                        <p:tgtEl>
                                          <p:spTgt spid="144"/>
                                        </p:tgtEl>
                                      </p:cBhvr>
                                    </p:animEffect>
                                  </p:childTnLst>
                                </p:cTn>
                              </p:par>
                              <p:par>
                                <p:cTn id="85" presetID="10"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45"/>
                                        </p:tgtEl>
                                        <p:attrNameLst>
                                          <p:attrName>style.visibility</p:attrName>
                                        </p:attrNameLst>
                                      </p:cBhvr>
                                      <p:to>
                                        <p:strVal val="visible"/>
                                      </p:to>
                                    </p:set>
                                    <p:animEffect transition="in" filter="fade">
                                      <p:cBhvr>
                                        <p:cTn id="95" dur="500"/>
                                        <p:tgtEl>
                                          <p:spTgt spid="145"/>
                                        </p:tgtEl>
                                      </p:cBhvr>
                                    </p:animEffect>
                                  </p:childTnLst>
                                </p:cTn>
                              </p:par>
                              <p:par>
                                <p:cTn id="96" presetID="10" presetClass="entr" presetSubtype="0" fill="hold" nodeType="withEffect">
                                  <p:stCondLst>
                                    <p:cond delay="0"/>
                                  </p:stCondLst>
                                  <p:childTnLst>
                                    <p:set>
                                      <p:cBhvr>
                                        <p:cTn id="97" dur="1" fill="hold">
                                          <p:stCondLst>
                                            <p:cond delay="0"/>
                                          </p:stCondLst>
                                        </p:cTn>
                                        <p:tgtEl>
                                          <p:spTgt spid="146"/>
                                        </p:tgtEl>
                                        <p:attrNameLst>
                                          <p:attrName>style.visibility</p:attrName>
                                        </p:attrNameLst>
                                      </p:cBhvr>
                                      <p:to>
                                        <p:strVal val="visible"/>
                                      </p:to>
                                    </p:set>
                                    <p:animEffect transition="in" filter="fade">
                                      <p:cBhvr>
                                        <p:cTn id="98" dur="500"/>
                                        <p:tgtEl>
                                          <p:spTgt spid="14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47"/>
                                        </p:tgtEl>
                                        <p:attrNameLst>
                                          <p:attrName>style.visibility</p:attrName>
                                        </p:attrNameLst>
                                      </p:cBhvr>
                                      <p:to>
                                        <p:strVal val="visible"/>
                                      </p:to>
                                    </p:set>
                                    <p:animEffect transition="in" filter="fade">
                                      <p:cBhvr>
                                        <p:cTn id="103" dur="500"/>
                                        <p:tgtEl>
                                          <p:spTgt spid="147"/>
                                        </p:tgtEl>
                                      </p:cBhvr>
                                    </p:animEffect>
                                  </p:childTnLst>
                                </p:cTn>
                              </p:par>
                              <p:par>
                                <p:cTn id="104" presetID="10" presetClass="entr" presetSubtype="0" fill="hold" nodeType="withEffect">
                                  <p:stCondLst>
                                    <p:cond delay="0"/>
                                  </p:stCondLst>
                                  <p:childTnLst>
                                    <p:set>
                                      <p:cBhvr>
                                        <p:cTn id="105" dur="1" fill="hold">
                                          <p:stCondLst>
                                            <p:cond delay="0"/>
                                          </p:stCondLst>
                                        </p:cTn>
                                        <p:tgtEl>
                                          <p:spTgt spid="148"/>
                                        </p:tgtEl>
                                        <p:attrNameLst>
                                          <p:attrName>style.visibility</p:attrName>
                                        </p:attrNameLst>
                                      </p:cBhvr>
                                      <p:to>
                                        <p:strVal val="visible"/>
                                      </p:to>
                                    </p:set>
                                    <p:animEffect transition="in" filter="fade">
                                      <p:cBhvr>
                                        <p:cTn id="106" dur="500"/>
                                        <p:tgtEl>
                                          <p:spTgt spid="148"/>
                                        </p:tgtEl>
                                      </p:cBhvr>
                                    </p:animEffect>
                                  </p:childTnLst>
                                </p:cTn>
                              </p:par>
                              <p:par>
                                <p:cTn id="107" presetID="10" presetClass="entr" presetSubtype="0" fill="hold" nodeType="withEffect">
                                  <p:stCondLst>
                                    <p:cond delay="0"/>
                                  </p:stCondLst>
                                  <p:childTnLst>
                                    <p:set>
                                      <p:cBhvr>
                                        <p:cTn id="108" dur="1" fill="hold">
                                          <p:stCondLst>
                                            <p:cond delay="0"/>
                                          </p:stCondLst>
                                        </p:cTn>
                                        <p:tgtEl>
                                          <p:spTgt spid="149"/>
                                        </p:tgtEl>
                                        <p:attrNameLst>
                                          <p:attrName>style.visibility</p:attrName>
                                        </p:attrNameLst>
                                      </p:cBhvr>
                                      <p:to>
                                        <p:strVal val="visible"/>
                                      </p:to>
                                    </p:set>
                                    <p:animEffect transition="in" filter="fade">
                                      <p:cBhvr>
                                        <p:cTn id="109" dur="500"/>
                                        <p:tgtEl>
                                          <p:spTgt spid="149"/>
                                        </p:tgtEl>
                                      </p:cBhvr>
                                    </p:animEffect>
                                  </p:childTnLst>
                                </p:cTn>
                              </p:par>
                              <p:par>
                                <p:cTn id="110" presetID="10" presetClass="entr" presetSubtype="0" fill="hold" nodeType="withEffect">
                                  <p:stCondLst>
                                    <p:cond delay="0"/>
                                  </p:stCondLst>
                                  <p:childTnLst>
                                    <p:set>
                                      <p:cBhvr>
                                        <p:cTn id="111" dur="1" fill="hold">
                                          <p:stCondLst>
                                            <p:cond delay="0"/>
                                          </p:stCondLst>
                                        </p:cTn>
                                        <p:tgtEl>
                                          <p:spTgt spid="150"/>
                                        </p:tgtEl>
                                        <p:attrNameLst>
                                          <p:attrName>style.visibility</p:attrName>
                                        </p:attrNameLst>
                                      </p:cBhvr>
                                      <p:to>
                                        <p:strVal val="visible"/>
                                      </p:to>
                                    </p:set>
                                    <p:animEffect transition="in" filter="fade">
                                      <p:cBhvr>
                                        <p:cTn id="112" dur="500"/>
                                        <p:tgtEl>
                                          <p:spTgt spid="150"/>
                                        </p:tgtEl>
                                      </p:cBhvr>
                                    </p:animEffect>
                                  </p:childTnLst>
                                </p:cTn>
                              </p:par>
                              <p:par>
                                <p:cTn id="113" presetID="10" presetClass="entr" presetSubtype="0" fill="hold" nodeType="withEffect">
                                  <p:stCondLst>
                                    <p:cond delay="0"/>
                                  </p:stCondLst>
                                  <p:childTnLst>
                                    <p:set>
                                      <p:cBhvr>
                                        <p:cTn id="114" dur="1" fill="hold">
                                          <p:stCondLst>
                                            <p:cond delay="0"/>
                                          </p:stCondLst>
                                        </p:cTn>
                                        <p:tgtEl>
                                          <p:spTgt spid="151"/>
                                        </p:tgtEl>
                                        <p:attrNameLst>
                                          <p:attrName>style.visibility</p:attrName>
                                        </p:attrNameLst>
                                      </p:cBhvr>
                                      <p:to>
                                        <p:strVal val="visible"/>
                                      </p:to>
                                    </p:set>
                                    <p:animEffect transition="in" filter="fade">
                                      <p:cBhvr>
                                        <p:cTn id="115" dur="500"/>
                                        <p:tgtEl>
                                          <p:spTgt spid="151"/>
                                        </p:tgtEl>
                                      </p:cBhvr>
                                    </p:animEffect>
                                  </p:childTnLst>
                                </p:cTn>
                              </p:par>
                              <p:par>
                                <p:cTn id="116" presetID="10" presetClass="entr" presetSubtype="0" fill="hold" nodeType="withEffect">
                                  <p:stCondLst>
                                    <p:cond delay="0"/>
                                  </p:stCondLst>
                                  <p:childTnLst>
                                    <p:set>
                                      <p:cBhvr>
                                        <p:cTn id="117" dur="1" fill="hold">
                                          <p:stCondLst>
                                            <p:cond delay="0"/>
                                          </p:stCondLst>
                                        </p:cTn>
                                        <p:tgtEl>
                                          <p:spTgt spid="152"/>
                                        </p:tgtEl>
                                        <p:attrNameLst>
                                          <p:attrName>style.visibility</p:attrName>
                                        </p:attrNameLst>
                                      </p:cBhvr>
                                      <p:to>
                                        <p:strVal val="visible"/>
                                      </p:to>
                                    </p:set>
                                    <p:animEffect transition="in" filter="fade">
                                      <p:cBhvr>
                                        <p:cTn id="118" dur="500"/>
                                        <p:tgtEl>
                                          <p:spTgt spid="152"/>
                                        </p:tgtEl>
                                      </p:cBhvr>
                                    </p:animEffect>
                                  </p:childTnLst>
                                </p:cTn>
                              </p:par>
                              <p:par>
                                <p:cTn id="119" presetID="10" presetClass="entr" presetSubtype="0" fill="hold" nodeType="withEffect">
                                  <p:stCondLst>
                                    <p:cond delay="0"/>
                                  </p:stCondLst>
                                  <p:childTnLst>
                                    <p:set>
                                      <p:cBhvr>
                                        <p:cTn id="120" dur="1" fill="hold">
                                          <p:stCondLst>
                                            <p:cond delay="0"/>
                                          </p:stCondLst>
                                        </p:cTn>
                                        <p:tgtEl>
                                          <p:spTgt spid="153"/>
                                        </p:tgtEl>
                                        <p:attrNameLst>
                                          <p:attrName>style.visibility</p:attrName>
                                        </p:attrNameLst>
                                      </p:cBhvr>
                                      <p:to>
                                        <p:strVal val="visible"/>
                                      </p:to>
                                    </p:set>
                                    <p:animEffect transition="in" filter="fade">
                                      <p:cBhvr>
                                        <p:cTn id="121" dur="500"/>
                                        <p:tgtEl>
                                          <p:spTgt spid="153"/>
                                        </p:tgtEl>
                                      </p:cBhvr>
                                    </p:animEffect>
                                  </p:childTnLst>
                                </p:cTn>
                              </p:par>
                              <p:par>
                                <p:cTn id="122" presetID="10" presetClass="entr" presetSubtype="0" fill="hold"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500"/>
                                        <p:tgtEl>
                                          <p:spTgt spid="50"/>
                                        </p:tgtEl>
                                      </p:cBhvr>
                                    </p:animEffect>
                                  </p:childTnLst>
                                </p:cTn>
                              </p:par>
                              <p:par>
                                <p:cTn id="125" presetID="10" presetClass="entr" presetSubtype="0" fill="hold"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4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5:4</a:t>
            </a:r>
          </a:p>
        </p:txBody>
      </p:sp>
      <p:pic>
        <p:nvPicPr>
          <p:cNvPr id="5" name="Picture 4">
            <a:extLst>
              <a:ext uri="{FF2B5EF4-FFF2-40B4-BE49-F238E27FC236}">
                <a16:creationId xmlns:a16="http://schemas.microsoft.com/office/drawing/2014/main" id="{D121D6B5-391B-410E-A938-82B65D7940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499731" y="1736333"/>
            <a:ext cx="564924" cy="912030"/>
          </a:xfrm>
          <a:prstGeom prst="rect">
            <a:avLst/>
          </a:prstGeom>
        </p:spPr>
      </p:pic>
      <p:pic>
        <p:nvPicPr>
          <p:cNvPr id="6" name="Picture 5">
            <a:extLst>
              <a:ext uri="{FF2B5EF4-FFF2-40B4-BE49-F238E27FC236}">
                <a16:creationId xmlns:a16="http://schemas.microsoft.com/office/drawing/2014/main" id="{EC99ED1C-9CB2-4195-8708-D4B43871EEC1}"/>
              </a:ext>
            </a:extLst>
          </p:cNvPr>
          <p:cNvPicPr>
            <a:picLocks noChangeAspect="1"/>
          </p:cNvPicPr>
          <p:nvPr/>
        </p:nvPicPr>
        <p:blipFill rotWithShape="1">
          <a:blip r:embed="rId5">
            <a:extLst>
              <a:ext uri="{28A0092B-C50C-407E-A947-70E740481C1C}">
                <a14:useLocalDpi xmlns:a14="http://schemas.microsoft.com/office/drawing/2010/main" val="0"/>
              </a:ext>
            </a:extLst>
          </a:blip>
          <a:srcRect t="-13407"/>
          <a:stretch/>
        </p:blipFill>
        <p:spPr>
          <a:xfrm>
            <a:off x="4043363" y="1510392"/>
            <a:ext cx="3141209" cy="1313539"/>
          </a:xfrm>
          <a:prstGeom prst="rect">
            <a:avLst/>
          </a:prstGeom>
        </p:spPr>
      </p:pic>
      <p:pic>
        <p:nvPicPr>
          <p:cNvPr id="7" name="Picture 6">
            <a:extLst>
              <a:ext uri="{FF2B5EF4-FFF2-40B4-BE49-F238E27FC236}">
                <a16:creationId xmlns:a16="http://schemas.microsoft.com/office/drawing/2014/main" id="{C53C8D8E-AAF3-4C3B-BEA6-5863FF865B9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9102" y="3014434"/>
            <a:ext cx="7905797" cy="990601"/>
          </a:xfrm>
          <a:prstGeom prst="rect">
            <a:avLst/>
          </a:prstGeom>
        </p:spPr>
      </p:pic>
      <p:pic>
        <p:nvPicPr>
          <p:cNvPr id="8" name="Picture 7">
            <a:extLst>
              <a:ext uri="{FF2B5EF4-FFF2-40B4-BE49-F238E27FC236}">
                <a16:creationId xmlns:a16="http://schemas.microsoft.com/office/drawing/2014/main" id="{5A3B2608-8197-40B3-B308-64DF68976443}"/>
              </a:ext>
            </a:extLst>
          </p:cNvPr>
          <p:cNvPicPr>
            <a:picLocks noChangeAspect="1"/>
          </p:cNvPicPr>
          <p:nvPr/>
        </p:nvPicPr>
        <p:blipFill rotWithShape="1">
          <a:blip r:embed="rId7">
            <a:extLst>
              <a:ext uri="{28A0092B-C50C-407E-A947-70E740481C1C}">
                <a14:useLocalDpi xmlns:a14="http://schemas.microsoft.com/office/drawing/2010/main" val="0"/>
              </a:ext>
            </a:extLst>
          </a:blip>
          <a:srcRect t="-8857"/>
          <a:stretch/>
        </p:blipFill>
        <p:spPr>
          <a:xfrm>
            <a:off x="4229099" y="1663151"/>
            <a:ext cx="571501" cy="590551"/>
          </a:xfrm>
          <a:prstGeom prst="rect">
            <a:avLst/>
          </a:prstGeom>
        </p:spPr>
      </p:pic>
      <p:pic>
        <p:nvPicPr>
          <p:cNvPr id="9" name="Picture 8">
            <a:extLst>
              <a:ext uri="{FF2B5EF4-FFF2-40B4-BE49-F238E27FC236}">
                <a16:creationId xmlns:a16="http://schemas.microsoft.com/office/drawing/2014/main" id="{090A385F-A2FA-4A3B-B541-DB23215D1BA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9101" y="2442935"/>
            <a:ext cx="720749" cy="571499"/>
          </a:xfrm>
          <a:prstGeom prst="rect">
            <a:avLst/>
          </a:prstGeom>
        </p:spPr>
      </p:pic>
      <p:pic>
        <p:nvPicPr>
          <p:cNvPr id="10" name="Picture 9">
            <a:extLst>
              <a:ext uri="{FF2B5EF4-FFF2-40B4-BE49-F238E27FC236}">
                <a16:creationId xmlns:a16="http://schemas.microsoft.com/office/drawing/2014/main" id="{5682923C-5B9A-47AF-8FC8-D7A3C47C48D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9101" y="1871436"/>
            <a:ext cx="720749" cy="571499"/>
          </a:xfrm>
          <a:prstGeom prst="rect">
            <a:avLst/>
          </a:prstGeom>
        </p:spPr>
      </p:pic>
      <p:grpSp>
        <p:nvGrpSpPr>
          <p:cNvPr id="11" name="Group 10">
            <a:extLst>
              <a:ext uri="{FF2B5EF4-FFF2-40B4-BE49-F238E27FC236}">
                <a16:creationId xmlns:a16="http://schemas.microsoft.com/office/drawing/2014/main" id="{1EDAA578-061C-4EA3-8FF7-8020DEBD3036}"/>
              </a:ext>
            </a:extLst>
          </p:cNvPr>
          <p:cNvGrpSpPr/>
          <p:nvPr/>
        </p:nvGrpSpPr>
        <p:grpSpPr>
          <a:xfrm>
            <a:off x="1246774" y="2678679"/>
            <a:ext cx="205789" cy="311491"/>
            <a:chOff x="1246774" y="3664744"/>
            <a:chExt cx="205789" cy="311491"/>
          </a:xfrm>
        </p:grpSpPr>
        <p:grpSp>
          <p:nvGrpSpPr>
            <p:cNvPr id="12" name="Group 11">
              <a:extLst>
                <a:ext uri="{FF2B5EF4-FFF2-40B4-BE49-F238E27FC236}">
                  <a16:creationId xmlns:a16="http://schemas.microsoft.com/office/drawing/2014/main" id="{947B8976-BF97-4399-BCCE-8DF836A9572B}"/>
                </a:ext>
              </a:extLst>
            </p:cNvPr>
            <p:cNvGrpSpPr/>
            <p:nvPr/>
          </p:nvGrpSpPr>
          <p:grpSpPr>
            <a:xfrm>
              <a:off x="1246774" y="3664744"/>
              <a:ext cx="205789" cy="311491"/>
              <a:chOff x="1246774" y="3664744"/>
              <a:chExt cx="205789" cy="311491"/>
            </a:xfrm>
          </p:grpSpPr>
          <p:sp>
            <p:nvSpPr>
              <p:cNvPr id="14" name="Isosceles Triangle 13">
                <a:extLst>
                  <a:ext uri="{FF2B5EF4-FFF2-40B4-BE49-F238E27FC236}">
                    <a16:creationId xmlns:a16="http://schemas.microsoft.com/office/drawing/2014/main" id="{19F562EB-4E5E-43F3-89F8-941419AC4ABF}"/>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55A7BF0F-E1DB-4D61-BE65-B37D1EB4A818}"/>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D8F9E507-549D-406E-9E99-8BBDAB4D882D}"/>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6" name="Picture 15">
            <a:extLst>
              <a:ext uri="{FF2B5EF4-FFF2-40B4-BE49-F238E27FC236}">
                <a16:creationId xmlns:a16="http://schemas.microsoft.com/office/drawing/2014/main" id="{C5B149FB-B593-4A48-8B82-88E700384716}"/>
              </a:ext>
            </a:extLst>
          </p:cNvPr>
          <p:cNvPicPr>
            <a:picLocks noChangeAspect="1"/>
          </p:cNvPicPr>
          <p:nvPr/>
        </p:nvPicPr>
        <p:blipFill rotWithShape="1">
          <a:blip r:embed="rId7">
            <a:extLst>
              <a:ext uri="{28A0092B-C50C-407E-A947-70E740481C1C}">
                <a14:useLocalDpi xmlns:a14="http://schemas.microsoft.com/office/drawing/2010/main" val="0"/>
              </a:ext>
            </a:extLst>
          </a:blip>
          <a:srcRect t="-8857"/>
          <a:stretch/>
        </p:blipFill>
        <p:spPr>
          <a:xfrm>
            <a:off x="4229099" y="2131716"/>
            <a:ext cx="571501" cy="590551"/>
          </a:xfrm>
          <a:prstGeom prst="rect">
            <a:avLst/>
          </a:prstGeom>
        </p:spPr>
      </p:pic>
      <p:pic>
        <p:nvPicPr>
          <p:cNvPr id="17" name="Picture 16">
            <a:extLst>
              <a:ext uri="{FF2B5EF4-FFF2-40B4-BE49-F238E27FC236}">
                <a16:creationId xmlns:a16="http://schemas.microsoft.com/office/drawing/2014/main" id="{CB98A29D-CC85-4BDD-ACBE-84C112FE4D3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193764" y="2448236"/>
            <a:ext cx="720749" cy="571499"/>
          </a:xfrm>
          <a:prstGeom prst="rect">
            <a:avLst/>
          </a:prstGeom>
        </p:spPr>
      </p:pic>
      <p:pic>
        <p:nvPicPr>
          <p:cNvPr id="18" name="Picture 17">
            <a:extLst>
              <a:ext uri="{FF2B5EF4-FFF2-40B4-BE49-F238E27FC236}">
                <a16:creationId xmlns:a16="http://schemas.microsoft.com/office/drawing/2014/main" id="{D44E8C58-F62D-4901-BE37-1046140B93A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193764" y="1876737"/>
            <a:ext cx="720749" cy="571499"/>
          </a:xfrm>
          <a:prstGeom prst="rect">
            <a:avLst/>
          </a:prstGeom>
        </p:spPr>
      </p:pic>
      <p:grpSp>
        <p:nvGrpSpPr>
          <p:cNvPr id="19" name="Group 18">
            <a:extLst>
              <a:ext uri="{FF2B5EF4-FFF2-40B4-BE49-F238E27FC236}">
                <a16:creationId xmlns:a16="http://schemas.microsoft.com/office/drawing/2014/main" id="{EB90592D-A28A-4783-9D44-92FB109818EC}"/>
              </a:ext>
            </a:extLst>
          </p:cNvPr>
          <p:cNvGrpSpPr/>
          <p:nvPr/>
        </p:nvGrpSpPr>
        <p:grpSpPr>
          <a:xfrm>
            <a:off x="1821437" y="2683980"/>
            <a:ext cx="205789" cy="311491"/>
            <a:chOff x="1246774" y="3664744"/>
            <a:chExt cx="205789" cy="311491"/>
          </a:xfrm>
        </p:grpSpPr>
        <p:grpSp>
          <p:nvGrpSpPr>
            <p:cNvPr id="20" name="Group 19">
              <a:extLst>
                <a:ext uri="{FF2B5EF4-FFF2-40B4-BE49-F238E27FC236}">
                  <a16:creationId xmlns:a16="http://schemas.microsoft.com/office/drawing/2014/main" id="{E87EE611-C015-498B-8545-20DD1E43A2CA}"/>
                </a:ext>
              </a:extLst>
            </p:cNvPr>
            <p:cNvGrpSpPr/>
            <p:nvPr/>
          </p:nvGrpSpPr>
          <p:grpSpPr>
            <a:xfrm>
              <a:off x="1246774" y="3664744"/>
              <a:ext cx="205789" cy="311491"/>
              <a:chOff x="1246774" y="3664744"/>
              <a:chExt cx="205789" cy="311491"/>
            </a:xfrm>
          </p:grpSpPr>
          <p:sp>
            <p:nvSpPr>
              <p:cNvPr id="22" name="Isosceles Triangle 21">
                <a:extLst>
                  <a:ext uri="{FF2B5EF4-FFF2-40B4-BE49-F238E27FC236}">
                    <a16:creationId xmlns:a16="http://schemas.microsoft.com/office/drawing/2014/main" id="{C065FCB7-FB6E-407C-B1A4-908C6D80DB08}"/>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3F3756C3-89C3-4BF9-98BC-B2CEE6775CF4}"/>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Freeform: Shape 20">
              <a:extLst>
                <a:ext uri="{FF2B5EF4-FFF2-40B4-BE49-F238E27FC236}">
                  <a16:creationId xmlns:a16="http://schemas.microsoft.com/office/drawing/2014/main" id="{0C984E6A-0595-4197-BDA8-F94A86E751AF}"/>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extLst>
              <a:ext uri="{FF2B5EF4-FFF2-40B4-BE49-F238E27FC236}">
                <a16:creationId xmlns:a16="http://schemas.microsoft.com/office/drawing/2014/main" id="{AD5860EB-AAD3-4460-ADA7-A324FC14D0A6}"/>
              </a:ext>
            </a:extLst>
          </p:cNvPr>
          <p:cNvSpPr/>
          <p:nvPr/>
        </p:nvSpPr>
        <p:spPr>
          <a:xfrm>
            <a:off x="7526401" y="1657263"/>
            <a:ext cx="564924" cy="42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AEC6799F-BC74-4849-875E-832C65ADB77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564501" y="1733335"/>
            <a:ext cx="434340" cy="358676"/>
          </a:xfrm>
          <a:prstGeom prst="rect">
            <a:avLst/>
          </a:prstGeom>
        </p:spPr>
      </p:pic>
      <p:grpSp>
        <p:nvGrpSpPr>
          <p:cNvPr id="26" name="Group 25">
            <a:extLst>
              <a:ext uri="{FF2B5EF4-FFF2-40B4-BE49-F238E27FC236}">
                <a16:creationId xmlns:a16="http://schemas.microsoft.com/office/drawing/2014/main" id="{362F3867-DBB8-4BFD-9062-68C5417B5E5F}"/>
              </a:ext>
            </a:extLst>
          </p:cNvPr>
          <p:cNvGrpSpPr/>
          <p:nvPr/>
        </p:nvGrpSpPr>
        <p:grpSpPr>
          <a:xfrm>
            <a:off x="2411339" y="2678679"/>
            <a:ext cx="205789" cy="311491"/>
            <a:chOff x="1246774" y="3664744"/>
            <a:chExt cx="205789" cy="311491"/>
          </a:xfrm>
        </p:grpSpPr>
        <p:grpSp>
          <p:nvGrpSpPr>
            <p:cNvPr id="27" name="Group 26">
              <a:extLst>
                <a:ext uri="{FF2B5EF4-FFF2-40B4-BE49-F238E27FC236}">
                  <a16:creationId xmlns:a16="http://schemas.microsoft.com/office/drawing/2014/main" id="{842BF09C-D5EE-4F93-847C-82F8BBD9CF7F}"/>
                </a:ext>
              </a:extLst>
            </p:cNvPr>
            <p:cNvGrpSpPr/>
            <p:nvPr/>
          </p:nvGrpSpPr>
          <p:grpSpPr>
            <a:xfrm>
              <a:off x="1246774" y="3664744"/>
              <a:ext cx="205789" cy="311491"/>
              <a:chOff x="1246774" y="3664744"/>
              <a:chExt cx="205789" cy="311491"/>
            </a:xfrm>
          </p:grpSpPr>
          <p:sp>
            <p:nvSpPr>
              <p:cNvPr id="29" name="Isosceles Triangle 28">
                <a:extLst>
                  <a:ext uri="{FF2B5EF4-FFF2-40B4-BE49-F238E27FC236}">
                    <a16:creationId xmlns:a16="http://schemas.microsoft.com/office/drawing/2014/main" id="{9B729C78-3BE8-48B1-9FC7-7FBE8E40D438}"/>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Shape 29">
                <a:extLst>
                  <a:ext uri="{FF2B5EF4-FFF2-40B4-BE49-F238E27FC236}">
                    <a16:creationId xmlns:a16="http://schemas.microsoft.com/office/drawing/2014/main" id="{0AA56416-5891-4630-9E5A-DDB709BA5430}"/>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Freeform: Shape 27">
              <a:extLst>
                <a:ext uri="{FF2B5EF4-FFF2-40B4-BE49-F238E27FC236}">
                  <a16:creationId xmlns:a16="http://schemas.microsoft.com/office/drawing/2014/main" id="{F3B3A16C-5793-4DD1-A3A5-591C90E81C52}"/>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a:extLst>
              <a:ext uri="{FF2B5EF4-FFF2-40B4-BE49-F238E27FC236}">
                <a16:creationId xmlns:a16="http://schemas.microsoft.com/office/drawing/2014/main" id="{FCECFDCE-D924-4438-A11C-F6799AE1519A}"/>
              </a:ext>
            </a:extLst>
          </p:cNvPr>
          <p:cNvPicPr>
            <a:picLocks noChangeAspect="1"/>
          </p:cNvPicPr>
          <p:nvPr/>
        </p:nvPicPr>
        <p:blipFill rotWithShape="1">
          <a:blip r:embed="rId7">
            <a:extLst>
              <a:ext uri="{28A0092B-C50C-407E-A947-70E740481C1C}">
                <a14:useLocalDpi xmlns:a14="http://schemas.microsoft.com/office/drawing/2010/main" val="0"/>
              </a:ext>
            </a:extLst>
          </a:blip>
          <a:srcRect t="-8857"/>
          <a:stretch/>
        </p:blipFill>
        <p:spPr>
          <a:xfrm>
            <a:off x="4663754" y="1668169"/>
            <a:ext cx="571501" cy="590551"/>
          </a:xfrm>
          <a:prstGeom prst="rect">
            <a:avLst/>
          </a:prstGeom>
        </p:spPr>
      </p:pic>
      <p:pic>
        <p:nvPicPr>
          <p:cNvPr id="32" name="Picture 31">
            <a:extLst>
              <a:ext uri="{FF2B5EF4-FFF2-40B4-BE49-F238E27FC236}">
                <a16:creationId xmlns:a16="http://schemas.microsoft.com/office/drawing/2014/main" id="{5BA4D4F5-A060-4901-B5CC-65DC98CF9BE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765579" y="2459604"/>
            <a:ext cx="720749" cy="571499"/>
          </a:xfrm>
          <a:prstGeom prst="rect">
            <a:avLst/>
          </a:prstGeom>
        </p:spPr>
      </p:pic>
      <p:pic>
        <p:nvPicPr>
          <p:cNvPr id="33" name="Picture 32">
            <a:extLst>
              <a:ext uri="{FF2B5EF4-FFF2-40B4-BE49-F238E27FC236}">
                <a16:creationId xmlns:a16="http://schemas.microsoft.com/office/drawing/2014/main" id="{6DD42ACD-6B6E-4AE5-AF09-E80D9DD117A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765579" y="1888105"/>
            <a:ext cx="720749" cy="571499"/>
          </a:xfrm>
          <a:prstGeom prst="rect">
            <a:avLst/>
          </a:prstGeom>
        </p:spPr>
      </p:pic>
      <p:grpSp>
        <p:nvGrpSpPr>
          <p:cNvPr id="34" name="Group 33">
            <a:extLst>
              <a:ext uri="{FF2B5EF4-FFF2-40B4-BE49-F238E27FC236}">
                <a16:creationId xmlns:a16="http://schemas.microsoft.com/office/drawing/2014/main" id="{D0A04E48-6510-474D-A115-2DDFB2934F52}"/>
              </a:ext>
            </a:extLst>
          </p:cNvPr>
          <p:cNvGrpSpPr/>
          <p:nvPr/>
        </p:nvGrpSpPr>
        <p:grpSpPr>
          <a:xfrm>
            <a:off x="2393252" y="2695348"/>
            <a:ext cx="205789" cy="311491"/>
            <a:chOff x="1246774" y="3664744"/>
            <a:chExt cx="205789" cy="311491"/>
          </a:xfrm>
        </p:grpSpPr>
        <p:grpSp>
          <p:nvGrpSpPr>
            <p:cNvPr id="35" name="Group 34">
              <a:extLst>
                <a:ext uri="{FF2B5EF4-FFF2-40B4-BE49-F238E27FC236}">
                  <a16:creationId xmlns:a16="http://schemas.microsoft.com/office/drawing/2014/main" id="{F001761D-86C3-4D88-9D2F-8C2125FE2A94}"/>
                </a:ext>
              </a:extLst>
            </p:cNvPr>
            <p:cNvGrpSpPr/>
            <p:nvPr/>
          </p:nvGrpSpPr>
          <p:grpSpPr>
            <a:xfrm>
              <a:off x="1246774" y="3664744"/>
              <a:ext cx="205789" cy="311491"/>
              <a:chOff x="1246774" y="3664744"/>
              <a:chExt cx="205789" cy="311491"/>
            </a:xfrm>
          </p:grpSpPr>
          <p:sp>
            <p:nvSpPr>
              <p:cNvPr id="37" name="Isosceles Triangle 36">
                <a:extLst>
                  <a:ext uri="{FF2B5EF4-FFF2-40B4-BE49-F238E27FC236}">
                    <a16:creationId xmlns:a16="http://schemas.microsoft.com/office/drawing/2014/main" id="{F8CDF1EC-98D7-4FDF-8971-E98AA49A65F4}"/>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reeform: Shape 37">
                <a:extLst>
                  <a:ext uri="{FF2B5EF4-FFF2-40B4-BE49-F238E27FC236}">
                    <a16:creationId xmlns:a16="http://schemas.microsoft.com/office/drawing/2014/main" id="{825AF518-42CD-45AD-B517-2700EC0AD8D9}"/>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Freeform: Shape 35">
              <a:extLst>
                <a:ext uri="{FF2B5EF4-FFF2-40B4-BE49-F238E27FC236}">
                  <a16:creationId xmlns:a16="http://schemas.microsoft.com/office/drawing/2014/main" id="{20D0F1ED-B325-4916-839F-23FEBF977F2F}"/>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40">
            <a:extLst>
              <a:ext uri="{FF2B5EF4-FFF2-40B4-BE49-F238E27FC236}">
                <a16:creationId xmlns:a16="http://schemas.microsoft.com/office/drawing/2014/main" id="{08C13ED8-71B4-4D63-A03F-C36182721D91}"/>
              </a:ext>
            </a:extLst>
          </p:cNvPr>
          <p:cNvSpPr/>
          <p:nvPr/>
        </p:nvSpPr>
        <p:spPr>
          <a:xfrm>
            <a:off x="7453489" y="1665629"/>
            <a:ext cx="564924" cy="42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icture 41">
            <a:extLst>
              <a:ext uri="{FF2B5EF4-FFF2-40B4-BE49-F238E27FC236}">
                <a16:creationId xmlns:a16="http://schemas.microsoft.com/office/drawing/2014/main" id="{3D2F9697-DE3E-4E8E-860F-9F08CF52C66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564501" y="1733335"/>
            <a:ext cx="342900" cy="352572"/>
          </a:xfrm>
          <a:prstGeom prst="rect">
            <a:avLst/>
          </a:prstGeom>
        </p:spPr>
      </p:pic>
      <p:pic>
        <p:nvPicPr>
          <p:cNvPr id="62" name="Picture 61">
            <a:extLst>
              <a:ext uri="{FF2B5EF4-FFF2-40B4-BE49-F238E27FC236}">
                <a16:creationId xmlns:a16="http://schemas.microsoft.com/office/drawing/2014/main" id="{24336495-0239-4B32-ACE4-0B8488A72307}"/>
              </a:ext>
            </a:extLst>
          </p:cNvPr>
          <p:cNvPicPr>
            <a:picLocks noChangeAspect="1"/>
          </p:cNvPicPr>
          <p:nvPr/>
        </p:nvPicPr>
        <p:blipFill rotWithShape="1">
          <a:blip r:embed="rId7">
            <a:extLst>
              <a:ext uri="{28A0092B-C50C-407E-A947-70E740481C1C}">
                <a14:useLocalDpi xmlns:a14="http://schemas.microsoft.com/office/drawing/2010/main" val="0"/>
              </a:ext>
            </a:extLst>
          </a:blip>
          <a:srcRect t="-8857"/>
          <a:stretch/>
        </p:blipFill>
        <p:spPr>
          <a:xfrm>
            <a:off x="4658375" y="2131716"/>
            <a:ext cx="571501" cy="590551"/>
          </a:xfrm>
          <a:prstGeom prst="rect">
            <a:avLst/>
          </a:prstGeom>
        </p:spPr>
      </p:pic>
      <p:pic>
        <p:nvPicPr>
          <p:cNvPr id="63" name="Picture 62">
            <a:extLst>
              <a:ext uri="{FF2B5EF4-FFF2-40B4-BE49-F238E27FC236}">
                <a16:creationId xmlns:a16="http://schemas.microsoft.com/office/drawing/2014/main" id="{798131A6-9C0B-4AA2-95E9-83AA7B2A494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38306" y="2459604"/>
            <a:ext cx="720749" cy="571499"/>
          </a:xfrm>
          <a:prstGeom prst="rect">
            <a:avLst/>
          </a:prstGeom>
        </p:spPr>
      </p:pic>
      <p:pic>
        <p:nvPicPr>
          <p:cNvPr id="64" name="Picture 63">
            <a:extLst>
              <a:ext uri="{FF2B5EF4-FFF2-40B4-BE49-F238E27FC236}">
                <a16:creationId xmlns:a16="http://schemas.microsoft.com/office/drawing/2014/main" id="{6BE775C7-3215-45E5-B1D2-CD7DE2FA9FA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338306" y="1888105"/>
            <a:ext cx="720749" cy="571499"/>
          </a:xfrm>
          <a:prstGeom prst="rect">
            <a:avLst/>
          </a:prstGeom>
        </p:spPr>
      </p:pic>
      <p:grpSp>
        <p:nvGrpSpPr>
          <p:cNvPr id="57" name="Group 56">
            <a:extLst>
              <a:ext uri="{FF2B5EF4-FFF2-40B4-BE49-F238E27FC236}">
                <a16:creationId xmlns:a16="http://schemas.microsoft.com/office/drawing/2014/main" id="{A3EC87E5-5D3D-46D8-8129-9731470FD712}"/>
              </a:ext>
            </a:extLst>
          </p:cNvPr>
          <p:cNvGrpSpPr/>
          <p:nvPr/>
        </p:nvGrpSpPr>
        <p:grpSpPr>
          <a:xfrm>
            <a:off x="2969780" y="2699315"/>
            <a:ext cx="205789" cy="311491"/>
            <a:chOff x="1246774" y="3664744"/>
            <a:chExt cx="205789" cy="311491"/>
          </a:xfrm>
        </p:grpSpPr>
        <p:grpSp>
          <p:nvGrpSpPr>
            <p:cNvPr id="58" name="Group 57">
              <a:extLst>
                <a:ext uri="{FF2B5EF4-FFF2-40B4-BE49-F238E27FC236}">
                  <a16:creationId xmlns:a16="http://schemas.microsoft.com/office/drawing/2014/main" id="{ED38DAB4-82AB-4A9A-A64B-DE27FFAAD2EE}"/>
                </a:ext>
              </a:extLst>
            </p:cNvPr>
            <p:cNvGrpSpPr/>
            <p:nvPr/>
          </p:nvGrpSpPr>
          <p:grpSpPr>
            <a:xfrm>
              <a:off x="1246774" y="3664744"/>
              <a:ext cx="205789" cy="311491"/>
              <a:chOff x="1246774" y="3664744"/>
              <a:chExt cx="205789" cy="311491"/>
            </a:xfrm>
          </p:grpSpPr>
          <p:sp>
            <p:nvSpPr>
              <p:cNvPr id="60" name="Isosceles Triangle 59">
                <a:extLst>
                  <a:ext uri="{FF2B5EF4-FFF2-40B4-BE49-F238E27FC236}">
                    <a16:creationId xmlns:a16="http://schemas.microsoft.com/office/drawing/2014/main" id="{8A3A6846-0077-4723-B466-2EB0CAEFB397}"/>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Freeform: Shape 60">
                <a:extLst>
                  <a:ext uri="{FF2B5EF4-FFF2-40B4-BE49-F238E27FC236}">
                    <a16:creationId xmlns:a16="http://schemas.microsoft.com/office/drawing/2014/main" id="{A066FC21-E1D2-40D8-8521-BC01D20BB900}"/>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9" name="Freeform: Shape 58">
              <a:extLst>
                <a:ext uri="{FF2B5EF4-FFF2-40B4-BE49-F238E27FC236}">
                  <a16:creationId xmlns:a16="http://schemas.microsoft.com/office/drawing/2014/main" id="{9EA10CA8-6BA4-4212-A856-7B7861DFF0CB}"/>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3" name="Rectangle 72">
            <a:extLst>
              <a:ext uri="{FF2B5EF4-FFF2-40B4-BE49-F238E27FC236}">
                <a16:creationId xmlns:a16="http://schemas.microsoft.com/office/drawing/2014/main" id="{A4A2A1E6-4727-46CD-8836-AE2992D58B16}"/>
              </a:ext>
            </a:extLst>
          </p:cNvPr>
          <p:cNvSpPr/>
          <p:nvPr/>
        </p:nvSpPr>
        <p:spPr>
          <a:xfrm>
            <a:off x="7480159" y="1645273"/>
            <a:ext cx="564924" cy="42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a:extLst>
              <a:ext uri="{FF2B5EF4-FFF2-40B4-BE49-F238E27FC236}">
                <a16:creationId xmlns:a16="http://schemas.microsoft.com/office/drawing/2014/main" id="{CE991E57-51D3-40EB-BF9F-F78AFB950A43}"/>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615362" y="1727231"/>
            <a:ext cx="288174" cy="352572"/>
          </a:xfrm>
          <a:prstGeom prst="rect">
            <a:avLst/>
          </a:prstGeom>
        </p:spPr>
      </p:pic>
      <p:pic>
        <p:nvPicPr>
          <p:cNvPr id="77" name="Picture 76">
            <a:extLst>
              <a:ext uri="{FF2B5EF4-FFF2-40B4-BE49-F238E27FC236}">
                <a16:creationId xmlns:a16="http://schemas.microsoft.com/office/drawing/2014/main" id="{506736B6-D629-4745-AD98-763C25E46A88}"/>
              </a:ext>
            </a:extLst>
          </p:cNvPr>
          <p:cNvPicPr>
            <a:picLocks noChangeAspect="1"/>
          </p:cNvPicPr>
          <p:nvPr/>
        </p:nvPicPr>
        <p:blipFill rotWithShape="1">
          <a:blip r:embed="rId7">
            <a:extLst>
              <a:ext uri="{28A0092B-C50C-407E-A947-70E740481C1C}">
                <a14:useLocalDpi xmlns:a14="http://schemas.microsoft.com/office/drawing/2010/main" val="0"/>
              </a:ext>
            </a:extLst>
          </a:blip>
          <a:srcRect t="-8857"/>
          <a:stretch/>
        </p:blipFill>
        <p:spPr>
          <a:xfrm>
            <a:off x="5101510" y="1669635"/>
            <a:ext cx="571501" cy="590551"/>
          </a:xfrm>
          <a:prstGeom prst="rect">
            <a:avLst/>
          </a:prstGeom>
        </p:spPr>
      </p:pic>
      <p:pic>
        <p:nvPicPr>
          <p:cNvPr id="78" name="Picture 77">
            <a:extLst>
              <a:ext uri="{FF2B5EF4-FFF2-40B4-BE49-F238E27FC236}">
                <a16:creationId xmlns:a16="http://schemas.microsoft.com/office/drawing/2014/main" id="{4BD751D5-BD50-4B03-8335-B5F7D372AA3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17043" y="2448236"/>
            <a:ext cx="720749" cy="571499"/>
          </a:xfrm>
          <a:prstGeom prst="rect">
            <a:avLst/>
          </a:prstGeom>
        </p:spPr>
      </p:pic>
      <p:pic>
        <p:nvPicPr>
          <p:cNvPr id="79" name="Picture 78">
            <a:extLst>
              <a:ext uri="{FF2B5EF4-FFF2-40B4-BE49-F238E27FC236}">
                <a16:creationId xmlns:a16="http://schemas.microsoft.com/office/drawing/2014/main" id="{EBBC52B9-F645-4CC8-9E36-DAC1087FD0D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917043" y="1876737"/>
            <a:ext cx="720749" cy="571499"/>
          </a:xfrm>
          <a:prstGeom prst="rect">
            <a:avLst/>
          </a:prstGeom>
        </p:spPr>
      </p:pic>
      <p:grpSp>
        <p:nvGrpSpPr>
          <p:cNvPr id="80" name="Group 79">
            <a:extLst>
              <a:ext uri="{FF2B5EF4-FFF2-40B4-BE49-F238E27FC236}">
                <a16:creationId xmlns:a16="http://schemas.microsoft.com/office/drawing/2014/main" id="{799183DD-84C8-4E02-AED6-554F6250E5E1}"/>
              </a:ext>
            </a:extLst>
          </p:cNvPr>
          <p:cNvGrpSpPr/>
          <p:nvPr/>
        </p:nvGrpSpPr>
        <p:grpSpPr>
          <a:xfrm>
            <a:off x="3548517" y="2687947"/>
            <a:ext cx="205789" cy="311491"/>
            <a:chOff x="1246774" y="3664744"/>
            <a:chExt cx="205789" cy="311491"/>
          </a:xfrm>
        </p:grpSpPr>
        <p:grpSp>
          <p:nvGrpSpPr>
            <p:cNvPr id="81" name="Group 80">
              <a:extLst>
                <a:ext uri="{FF2B5EF4-FFF2-40B4-BE49-F238E27FC236}">
                  <a16:creationId xmlns:a16="http://schemas.microsoft.com/office/drawing/2014/main" id="{41C95283-1455-474A-B2F8-828227597741}"/>
                </a:ext>
              </a:extLst>
            </p:cNvPr>
            <p:cNvGrpSpPr/>
            <p:nvPr/>
          </p:nvGrpSpPr>
          <p:grpSpPr>
            <a:xfrm>
              <a:off x="1246774" y="3664744"/>
              <a:ext cx="205789" cy="311491"/>
              <a:chOff x="1246774" y="3664744"/>
              <a:chExt cx="205789" cy="311491"/>
            </a:xfrm>
          </p:grpSpPr>
          <p:sp>
            <p:nvSpPr>
              <p:cNvPr id="83" name="Isosceles Triangle 82">
                <a:extLst>
                  <a:ext uri="{FF2B5EF4-FFF2-40B4-BE49-F238E27FC236}">
                    <a16:creationId xmlns:a16="http://schemas.microsoft.com/office/drawing/2014/main" id="{93E955AA-D6FF-4B7A-9439-7DDC70100235}"/>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Shape 83">
                <a:extLst>
                  <a:ext uri="{FF2B5EF4-FFF2-40B4-BE49-F238E27FC236}">
                    <a16:creationId xmlns:a16="http://schemas.microsoft.com/office/drawing/2014/main" id="{C18A395D-66A8-4135-B53A-C27DB5D6F3E4}"/>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2" name="Freeform: Shape 81">
              <a:extLst>
                <a:ext uri="{FF2B5EF4-FFF2-40B4-BE49-F238E27FC236}">
                  <a16:creationId xmlns:a16="http://schemas.microsoft.com/office/drawing/2014/main" id="{1FADBACB-8972-4B44-A8D4-B45D6DCE7F18}"/>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1" name="Rectangle 100">
            <a:extLst>
              <a:ext uri="{FF2B5EF4-FFF2-40B4-BE49-F238E27FC236}">
                <a16:creationId xmlns:a16="http://schemas.microsoft.com/office/drawing/2014/main" id="{40E226B1-7694-4A54-943F-C35B2EFBE98F}"/>
              </a:ext>
            </a:extLst>
          </p:cNvPr>
          <p:cNvSpPr/>
          <p:nvPr/>
        </p:nvSpPr>
        <p:spPr>
          <a:xfrm>
            <a:off x="7473061" y="1641221"/>
            <a:ext cx="564924" cy="42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 name="Picture 101">
            <a:extLst>
              <a:ext uri="{FF2B5EF4-FFF2-40B4-BE49-F238E27FC236}">
                <a16:creationId xmlns:a16="http://schemas.microsoft.com/office/drawing/2014/main" id="{17CB9418-D272-4E96-A6BA-A9E5D9D0E2E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610859" y="1729283"/>
            <a:ext cx="357814" cy="352572"/>
          </a:xfrm>
          <a:prstGeom prst="rect">
            <a:avLst/>
          </a:prstGeom>
        </p:spPr>
      </p:pic>
      <p:graphicFrame>
        <p:nvGraphicFramePr>
          <p:cNvPr id="105" name="Object 104">
            <a:extLst>
              <a:ext uri="{FF2B5EF4-FFF2-40B4-BE49-F238E27FC236}">
                <a16:creationId xmlns:a16="http://schemas.microsoft.com/office/drawing/2014/main" id="{2BA69FD4-8BC7-40E4-92BE-F20755416389}"/>
              </a:ext>
            </a:extLst>
          </p:cNvPr>
          <p:cNvGraphicFramePr>
            <a:graphicFrameLocks noChangeAspect="1"/>
          </p:cNvGraphicFramePr>
          <p:nvPr/>
        </p:nvGraphicFramePr>
        <p:xfrm>
          <a:off x="1106488" y="4173310"/>
          <a:ext cx="368300" cy="723900"/>
        </p:xfrm>
        <a:graphic>
          <a:graphicData uri="http://schemas.openxmlformats.org/presentationml/2006/ole">
            <mc:AlternateContent xmlns:mc="http://schemas.openxmlformats.org/markup-compatibility/2006">
              <mc:Choice xmlns:v="urn:schemas-microsoft-com:vml" Requires="v">
                <p:oleObj spid="_x0000_s83166" name="Equation" r:id="rId14" imgW="368280" imgH="723600" progId="Equation.DSMT4">
                  <p:embed/>
                </p:oleObj>
              </mc:Choice>
              <mc:Fallback>
                <p:oleObj name="Equation" r:id="rId14" imgW="368280" imgH="723600" progId="Equation.DSMT4">
                  <p:embed/>
                  <p:pic>
                    <p:nvPicPr>
                      <p:cNvPr id="105" name="Object 104">
                        <a:extLst>
                          <a:ext uri="{FF2B5EF4-FFF2-40B4-BE49-F238E27FC236}">
                            <a16:creationId xmlns:a16="http://schemas.microsoft.com/office/drawing/2014/main" id="{2BA69FD4-8BC7-40E4-92BE-F20755416389}"/>
                          </a:ext>
                        </a:extLst>
                      </p:cNvPr>
                      <p:cNvPicPr/>
                      <p:nvPr/>
                    </p:nvPicPr>
                    <p:blipFill>
                      <a:blip r:embed="rId15"/>
                      <a:stretch>
                        <a:fillRect/>
                      </a:stretch>
                    </p:blipFill>
                    <p:spPr>
                      <a:xfrm>
                        <a:off x="1106488" y="4173310"/>
                        <a:ext cx="368300" cy="723900"/>
                      </a:xfrm>
                      <a:prstGeom prst="rect">
                        <a:avLst/>
                      </a:prstGeom>
                    </p:spPr>
                  </p:pic>
                </p:oleObj>
              </mc:Fallback>
            </mc:AlternateContent>
          </a:graphicData>
        </a:graphic>
      </p:graphicFrame>
      <p:graphicFrame>
        <p:nvGraphicFramePr>
          <p:cNvPr id="106" name="Object 105">
            <a:extLst>
              <a:ext uri="{FF2B5EF4-FFF2-40B4-BE49-F238E27FC236}">
                <a16:creationId xmlns:a16="http://schemas.microsoft.com/office/drawing/2014/main" id="{91731B8F-0C60-424A-963E-EAA50BAA69B2}"/>
              </a:ext>
            </a:extLst>
          </p:cNvPr>
          <p:cNvGraphicFramePr>
            <a:graphicFrameLocks noChangeAspect="1"/>
          </p:cNvGraphicFramePr>
          <p:nvPr/>
        </p:nvGraphicFramePr>
        <p:xfrm>
          <a:off x="2049463" y="4187598"/>
          <a:ext cx="368300" cy="723900"/>
        </p:xfrm>
        <a:graphic>
          <a:graphicData uri="http://schemas.openxmlformats.org/presentationml/2006/ole">
            <mc:AlternateContent xmlns:mc="http://schemas.openxmlformats.org/markup-compatibility/2006">
              <mc:Choice xmlns:v="urn:schemas-microsoft-com:vml" Requires="v">
                <p:oleObj spid="_x0000_s83167" name="Equation" r:id="rId16" imgW="368280" imgH="723600" progId="Equation.DSMT4">
                  <p:embed/>
                </p:oleObj>
              </mc:Choice>
              <mc:Fallback>
                <p:oleObj name="Equation" r:id="rId16" imgW="368280" imgH="723600" progId="Equation.DSMT4">
                  <p:embed/>
                  <p:pic>
                    <p:nvPicPr>
                      <p:cNvPr id="106" name="Object 105">
                        <a:extLst>
                          <a:ext uri="{FF2B5EF4-FFF2-40B4-BE49-F238E27FC236}">
                            <a16:creationId xmlns:a16="http://schemas.microsoft.com/office/drawing/2014/main" id="{91731B8F-0C60-424A-963E-EAA50BAA69B2}"/>
                          </a:ext>
                        </a:extLst>
                      </p:cNvPr>
                      <p:cNvPicPr/>
                      <p:nvPr/>
                    </p:nvPicPr>
                    <p:blipFill>
                      <a:blip r:embed="rId17"/>
                      <a:stretch>
                        <a:fillRect/>
                      </a:stretch>
                    </p:blipFill>
                    <p:spPr>
                      <a:xfrm>
                        <a:off x="2049463" y="4187598"/>
                        <a:ext cx="368300" cy="723900"/>
                      </a:xfrm>
                      <a:prstGeom prst="rect">
                        <a:avLst/>
                      </a:prstGeom>
                    </p:spPr>
                  </p:pic>
                </p:oleObj>
              </mc:Fallback>
            </mc:AlternateContent>
          </a:graphicData>
        </a:graphic>
      </p:graphicFrame>
      <p:graphicFrame>
        <p:nvGraphicFramePr>
          <p:cNvPr id="108" name="Object 107">
            <a:extLst>
              <a:ext uri="{FF2B5EF4-FFF2-40B4-BE49-F238E27FC236}">
                <a16:creationId xmlns:a16="http://schemas.microsoft.com/office/drawing/2014/main" id="{25173EDF-10D2-45EF-9E7C-1C1ADA882008}"/>
              </a:ext>
            </a:extLst>
          </p:cNvPr>
          <p:cNvGraphicFramePr>
            <a:graphicFrameLocks noChangeAspect="1"/>
          </p:cNvGraphicFramePr>
          <p:nvPr/>
        </p:nvGraphicFramePr>
        <p:xfrm>
          <a:off x="1669477" y="4405039"/>
          <a:ext cx="266700" cy="266700"/>
        </p:xfrm>
        <a:graphic>
          <a:graphicData uri="http://schemas.openxmlformats.org/presentationml/2006/ole">
            <mc:AlternateContent xmlns:mc="http://schemas.openxmlformats.org/markup-compatibility/2006">
              <mc:Choice xmlns:v="urn:schemas-microsoft-com:vml" Requires="v">
                <p:oleObj spid="_x0000_s83168" name="Equation" r:id="rId18" imgW="266400" imgH="266400" progId="Equation.DSMT4">
                  <p:embed/>
                </p:oleObj>
              </mc:Choice>
              <mc:Fallback>
                <p:oleObj name="Equation" r:id="rId18" imgW="266400" imgH="266400" progId="Equation.DSMT4">
                  <p:embed/>
                  <p:pic>
                    <p:nvPicPr>
                      <p:cNvPr id="108" name="Object 107">
                        <a:extLst>
                          <a:ext uri="{FF2B5EF4-FFF2-40B4-BE49-F238E27FC236}">
                            <a16:creationId xmlns:a16="http://schemas.microsoft.com/office/drawing/2014/main" id="{25173EDF-10D2-45EF-9E7C-1C1ADA882008}"/>
                          </a:ext>
                        </a:extLst>
                      </p:cNvPr>
                      <p:cNvPicPr/>
                      <p:nvPr/>
                    </p:nvPicPr>
                    <p:blipFill>
                      <a:blip r:embed="rId19"/>
                      <a:stretch>
                        <a:fillRect/>
                      </a:stretch>
                    </p:blipFill>
                    <p:spPr>
                      <a:xfrm>
                        <a:off x="1669477" y="4405039"/>
                        <a:ext cx="266700" cy="266700"/>
                      </a:xfrm>
                      <a:prstGeom prst="rect">
                        <a:avLst/>
                      </a:prstGeom>
                    </p:spPr>
                  </p:pic>
                </p:oleObj>
              </mc:Fallback>
            </mc:AlternateContent>
          </a:graphicData>
        </a:graphic>
      </p:graphicFrame>
      <p:graphicFrame>
        <p:nvGraphicFramePr>
          <p:cNvPr id="125" name="Object 124">
            <a:extLst>
              <a:ext uri="{FF2B5EF4-FFF2-40B4-BE49-F238E27FC236}">
                <a16:creationId xmlns:a16="http://schemas.microsoft.com/office/drawing/2014/main" id="{6D76C8BA-16D3-4270-AFF6-776836551D59}"/>
              </a:ext>
            </a:extLst>
          </p:cNvPr>
          <p:cNvGraphicFramePr>
            <a:graphicFrameLocks noChangeAspect="1"/>
          </p:cNvGraphicFramePr>
          <p:nvPr/>
        </p:nvGraphicFramePr>
        <p:xfrm>
          <a:off x="3003550" y="4187598"/>
          <a:ext cx="368300" cy="723900"/>
        </p:xfrm>
        <a:graphic>
          <a:graphicData uri="http://schemas.openxmlformats.org/presentationml/2006/ole">
            <mc:AlternateContent xmlns:mc="http://schemas.openxmlformats.org/markup-compatibility/2006">
              <mc:Choice xmlns:v="urn:schemas-microsoft-com:vml" Requires="v">
                <p:oleObj spid="_x0000_s83169" name="Equation" r:id="rId20" imgW="368280" imgH="723600" progId="Equation.DSMT4">
                  <p:embed/>
                </p:oleObj>
              </mc:Choice>
              <mc:Fallback>
                <p:oleObj name="Equation" r:id="rId20" imgW="368280" imgH="723600" progId="Equation.DSMT4">
                  <p:embed/>
                  <p:pic>
                    <p:nvPicPr>
                      <p:cNvPr id="125" name="Object 124">
                        <a:extLst>
                          <a:ext uri="{FF2B5EF4-FFF2-40B4-BE49-F238E27FC236}">
                            <a16:creationId xmlns:a16="http://schemas.microsoft.com/office/drawing/2014/main" id="{6D76C8BA-16D3-4270-AFF6-776836551D59}"/>
                          </a:ext>
                        </a:extLst>
                      </p:cNvPr>
                      <p:cNvPicPr/>
                      <p:nvPr/>
                    </p:nvPicPr>
                    <p:blipFill>
                      <a:blip r:embed="rId21"/>
                      <a:stretch>
                        <a:fillRect/>
                      </a:stretch>
                    </p:blipFill>
                    <p:spPr>
                      <a:xfrm>
                        <a:off x="3003550" y="4187598"/>
                        <a:ext cx="368300" cy="723900"/>
                      </a:xfrm>
                      <a:prstGeom prst="rect">
                        <a:avLst/>
                      </a:prstGeom>
                    </p:spPr>
                  </p:pic>
                </p:oleObj>
              </mc:Fallback>
            </mc:AlternateContent>
          </a:graphicData>
        </a:graphic>
      </p:graphicFrame>
      <p:graphicFrame>
        <p:nvGraphicFramePr>
          <p:cNvPr id="126" name="Object 125">
            <a:extLst>
              <a:ext uri="{FF2B5EF4-FFF2-40B4-BE49-F238E27FC236}">
                <a16:creationId xmlns:a16="http://schemas.microsoft.com/office/drawing/2014/main" id="{7844A514-5CB1-4DF9-BF5E-2B42F577A927}"/>
              </a:ext>
            </a:extLst>
          </p:cNvPr>
          <p:cNvGraphicFramePr>
            <a:graphicFrameLocks noChangeAspect="1"/>
          </p:cNvGraphicFramePr>
          <p:nvPr/>
        </p:nvGraphicFramePr>
        <p:xfrm>
          <a:off x="2624154" y="4405039"/>
          <a:ext cx="266700" cy="266700"/>
        </p:xfrm>
        <a:graphic>
          <a:graphicData uri="http://schemas.openxmlformats.org/presentationml/2006/ole">
            <mc:AlternateContent xmlns:mc="http://schemas.openxmlformats.org/markup-compatibility/2006">
              <mc:Choice xmlns:v="urn:schemas-microsoft-com:vml" Requires="v">
                <p:oleObj spid="_x0000_s83170" name="Equation" r:id="rId22" imgW="266400" imgH="266400" progId="Equation.DSMT4">
                  <p:embed/>
                </p:oleObj>
              </mc:Choice>
              <mc:Fallback>
                <p:oleObj name="Equation" r:id="rId22" imgW="266400" imgH="266400" progId="Equation.DSMT4">
                  <p:embed/>
                  <p:pic>
                    <p:nvPicPr>
                      <p:cNvPr id="126" name="Object 125">
                        <a:extLst>
                          <a:ext uri="{FF2B5EF4-FFF2-40B4-BE49-F238E27FC236}">
                            <a16:creationId xmlns:a16="http://schemas.microsoft.com/office/drawing/2014/main" id="{7844A514-5CB1-4DF9-BF5E-2B42F577A927}"/>
                          </a:ext>
                        </a:extLst>
                      </p:cNvPr>
                      <p:cNvPicPr/>
                      <p:nvPr/>
                    </p:nvPicPr>
                    <p:blipFill>
                      <a:blip r:embed="rId19"/>
                      <a:stretch>
                        <a:fillRect/>
                      </a:stretch>
                    </p:blipFill>
                    <p:spPr>
                      <a:xfrm>
                        <a:off x="2624154" y="4405039"/>
                        <a:ext cx="266700" cy="266700"/>
                      </a:xfrm>
                      <a:prstGeom prst="rect">
                        <a:avLst/>
                      </a:prstGeom>
                    </p:spPr>
                  </p:pic>
                </p:oleObj>
              </mc:Fallback>
            </mc:AlternateContent>
          </a:graphicData>
        </a:graphic>
      </p:graphicFrame>
      <p:graphicFrame>
        <p:nvGraphicFramePr>
          <p:cNvPr id="129" name="Object 128">
            <a:extLst>
              <a:ext uri="{FF2B5EF4-FFF2-40B4-BE49-F238E27FC236}">
                <a16:creationId xmlns:a16="http://schemas.microsoft.com/office/drawing/2014/main" id="{BA0C91F6-C94B-4DA6-B4F3-4C2C1255FA54}"/>
              </a:ext>
            </a:extLst>
          </p:cNvPr>
          <p:cNvGraphicFramePr>
            <a:graphicFrameLocks noChangeAspect="1"/>
          </p:cNvGraphicFramePr>
          <p:nvPr/>
        </p:nvGraphicFramePr>
        <p:xfrm>
          <a:off x="3963988" y="4187598"/>
          <a:ext cx="368300" cy="723900"/>
        </p:xfrm>
        <a:graphic>
          <a:graphicData uri="http://schemas.openxmlformats.org/presentationml/2006/ole">
            <mc:AlternateContent xmlns:mc="http://schemas.openxmlformats.org/markup-compatibility/2006">
              <mc:Choice xmlns:v="urn:schemas-microsoft-com:vml" Requires="v">
                <p:oleObj spid="_x0000_s83171" name="Equation" r:id="rId23" imgW="368280" imgH="723600" progId="Equation.DSMT4">
                  <p:embed/>
                </p:oleObj>
              </mc:Choice>
              <mc:Fallback>
                <p:oleObj name="Equation" r:id="rId23" imgW="368280" imgH="723600" progId="Equation.DSMT4">
                  <p:embed/>
                  <p:pic>
                    <p:nvPicPr>
                      <p:cNvPr id="129" name="Object 128">
                        <a:extLst>
                          <a:ext uri="{FF2B5EF4-FFF2-40B4-BE49-F238E27FC236}">
                            <a16:creationId xmlns:a16="http://schemas.microsoft.com/office/drawing/2014/main" id="{BA0C91F6-C94B-4DA6-B4F3-4C2C1255FA54}"/>
                          </a:ext>
                        </a:extLst>
                      </p:cNvPr>
                      <p:cNvPicPr/>
                      <p:nvPr/>
                    </p:nvPicPr>
                    <p:blipFill>
                      <a:blip r:embed="rId24"/>
                      <a:stretch>
                        <a:fillRect/>
                      </a:stretch>
                    </p:blipFill>
                    <p:spPr>
                      <a:xfrm>
                        <a:off x="3963988" y="4187598"/>
                        <a:ext cx="368300" cy="723900"/>
                      </a:xfrm>
                      <a:prstGeom prst="rect">
                        <a:avLst/>
                      </a:prstGeom>
                    </p:spPr>
                  </p:pic>
                </p:oleObj>
              </mc:Fallback>
            </mc:AlternateContent>
          </a:graphicData>
        </a:graphic>
      </p:graphicFrame>
      <p:graphicFrame>
        <p:nvGraphicFramePr>
          <p:cNvPr id="130" name="Object 129">
            <a:extLst>
              <a:ext uri="{FF2B5EF4-FFF2-40B4-BE49-F238E27FC236}">
                <a16:creationId xmlns:a16="http://schemas.microsoft.com/office/drawing/2014/main" id="{A44EF16B-8500-425D-97EE-8FAE3F181079}"/>
              </a:ext>
            </a:extLst>
          </p:cNvPr>
          <p:cNvGraphicFramePr>
            <a:graphicFrameLocks noChangeAspect="1"/>
          </p:cNvGraphicFramePr>
          <p:nvPr/>
        </p:nvGraphicFramePr>
        <p:xfrm>
          <a:off x="3590241" y="4405039"/>
          <a:ext cx="266700" cy="266700"/>
        </p:xfrm>
        <a:graphic>
          <a:graphicData uri="http://schemas.openxmlformats.org/presentationml/2006/ole">
            <mc:AlternateContent xmlns:mc="http://schemas.openxmlformats.org/markup-compatibility/2006">
              <mc:Choice xmlns:v="urn:schemas-microsoft-com:vml" Requires="v">
                <p:oleObj spid="_x0000_s83172" name="Equation" r:id="rId25" imgW="266400" imgH="266400" progId="Equation.DSMT4">
                  <p:embed/>
                </p:oleObj>
              </mc:Choice>
              <mc:Fallback>
                <p:oleObj name="Equation" r:id="rId25" imgW="266400" imgH="266400" progId="Equation.DSMT4">
                  <p:embed/>
                  <p:pic>
                    <p:nvPicPr>
                      <p:cNvPr id="130" name="Object 129">
                        <a:extLst>
                          <a:ext uri="{FF2B5EF4-FFF2-40B4-BE49-F238E27FC236}">
                            <a16:creationId xmlns:a16="http://schemas.microsoft.com/office/drawing/2014/main" id="{A44EF16B-8500-425D-97EE-8FAE3F181079}"/>
                          </a:ext>
                        </a:extLst>
                      </p:cNvPr>
                      <p:cNvPicPr/>
                      <p:nvPr/>
                    </p:nvPicPr>
                    <p:blipFill>
                      <a:blip r:embed="rId19"/>
                      <a:stretch>
                        <a:fillRect/>
                      </a:stretch>
                    </p:blipFill>
                    <p:spPr>
                      <a:xfrm>
                        <a:off x="3590241" y="4405039"/>
                        <a:ext cx="266700" cy="266700"/>
                      </a:xfrm>
                      <a:prstGeom prst="rect">
                        <a:avLst/>
                      </a:prstGeom>
                    </p:spPr>
                  </p:pic>
                </p:oleObj>
              </mc:Fallback>
            </mc:AlternateContent>
          </a:graphicData>
        </a:graphic>
      </p:graphicFrame>
      <p:graphicFrame>
        <p:nvGraphicFramePr>
          <p:cNvPr id="133" name="Object 132">
            <a:extLst>
              <a:ext uri="{FF2B5EF4-FFF2-40B4-BE49-F238E27FC236}">
                <a16:creationId xmlns:a16="http://schemas.microsoft.com/office/drawing/2014/main" id="{945E269A-BC47-4ECF-B12F-15E529E25288}"/>
              </a:ext>
            </a:extLst>
          </p:cNvPr>
          <p:cNvGraphicFramePr>
            <a:graphicFrameLocks noChangeAspect="1"/>
          </p:cNvGraphicFramePr>
          <p:nvPr/>
        </p:nvGraphicFramePr>
        <p:xfrm>
          <a:off x="4922838" y="4187598"/>
          <a:ext cx="368300" cy="723900"/>
        </p:xfrm>
        <a:graphic>
          <a:graphicData uri="http://schemas.openxmlformats.org/presentationml/2006/ole">
            <mc:AlternateContent xmlns:mc="http://schemas.openxmlformats.org/markup-compatibility/2006">
              <mc:Choice xmlns:v="urn:schemas-microsoft-com:vml" Requires="v">
                <p:oleObj spid="_x0000_s83173" name="Equation" r:id="rId26" imgW="368280" imgH="723600" progId="Equation.DSMT4">
                  <p:embed/>
                </p:oleObj>
              </mc:Choice>
              <mc:Fallback>
                <p:oleObj name="Equation" r:id="rId26" imgW="368280" imgH="723600" progId="Equation.DSMT4">
                  <p:embed/>
                  <p:pic>
                    <p:nvPicPr>
                      <p:cNvPr id="133" name="Object 132">
                        <a:extLst>
                          <a:ext uri="{FF2B5EF4-FFF2-40B4-BE49-F238E27FC236}">
                            <a16:creationId xmlns:a16="http://schemas.microsoft.com/office/drawing/2014/main" id="{945E269A-BC47-4ECF-B12F-15E529E25288}"/>
                          </a:ext>
                        </a:extLst>
                      </p:cNvPr>
                      <p:cNvPicPr/>
                      <p:nvPr/>
                    </p:nvPicPr>
                    <p:blipFill>
                      <a:blip r:embed="rId27"/>
                      <a:stretch>
                        <a:fillRect/>
                      </a:stretch>
                    </p:blipFill>
                    <p:spPr>
                      <a:xfrm>
                        <a:off x="4922838" y="4187598"/>
                        <a:ext cx="368300" cy="723900"/>
                      </a:xfrm>
                      <a:prstGeom prst="rect">
                        <a:avLst/>
                      </a:prstGeom>
                    </p:spPr>
                  </p:pic>
                </p:oleObj>
              </mc:Fallback>
            </mc:AlternateContent>
          </a:graphicData>
        </a:graphic>
      </p:graphicFrame>
      <p:graphicFrame>
        <p:nvGraphicFramePr>
          <p:cNvPr id="134" name="Object 133">
            <a:extLst>
              <a:ext uri="{FF2B5EF4-FFF2-40B4-BE49-F238E27FC236}">
                <a16:creationId xmlns:a16="http://schemas.microsoft.com/office/drawing/2014/main" id="{F3035ED3-0160-48ED-8182-923AE400B902}"/>
              </a:ext>
            </a:extLst>
          </p:cNvPr>
          <p:cNvGraphicFramePr>
            <a:graphicFrameLocks noChangeAspect="1"/>
          </p:cNvGraphicFramePr>
          <p:nvPr/>
        </p:nvGraphicFramePr>
        <p:xfrm>
          <a:off x="4533421" y="4405039"/>
          <a:ext cx="266700" cy="266700"/>
        </p:xfrm>
        <a:graphic>
          <a:graphicData uri="http://schemas.openxmlformats.org/presentationml/2006/ole">
            <mc:AlternateContent xmlns:mc="http://schemas.openxmlformats.org/markup-compatibility/2006">
              <mc:Choice xmlns:v="urn:schemas-microsoft-com:vml" Requires="v">
                <p:oleObj spid="_x0000_s83174" name="Equation" r:id="rId28" imgW="266400" imgH="266400" progId="Equation.DSMT4">
                  <p:embed/>
                </p:oleObj>
              </mc:Choice>
              <mc:Fallback>
                <p:oleObj name="Equation" r:id="rId28" imgW="266400" imgH="266400" progId="Equation.DSMT4">
                  <p:embed/>
                  <p:pic>
                    <p:nvPicPr>
                      <p:cNvPr id="134" name="Object 133">
                        <a:extLst>
                          <a:ext uri="{FF2B5EF4-FFF2-40B4-BE49-F238E27FC236}">
                            <a16:creationId xmlns:a16="http://schemas.microsoft.com/office/drawing/2014/main" id="{F3035ED3-0160-48ED-8182-923AE400B902}"/>
                          </a:ext>
                        </a:extLst>
                      </p:cNvPr>
                      <p:cNvPicPr/>
                      <p:nvPr/>
                    </p:nvPicPr>
                    <p:blipFill>
                      <a:blip r:embed="rId19"/>
                      <a:stretch>
                        <a:fillRect/>
                      </a:stretch>
                    </p:blipFill>
                    <p:spPr>
                      <a:xfrm>
                        <a:off x="4533421" y="4405039"/>
                        <a:ext cx="266700" cy="266700"/>
                      </a:xfrm>
                      <a:prstGeom prst="rect">
                        <a:avLst/>
                      </a:prstGeom>
                    </p:spPr>
                  </p:pic>
                </p:oleObj>
              </mc:Fallback>
            </mc:AlternateContent>
          </a:graphicData>
        </a:graphic>
      </p:graphicFrame>
      <p:graphicFrame>
        <p:nvGraphicFramePr>
          <p:cNvPr id="137" name="Object 136">
            <a:extLst>
              <a:ext uri="{FF2B5EF4-FFF2-40B4-BE49-F238E27FC236}">
                <a16:creationId xmlns:a16="http://schemas.microsoft.com/office/drawing/2014/main" id="{F4C5E366-2272-44A1-A740-12140919ECBA}"/>
              </a:ext>
            </a:extLst>
          </p:cNvPr>
          <p:cNvGraphicFramePr>
            <a:graphicFrameLocks noChangeAspect="1"/>
          </p:cNvGraphicFramePr>
          <p:nvPr/>
        </p:nvGraphicFramePr>
        <p:xfrm>
          <a:off x="5865813" y="4201885"/>
          <a:ext cx="368300" cy="723900"/>
        </p:xfrm>
        <a:graphic>
          <a:graphicData uri="http://schemas.openxmlformats.org/presentationml/2006/ole">
            <mc:AlternateContent xmlns:mc="http://schemas.openxmlformats.org/markup-compatibility/2006">
              <mc:Choice xmlns:v="urn:schemas-microsoft-com:vml" Requires="v">
                <p:oleObj spid="_x0000_s83175" name="Equation" r:id="rId29" imgW="368280" imgH="723600" progId="Equation.DSMT4">
                  <p:embed/>
                </p:oleObj>
              </mc:Choice>
              <mc:Fallback>
                <p:oleObj name="Equation" r:id="rId29" imgW="368280" imgH="723600" progId="Equation.DSMT4">
                  <p:embed/>
                  <p:pic>
                    <p:nvPicPr>
                      <p:cNvPr id="137" name="Object 136">
                        <a:extLst>
                          <a:ext uri="{FF2B5EF4-FFF2-40B4-BE49-F238E27FC236}">
                            <a16:creationId xmlns:a16="http://schemas.microsoft.com/office/drawing/2014/main" id="{F4C5E366-2272-44A1-A740-12140919ECBA}"/>
                          </a:ext>
                        </a:extLst>
                      </p:cNvPr>
                      <p:cNvPicPr/>
                      <p:nvPr/>
                    </p:nvPicPr>
                    <p:blipFill>
                      <a:blip r:embed="rId30"/>
                      <a:stretch>
                        <a:fillRect/>
                      </a:stretch>
                    </p:blipFill>
                    <p:spPr>
                      <a:xfrm>
                        <a:off x="5865813" y="4201885"/>
                        <a:ext cx="368300" cy="723900"/>
                      </a:xfrm>
                      <a:prstGeom prst="rect">
                        <a:avLst/>
                      </a:prstGeom>
                    </p:spPr>
                  </p:pic>
                </p:oleObj>
              </mc:Fallback>
            </mc:AlternateContent>
          </a:graphicData>
        </a:graphic>
      </p:graphicFrame>
      <p:graphicFrame>
        <p:nvGraphicFramePr>
          <p:cNvPr id="138" name="Object 137">
            <a:extLst>
              <a:ext uri="{FF2B5EF4-FFF2-40B4-BE49-F238E27FC236}">
                <a16:creationId xmlns:a16="http://schemas.microsoft.com/office/drawing/2014/main" id="{17A97376-7915-43A4-B19C-731986DEC4C8}"/>
              </a:ext>
            </a:extLst>
          </p:cNvPr>
          <p:cNvGraphicFramePr>
            <a:graphicFrameLocks noChangeAspect="1"/>
          </p:cNvGraphicFramePr>
          <p:nvPr/>
        </p:nvGraphicFramePr>
        <p:xfrm>
          <a:off x="5473700" y="4489223"/>
          <a:ext cx="254000" cy="165100"/>
        </p:xfrm>
        <a:graphic>
          <a:graphicData uri="http://schemas.openxmlformats.org/presentationml/2006/ole">
            <mc:AlternateContent xmlns:mc="http://schemas.openxmlformats.org/markup-compatibility/2006">
              <mc:Choice xmlns:v="urn:schemas-microsoft-com:vml" Requires="v">
                <p:oleObj spid="_x0000_s83176" name="Equation" r:id="rId31" imgW="253800" imgH="164880" progId="Equation.DSMT4">
                  <p:embed/>
                </p:oleObj>
              </mc:Choice>
              <mc:Fallback>
                <p:oleObj name="Equation" r:id="rId31" imgW="253800" imgH="164880" progId="Equation.DSMT4">
                  <p:embed/>
                  <p:pic>
                    <p:nvPicPr>
                      <p:cNvPr id="138" name="Object 137">
                        <a:extLst>
                          <a:ext uri="{FF2B5EF4-FFF2-40B4-BE49-F238E27FC236}">
                            <a16:creationId xmlns:a16="http://schemas.microsoft.com/office/drawing/2014/main" id="{17A97376-7915-43A4-B19C-731986DEC4C8}"/>
                          </a:ext>
                        </a:extLst>
                      </p:cNvPr>
                      <p:cNvPicPr/>
                      <p:nvPr/>
                    </p:nvPicPr>
                    <p:blipFill>
                      <a:blip r:embed="rId32"/>
                      <a:stretch>
                        <a:fillRect/>
                      </a:stretch>
                    </p:blipFill>
                    <p:spPr>
                      <a:xfrm>
                        <a:off x="5473700" y="4489223"/>
                        <a:ext cx="254000" cy="16510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CACA8314-3891-48CB-ACCD-5052B6452633}"/>
              </a:ext>
            </a:extLst>
          </p:cNvPr>
          <p:cNvGraphicFramePr>
            <a:graphicFrameLocks noChangeAspect="1"/>
          </p:cNvGraphicFramePr>
          <p:nvPr/>
        </p:nvGraphicFramePr>
        <p:xfrm>
          <a:off x="1134490" y="5108348"/>
          <a:ext cx="368300" cy="723900"/>
        </p:xfrm>
        <a:graphic>
          <a:graphicData uri="http://schemas.openxmlformats.org/presentationml/2006/ole">
            <mc:AlternateContent xmlns:mc="http://schemas.openxmlformats.org/markup-compatibility/2006">
              <mc:Choice xmlns:v="urn:schemas-microsoft-com:vml" Requires="v">
                <p:oleObj spid="_x0000_s83177" name="Equation" r:id="rId33" imgW="368280" imgH="723600" progId="Equation.DSMT4">
                  <p:embed/>
                </p:oleObj>
              </mc:Choice>
              <mc:Fallback>
                <p:oleObj name="Equation" r:id="rId33" imgW="368280" imgH="723600" progId="Equation.DSMT4">
                  <p:embed/>
                  <p:pic>
                    <p:nvPicPr>
                      <p:cNvPr id="70" name="Object 69">
                        <a:extLst>
                          <a:ext uri="{FF2B5EF4-FFF2-40B4-BE49-F238E27FC236}">
                            <a16:creationId xmlns:a16="http://schemas.microsoft.com/office/drawing/2014/main" id="{CACA8314-3891-48CB-ACCD-5052B6452633}"/>
                          </a:ext>
                        </a:extLst>
                      </p:cNvPr>
                      <p:cNvPicPr/>
                      <p:nvPr/>
                    </p:nvPicPr>
                    <p:blipFill>
                      <a:blip r:embed="rId34"/>
                      <a:stretch>
                        <a:fillRect/>
                      </a:stretch>
                    </p:blipFill>
                    <p:spPr>
                      <a:xfrm>
                        <a:off x="1134490" y="5108348"/>
                        <a:ext cx="368300" cy="723900"/>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12BBD6DA-06D2-4561-BE9C-E8D90D58D53E}"/>
              </a:ext>
            </a:extLst>
          </p:cNvPr>
          <p:cNvGraphicFramePr>
            <a:graphicFrameLocks noChangeAspect="1"/>
          </p:cNvGraphicFramePr>
          <p:nvPr/>
        </p:nvGraphicFramePr>
        <p:xfrm>
          <a:off x="2077465" y="5122636"/>
          <a:ext cx="368300" cy="723900"/>
        </p:xfrm>
        <a:graphic>
          <a:graphicData uri="http://schemas.openxmlformats.org/presentationml/2006/ole">
            <mc:AlternateContent xmlns:mc="http://schemas.openxmlformats.org/markup-compatibility/2006">
              <mc:Choice xmlns:v="urn:schemas-microsoft-com:vml" Requires="v">
                <p:oleObj spid="_x0000_s83178" name="Equation" r:id="rId16" imgW="368280" imgH="723600" progId="Equation.DSMT4">
                  <p:embed/>
                </p:oleObj>
              </mc:Choice>
              <mc:Fallback>
                <p:oleObj name="Equation" r:id="rId16" imgW="368280" imgH="723600" progId="Equation.DSMT4">
                  <p:embed/>
                  <p:pic>
                    <p:nvPicPr>
                      <p:cNvPr id="71" name="Object 70">
                        <a:extLst>
                          <a:ext uri="{FF2B5EF4-FFF2-40B4-BE49-F238E27FC236}">
                            <a16:creationId xmlns:a16="http://schemas.microsoft.com/office/drawing/2014/main" id="{12BBD6DA-06D2-4561-BE9C-E8D90D58D53E}"/>
                          </a:ext>
                        </a:extLst>
                      </p:cNvPr>
                      <p:cNvPicPr/>
                      <p:nvPr/>
                    </p:nvPicPr>
                    <p:blipFill>
                      <a:blip r:embed="rId17"/>
                      <a:stretch>
                        <a:fillRect/>
                      </a:stretch>
                    </p:blipFill>
                    <p:spPr>
                      <a:xfrm>
                        <a:off x="2077465" y="5122636"/>
                        <a:ext cx="368300" cy="72390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365F7870-BB6C-4A23-93B9-3259EFDEEDF5}"/>
              </a:ext>
            </a:extLst>
          </p:cNvPr>
          <p:cNvGraphicFramePr>
            <a:graphicFrameLocks noChangeAspect="1"/>
          </p:cNvGraphicFramePr>
          <p:nvPr/>
        </p:nvGraphicFramePr>
        <p:xfrm>
          <a:off x="1665288" y="5421403"/>
          <a:ext cx="254000" cy="165100"/>
        </p:xfrm>
        <a:graphic>
          <a:graphicData uri="http://schemas.openxmlformats.org/presentationml/2006/ole">
            <mc:AlternateContent xmlns:mc="http://schemas.openxmlformats.org/markup-compatibility/2006">
              <mc:Choice xmlns:v="urn:schemas-microsoft-com:vml" Requires="v">
                <p:oleObj spid="_x0000_s83179" name="Equation" r:id="rId35" imgW="253800" imgH="164880" progId="Equation.DSMT4">
                  <p:embed/>
                </p:oleObj>
              </mc:Choice>
              <mc:Fallback>
                <p:oleObj name="Equation" r:id="rId35" imgW="253800" imgH="164880" progId="Equation.DSMT4">
                  <p:embed/>
                  <p:pic>
                    <p:nvPicPr>
                      <p:cNvPr id="72" name="Object 71">
                        <a:extLst>
                          <a:ext uri="{FF2B5EF4-FFF2-40B4-BE49-F238E27FC236}">
                            <a16:creationId xmlns:a16="http://schemas.microsoft.com/office/drawing/2014/main" id="{365F7870-BB6C-4A23-93B9-3259EFDEEDF5}"/>
                          </a:ext>
                        </a:extLst>
                      </p:cNvPr>
                      <p:cNvPicPr/>
                      <p:nvPr/>
                    </p:nvPicPr>
                    <p:blipFill>
                      <a:blip r:embed="rId36"/>
                      <a:stretch>
                        <a:fillRect/>
                      </a:stretch>
                    </p:blipFill>
                    <p:spPr>
                      <a:xfrm>
                        <a:off x="1665288" y="5421403"/>
                        <a:ext cx="254000" cy="1651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E68B4BEF-5030-41AA-BC29-3034DAD4406B}"/>
              </a:ext>
            </a:extLst>
          </p:cNvPr>
          <p:cNvGraphicFramePr>
            <a:graphicFrameLocks noChangeAspect="1"/>
          </p:cNvGraphicFramePr>
          <p:nvPr/>
        </p:nvGraphicFramePr>
        <p:xfrm>
          <a:off x="3031552" y="5122636"/>
          <a:ext cx="368300" cy="723900"/>
        </p:xfrm>
        <a:graphic>
          <a:graphicData uri="http://schemas.openxmlformats.org/presentationml/2006/ole">
            <mc:AlternateContent xmlns:mc="http://schemas.openxmlformats.org/markup-compatibility/2006">
              <mc:Choice xmlns:v="urn:schemas-microsoft-com:vml" Requires="v">
                <p:oleObj spid="_x0000_s83180" name="Equation" r:id="rId20" imgW="368280" imgH="723600" progId="Equation.DSMT4">
                  <p:embed/>
                </p:oleObj>
              </mc:Choice>
              <mc:Fallback>
                <p:oleObj name="Equation" r:id="rId20" imgW="368280" imgH="723600" progId="Equation.DSMT4">
                  <p:embed/>
                  <p:pic>
                    <p:nvPicPr>
                      <p:cNvPr id="75" name="Object 74">
                        <a:extLst>
                          <a:ext uri="{FF2B5EF4-FFF2-40B4-BE49-F238E27FC236}">
                            <a16:creationId xmlns:a16="http://schemas.microsoft.com/office/drawing/2014/main" id="{E68B4BEF-5030-41AA-BC29-3034DAD4406B}"/>
                          </a:ext>
                        </a:extLst>
                      </p:cNvPr>
                      <p:cNvPicPr/>
                      <p:nvPr/>
                    </p:nvPicPr>
                    <p:blipFill>
                      <a:blip r:embed="rId21"/>
                      <a:stretch>
                        <a:fillRect/>
                      </a:stretch>
                    </p:blipFill>
                    <p:spPr>
                      <a:xfrm>
                        <a:off x="3031552" y="5122636"/>
                        <a:ext cx="368300" cy="723900"/>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3462FB3A-9238-4F66-AB74-3E805463788D}"/>
              </a:ext>
            </a:extLst>
          </p:cNvPr>
          <p:cNvGraphicFramePr>
            <a:graphicFrameLocks noChangeAspect="1"/>
          </p:cNvGraphicFramePr>
          <p:nvPr/>
        </p:nvGraphicFramePr>
        <p:xfrm>
          <a:off x="2614056" y="5340077"/>
          <a:ext cx="266700" cy="266700"/>
        </p:xfrm>
        <a:graphic>
          <a:graphicData uri="http://schemas.openxmlformats.org/presentationml/2006/ole">
            <mc:AlternateContent xmlns:mc="http://schemas.openxmlformats.org/markup-compatibility/2006">
              <mc:Choice xmlns:v="urn:schemas-microsoft-com:vml" Requires="v">
                <p:oleObj spid="_x0000_s83181" name="Equation" r:id="rId22" imgW="266400" imgH="266400" progId="Equation.DSMT4">
                  <p:embed/>
                </p:oleObj>
              </mc:Choice>
              <mc:Fallback>
                <p:oleObj name="Equation" r:id="rId22" imgW="266400" imgH="266400" progId="Equation.DSMT4">
                  <p:embed/>
                  <p:pic>
                    <p:nvPicPr>
                      <p:cNvPr id="76" name="Object 75">
                        <a:extLst>
                          <a:ext uri="{FF2B5EF4-FFF2-40B4-BE49-F238E27FC236}">
                            <a16:creationId xmlns:a16="http://schemas.microsoft.com/office/drawing/2014/main" id="{3462FB3A-9238-4F66-AB74-3E805463788D}"/>
                          </a:ext>
                        </a:extLst>
                      </p:cNvPr>
                      <p:cNvPicPr/>
                      <p:nvPr/>
                    </p:nvPicPr>
                    <p:blipFill>
                      <a:blip r:embed="rId19"/>
                      <a:stretch>
                        <a:fillRect/>
                      </a:stretch>
                    </p:blipFill>
                    <p:spPr>
                      <a:xfrm>
                        <a:off x="2614056" y="5340077"/>
                        <a:ext cx="266700" cy="266700"/>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CA1111E1-4B50-4BD2-B4D2-11EEA4980B78}"/>
              </a:ext>
            </a:extLst>
          </p:cNvPr>
          <p:cNvGraphicFramePr>
            <a:graphicFrameLocks noChangeAspect="1"/>
          </p:cNvGraphicFramePr>
          <p:nvPr/>
        </p:nvGraphicFramePr>
        <p:xfrm>
          <a:off x="3991990" y="5122636"/>
          <a:ext cx="368300" cy="723900"/>
        </p:xfrm>
        <a:graphic>
          <a:graphicData uri="http://schemas.openxmlformats.org/presentationml/2006/ole">
            <mc:AlternateContent xmlns:mc="http://schemas.openxmlformats.org/markup-compatibility/2006">
              <mc:Choice xmlns:v="urn:schemas-microsoft-com:vml" Requires="v">
                <p:oleObj spid="_x0000_s83182" name="Equation" r:id="rId23" imgW="368280" imgH="723600" progId="Equation.DSMT4">
                  <p:embed/>
                </p:oleObj>
              </mc:Choice>
              <mc:Fallback>
                <p:oleObj name="Equation" r:id="rId23" imgW="368280" imgH="723600" progId="Equation.DSMT4">
                  <p:embed/>
                  <p:pic>
                    <p:nvPicPr>
                      <p:cNvPr id="85" name="Object 84">
                        <a:extLst>
                          <a:ext uri="{FF2B5EF4-FFF2-40B4-BE49-F238E27FC236}">
                            <a16:creationId xmlns:a16="http://schemas.microsoft.com/office/drawing/2014/main" id="{CA1111E1-4B50-4BD2-B4D2-11EEA4980B78}"/>
                          </a:ext>
                        </a:extLst>
                      </p:cNvPr>
                      <p:cNvPicPr/>
                      <p:nvPr/>
                    </p:nvPicPr>
                    <p:blipFill>
                      <a:blip r:embed="rId24"/>
                      <a:stretch>
                        <a:fillRect/>
                      </a:stretch>
                    </p:blipFill>
                    <p:spPr>
                      <a:xfrm>
                        <a:off x="3991990" y="5122636"/>
                        <a:ext cx="368300" cy="723900"/>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id="{FEC36A4B-834E-461B-812C-E76FDFA2003F}"/>
              </a:ext>
            </a:extLst>
          </p:cNvPr>
          <p:cNvGraphicFramePr>
            <a:graphicFrameLocks noChangeAspect="1"/>
          </p:cNvGraphicFramePr>
          <p:nvPr/>
        </p:nvGraphicFramePr>
        <p:xfrm>
          <a:off x="3580143" y="5340077"/>
          <a:ext cx="266700" cy="266700"/>
        </p:xfrm>
        <a:graphic>
          <a:graphicData uri="http://schemas.openxmlformats.org/presentationml/2006/ole">
            <mc:AlternateContent xmlns:mc="http://schemas.openxmlformats.org/markup-compatibility/2006">
              <mc:Choice xmlns:v="urn:schemas-microsoft-com:vml" Requires="v">
                <p:oleObj spid="_x0000_s83183" name="Equation" r:id="rId25" imgW="266400" imgH="266400" progId="Equation.DSMT4">
                  <p:embed/>
                </p:oleObj>
              </mc:Choice>
              <mc:Fallback>
                <p:oleObj name="Equation" r:id="rId25" imgW="266400" imgH="266400" progId="Equation.DSMT4">
                  <p:embed/>
                  <p:pic>
                    <p:nvPicPr>
                      <p:cNvPr id="86" name="Object 85">
                        <a:extLst>
                          <a:ext uri="{FF2B5EF4-FFF2-40B4-BE49-F238E27FC236}">
                            <a16:creationId xmlns:a16="http://schemas.microsoft.com/office/drawing/2014/main" id="{FEC36A4B-834E-461B-812C-E76FDFA2003F}"/>
                          </a:ext>
                        </a:extLst>
                      </p:cNvPr>
                      <p:cNvPicPr/>
                      <p:nvPr/>
                    </p:nvPicPr>
                    <p:blipFill>
                      <a:blip r:embed="rId19"/>
                      <a:stretch>
                        <a:fillRect/>
                      </a:stretch>
                    </p:blipFill>
                    <p:spPr>
                      <a:xfrm>
                        <a:off x="3580143" y="5340077"/>
                        <a:ext cx="266700" cy="266700"/>
                      </a:xfrm>
                      <a:prstGeom prst="rect">
                        <a:avLst/>
                      </a:prstGeom>
                    </p:spPr>
                  </p:pic>
                </p:oleObj>
              </mc:Fallback>
            </mc:AlternateContent>
          </a:graphicData>
        </a:graphic>
      </p:graphicFrame>
      <p:graphicFrame>
        <p:nvGraphicFramePr>
          <p:cNvPr id="87" name="Object 86">
            <a:extLst>
              <a:ext uri="{FF2B5EF4-FFF2-40B4-BE49-F238E27FC236}">
                <a16:creationId xmlns:a16="http://schemas.microsoft.com/office/drawing/2014/main" id="{A119515D-66B7-46F6-8EB7-76B972B76A33}"/>
              </a:ext>
            </a:extLst>
          </p:cNvPr>
          <p:cNvGraphicFramePr>
            <a:graphicFrameLocks noChangeAspect="1"/>
          </p:cNvGraphicFramePr>
          <p:nvPr/>
        </p:nvGraphicFramePr>
        <p:xfrm>
          <a:off x="4950840" y="5122636"/>
          <a:ext cx="368300" cy="723900"/>
        </p:xfrm>
        <a:graphic>
          <a:graphicData uri="http://schemas.openxmlformats.org/presentationml/2006/ole">
            <mc:AlternateContent xmlns:mc="http://schemas.openxmlformats.org/markup-compatibility/2006">
              <mc:Choice xmlns:v="urn:schemas-microsoft-com:vml" Requires="v">
                <p:oleObj spid="_x0000_s83184" name="Equation" r:id="rId26" imgW="368280" imgH="723600" progId="Equation.DSMT4">
                  <p:embed/>
                </p:oleObj>
              </mc:Choice>
              <mc:Fallback>
                <p:oleObj name="Equation" r:id="rId26" imgW="368280" imgH="723600" progId="Equation.DSMT4">
                  <p:embed/>
                  <p:pic>
                    <p:nvPicPr>
                      <p:cNvPr id="87" name="Object 86">
                        <a:extLst>
                          <a:ext uri="{FF2B5EF4-FFF2-40B4-BE49-F238E27FC236}">
                            <a16:creationId xmlns:a16="http://schemas.microsoft.com/office/drawing/2014/main" id="{A119515D-66B7-46F6-8EB7-76B972B76A33}"/>
                          </a:ext>
                        </a:extLst>
                      </p:cNvPr>
                      <p:cNvPicPr/>
                      <p:nvPr/>
                    </p:nvPicPr>
                    <p:blipFill>
                      <a:blip r:embed="rId27"/>
                      <a:stretch>
                        <a:fillRect/>
                      </a:stretch>
                    </p:blipFill>
                    <p:spPr>
                      <a:xfrm>
                        <a:off x="4950840" y="5122636"/>
                        <a:ext cx="368300" cy="723900"/>
                      </a:xfrm>
                      <a:prstGeom prst="rect">
                        <a:avLst/>
                      </a:prstGeom>
                    </p:spPr>
                  </p:pic>
                </p:oleObj>
              </mc:Fallback>
            </mc:AlternateContent>
          </a:graphicData>
        </a:graphic>
      </p:graphicFrame>
      <p:graphicFrame>
        <p:nvGraphicFramePr>
          <p:cNvPr id="88" name="Object 87">
            <a:extLst>
              <a:ext uri="{FF2B5EF4-FFF2-40B4-BE49-F238E27FC236}">
                <a16:creationId xmlns:a16="http://schemas.microsoft.com/office/drawing/2014/main" id="{E0012995-8BFB-4727-9658-D476DE4A7821}"/>
              </a:ext>
            </a:extLst>
          </p:cNvPr>
          <p:cNvGraphicFramePr>
            <a:graphicFrameLocks noChangeAspect="1"/>
          </p:cNvGraphicFramePr>
          <p:nvPr/>
        </p:nvGraphicFramePr>
        <p:xfrm>
          <a:off x="4523323" y="5340077"/>
          <a:ext cx="266700" cy="266700"/>
        </p:xfrm>
        <a:graphic>
          <a:graphicData uri="http://schemas.openxmlformats.org/presentationml/2006/ole">
            <mc:AlternateContent xmlns:mc="http://schemas.openxmlformats.org/markup-compatibility/2006">
              <mc:Choice xmlns:v="urn:schemas-microsoft-com:vml" Requires="v">
                <p:oleObj spid="_x0000_s83185" name="Equation" r:id="rId28" imgW="266400" imgH="266400" progId="Equation.DSMT4">
                  <p:embed/>
                </p:oleObj>
              </mc:Choice>
              <mc:Fallback>
                <p:oleObj name="Equation" r:id="rId28" imgW="266400" imgH="266400" progId="Equation.DSMT4">
                  <p:embed/>
                  <p:pic>
                    <p:nvPicPr>
                      <p:cNvPr id="88" name="Object 87">
                        <a:extLst>
                          <a:ext uri="{FF2B5EF4-FFF2-40B4-BE49-F238E27FC236}">
                            <a16:creationId xmlns:a16="http://schemas.microsoft.com/office/drawing/2014/main" id="{E0012995-8BFB-4727-9658-D476DE4A7821}"/>
                          </a:ext>
                        </a:extLst>
                      </p:cNvPr>
                      <p:cNvPicPr/>
                      <p:nvPr/>
                    </p:nvPicPr>
                    <p:blipFill>
                      <a:blip r:embed="rId19"/>
                      <a:stretch>
                        <a:fillRect/>
                      </a:stretch>
                    </p:blipFill>
                    <p:spPr>
                      <a:xfrm>
                        <a:off x="4523323" y="5340077"/>
                        <a:ext cx="266700" cy="2667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792828A5-5BBE-43BE-8072-69853C473022}"/>
              </a:ext>
            </a:extLst>
          </p:cNvPr>
          <p:cNvGraphicFramePr>
            <a:graphicFrameLocks noChangeAspect="1"/>
          </p:cNvGraphicFramePr>
          <p:nvPr/>
        </p:nvGraphicFramePr>
        <p:xfrm>
          <a:off x="5893815" y="5136923"/>
          <a:ext cx="368300" cy="723900"/>
        </p:xfrm>
        <a:graphic>
          <a:graphicData uri="http://schemas.openxmlformats.org/presentationml/2006/ole">
            <mc:AlternateContent xmlns:mc="http://schemas.openxmlformats.org/markup-compatibility/2006">
              <mc:Choice xmlns:v="urn:schemas-microsoft-com:vml" Requires="v">
                <p:oleObj spid="_x0000_s83186" name="Equation" r:id="rId29" imgW="368280" imgH="723600" progId="Equation.DSMT4">
                  <p:embed/>
                </p:oleObj>
              </mc:Choice>
              <mc:Fallback>
                <p:oleObj name="Equation" r:id="rId29" imgW="368280" imgH="723600" progId="Equation.DSMT4">
                  <p:embed/>
                  <p:pic>
                    <p:nvPicPr>
                      <p:cNvPr id="89" name="Object 88">
                        <a:extLst>
                          <a:ext uri="{FF2B5EF4-FFF2-40B4-BE49-F238E27FC236}">
                            <a16:creationId xmlns:a16="http://schemas.microsoft.com/office/drawing/2014/main" id="{792828A5-5BBE-43BE-8072-69853C473022}"/>
                          </a:ext>
                        </a:extLst>
                      </p:cNvPr>
                      <p:cNvPicPr/>
                      <p:nvPr/>
                    </p:nvPicPr>
                    <p:blipFill>
                      <a:blip r:embed="rId30"/>
                      <a:stretch>
                        <a:fillRect/>
                      </a:stretch>
                    </p:blipFill>
                    <p:spPr>
                      <a:xfrm>
                        <a:off x="5893815" y="5136923"/>
                        <a:ext cx="368300" cy="7239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42D3A9AF-5717-4659-9C83-F5AB9A18571C}"/>
              </a:ext>
            </a:extLst>
          </p:cNvPr>
          <p:cNvGraphicFramePr>
            <a:graphicFrameLocks noChangeAspect="1"/>
          </p:cNvGraphicFramePr>
          <p:nvPr/>
        </p:nvGraphicFramePr>
        <p:xfrm>
          <a:off x="5476875" y="5373460"/>
          <a:ext cx="266700" cy="266700"/>
        </p:xfrm>
        <a:graphic>
          <a:graphicData uri="http://schemas.openxmlformats.org/presentationml/2006/ole">
            <mc:AlternateContent xmlns:mc="http://schemas.openxmlformats.org/markup-compatibility/2006">
              <mc:Choice xmlns:v="urn:schemas-microsoft-com:vml" Requires="v">
                <p:oleObj spid="_x0000_s83187" name="Equation" r:id="rId37" imgW="266400" imgH="266400" progId="Equation.DSMT4">
                  <p:embed/>
                </p:oleObj>
              </mc:Choice>
              <mc:Fallback>
                <p:oleObj name="Equation" r:id="rId37" imgW="266400" imgH="266400" progId="Equation.DSMT4">
                  <p:embed/>
                  <p:pic>
                    <p:nvPicPr>
                      <p:cNvPr id="90" name="Object 89">
                        <a:extLst>
                          <a:ext uri="{FF2B5EF4-FFF2-40B4-BE49-F238E27FC236}">
                            <a16:creationId xmlns:a16="http://schemas.microsoft.com/office/drawing/2014/main" id="{42D3A9AF-5717-4659-9C83-F5AB9A18571C}"/>
                          </a:ext>
                        </a:extLst>
                      </p:cNvPr>
                      <p:cNvPicPr/>
                      <p:nvPr/>
                    </p:nvPicPr>
                    <p:blipFill>
                      <a:blip r:embed="rId38"/>
                      <a:stretch>
                        <a:fillRect/>
                      </a:stretch>
                    </p:blipFill>
                    <p:spPr>
                      <a:xfrm>
                        <a:off x="5476875" y="5373460"/>
                        <a:ext cx="266700" cy="266700"/>
                      </a:xfrm>
                      <a:prstGeom prst="rect">
                        <a:avLst/>
                      </a:prstGeom>
                    </p:spPr>
                  </p:pic>
                </p:oleObj>
              </mc:Fallback>
            </mc:AlternateContent>
          </a:graphicData>
        </a:graphic>
      </p:graphicFrame>
    </p:spTree>
    <p:extLst>
      <p:ext uri="{BB962C8B-B14F-4D97-AF65-F5344CB8AC3E}">
        <p14:creationId xmlns:p14="http://schemas.microsoft.com/office/powerpoint/2010/main" val="29718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4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47"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47"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anim calcmode="lin" valueType="num">
                                      <p:cBhvr>
                                        <p:cTn id="49" dur="500" fill="hold"/>
                                        <p:tgtEl>
                                          <p:spTgt spid="31"/>
                                        </p:tgtEl>
                                        <p:attrNameLst>
                                          <p:attrName>ppt_x</p:attrName>
                                        </p:attrNameLst>
                                      </p:cBhvr>
                                      <p:tavLst>
                                        <p:tav tm="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47"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anim calcmode="lin" valueType="num">
                                      <p:cBhvr>
                                        <p:cTn id="68" dur="500" fill="hold"/>
                                        <p:tgtEl>
                                          <p:spTgt spid="62"/>
                                        </p:tgtEl>
                                        <p:attrNameLst>
                                          <p:attrName>ppt_x</p:attrName>
                                        </p:attrNameLst>
                                      </p:cBhvr>
                                      <p:tavLst>
                                        <p:tav tm="0">
                                          <p:val>
                                            <p:strVal val="#ppt_x"/>
                                          </p:val>
                                        </p:tav>
                                        <p:tav tm="100000">
                                          <p:val>
                                            <p:strVal val="#ppt_x"/>
                                          </p:val>
                                        </p:tav>
                                      </p:tavLst>
                                    </p:anim>
                                    <p:anim calcmode="lin" valueType="num">
                                      <p:cBhvr>
                                        <p:cTn id="69" dur="500" fill="hold"/>
                                        <p:tgtEl>
                                          <p:spTgt spid="62"/>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wipe(left)">
                                      <p:cBhvr>
                                        <p:cTn id="80" dur="500"/>
                                        <p:tgtEl>
                                          <p:spTgt spid="78"/>
                                        </p:tgtEl>
                                      </p:cBhvr>
                                    </p:animEffect>
                                  </p:childTnLst>
                                </p:cTn>
                              </p:par>
                              <p:par>
                                <p:cTn id="81" presetID="10"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0"/>
                                        <p:tgtEl>
                                          <p:spTgt spid="79"/>
                                        </p:tgtEl>
                                      </p:cBhvr>
                                    </p:animEffect>
                                  </p:childTnLst>
                                </p:cTn>
                              </p:par>
                              <p:par>
                                <p:cTn id="84" presetID="47" presetClass="entr" presetSubtype="0"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anim calcmode="lin" valueType="num">
                                      <p:cBhvr>
                                        <p:cTn id="87" dur="500" fill="hold"/>
                                        <p:tgtEl>
                                          <p:spTgt spid="77"/>
                                        </p:tgtEl>
                                        <p:attrNameLst>
                                          <p:attrName>ppt_x</p:attrName>
                                        </p:attrNameLst>
                                      </p:cBhvr>
                                      <p:tavLst>
                                        <p:tav tm="0">
                                          <p:val>
                                            <p:strVal val="#ppt_x"/>
                                          </p:val>
                                        </p:tav>
                                        <p:tav tm="100000">
                                          <p:val>
                                            <p:strVal val="#ppt_x"/>
                                          </p:val>
                                        </p:tav>
                                      </p:tavLst>
                                    </p:anim>
                                    <p:anim calcmode="lin" valueType="num">
                                      <p:cBhvr>
                                        <p:cTn id="88" dur="500" fill="hold"/>
                                        <p:tgtEl>
                                          <p:spTgt spid="77"/>
                                        </p:tgtEl>
                                        <p:attrNameLst>
                                          <p:attrName>ppt_y</p:attrName>
                                        </p:attrNameLst>
                                      </p:cBhvr>
                                      <p:tavLst>
                                        <p:tav tm="0">
                                          <p:val>
                                            <p:strVal val="#ppt_y-.1"/>
                                          </p:val>
                                        </p:tav>
                                        <p:tav tm="100000">
                                          <p:val>
                                            <p:strVal val="#ppt_y"/>
                                          </p:val>
                                        </p:tav>
                                      </p:tavLst>
                                    </p:anim>
                                  </p:childTnLst>
                                </p:cTn>
                              </p:par>
                              <p:par>
                                <p:cTn id="89" presetID="10" presetClass="entr" presetSubtype="0" fill="hold" nodeType="with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500"/>
                                        <p:tgtEl>
                                          <p:spTgt spid="10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500"/>
                                        <p:tgtEl>
                                          <p:spTgt spid="105"/>
                                        </p:tgtEl>
                                      </p:cBhvr>
                                    </p:animEffect>
                                  </p:childTnLst>
                                </p:cTn>
                              </p:par>
                              <p:par>
                                <p:cTn id="100" presetID="10" presetClass="entr" presetSubtype="0" fill="hold" nodeType="withEffect">
                                  <p:stCondLst>
                                    <p:cond delay="0"/>
                                  </p:stCondLst>
                                  <p:childTnLst>
                                    <p:set>
                                      <p:cBhvr>
                                        <p:cTn id="101" dur="1" fill="hold">
                                          <p:stCondLst>
                                            <p:cond delay="0"/>
                                          </p:stCondLst>
                                        </p:cTn>
                                        <p:tgtEl>
                                          <p:spTgt spid="106"/>
                                        </p:tgtEl>
                                        <p:attrNameLst>
                                          <p:attrName>style.visibility</p:attrName>
                                        </p:attrNameLst>
                                      </p:cBhvr>
                                      <p:to>
                                        <p:strVal val="visible"/>
                                      </p:to>
                                    </p:set>
                                    <p:animEffect transition="in" filter="fade">
                                      <p:cBhvr>
                                        <p:cTn id="102" dur="500"/>
                                        <p:tgtEl>
                                          <p:spTgt spid="106"/>
                                        </p:tgtEl>
                                      </p:cBhvr>
                                    </p:animEffect>
                                  </p:childTnLst>
                                </p:cTn>
                              </p:par>
                              <p:par>
                                <p:cTn id="103" presetID="10" presetClass="entr" presetSubtype="0" fill="hold" nodeType="with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fade">
                                      <p:cBhvr>
                                        <p:cTn id="105" dur="500"/>
                                        <p:tgtEl>
                                          <p:spTgt spid="108"/>
                                        </p:tgtEl>
                                      </p:cBhvr>
                                    </p:animEffect>
                                  </p:childTnLst>
                                </p:cTn>
                              </p:par>
                              <p:par>
                                <p:cTn id="106" presetID="10" presetClass="entr" presetSubtype="0" fill="hold" nodeType="with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fade">
                                      <p:cBhvr>
                                        <p:cTn id="108" dur="500"/>
                                        <p:tgtEl>
                                          <p:spTgt spid="125"/>
                                        </p:tgtEl>
                                      </p:cBhvr>
                                    </p:animEffect>
                                  </p:childTnLst>
                                </p:cTn>
                              </p:par>
                              <p:par>
                                <p:cTn id="109" presetID="10" presetClass="entr" presetSubtype="0" fill="hold" nodeType="with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childTnLst>
                                </p:cTn>
                              </p:par>
                              <p:par>
                                <p:cTn id="112" presetID="10" presetClass="entr" presetSubtype="0" fill="hold" nodeType="withEffect">
                                  <p:stCondLst>
                                    <p:cond delay="0"/>
                                  </p:stCondLst>
                                  <p:childTnLst>
                                    <p:set>
                                      <p:cBhvr>
                                        <p:cTn id="113" dur="1" fill="hold">
                                          <p:stCondLst>
                                            <p:cond delay="0"/>
                                          </p:stCondLst>
                                        </p:cTn>
                                        <p:tgtEl>
                                          <p:spTgt spid="129"/>
                                        </p:tgtEl>
                                        <p:attrNameLst>
                                          <p:attrName>style.visibility</p:attrName>
                                        </p:attrNameLst>
                                      </p:cBhvr>
                                      <p:to>
                                        <p:strVal val="visible"/>
                                      </p:to>
                                    </p:set>
                                    <p:animEffect transition="in" filter="fade">
                                      <p:cBhvr>
                                        <p:cTn id="114" dur="500"/>
                                        <p:tgtEl>
                                          <p:spTgt spid="129"/>
                                        </p:tgtEl>
                                      </p:cBhvr>
                                    </p:animEffect>
                                  </p:childTnLst>
                                </p:cTn>
                              </p:par>
                              <p:par>
                                <p:cTn id="115" presetID="10" presetClass="entr" presetSubtype="0" fill="hold"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500"/>
                                        <p:tgtEl>
                                          <p:spTgt spid="130"/>
                                        </p:tgtEl>
                                      </p:cBhvr>
                                    </p:animEffect>
                                  </p:childTnLst>
                                </p:cTn>
                              </p:par>
                              <p:par>
                                <p:cTn id="118" presetID="10"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childTnLst>
                                </p:cTn>
                              </p:par>
                              <p:par>
                                <p:cTn id="121" presetID="10" presetClass="entr" presetSubtype="0" fill="hold" nodeType="withEffect">
                                  <p:stCondLst>
                                    <p:cond delay="0"/>
                                  </p:stCondLst>
                                  <p:childTnLst>
                                    <p:set>
                                      <p:cBhvr>
                                        <p:cTn id="122" dur="1" fill="hold">
                                          <p:stCondLst>
                                            <p:cond delay="0"/>
                                          </p:stCondLst>
                                        </p:cTn>
                                        <p:tgtEl>
                                          <p:spTgt spid="134"/>
                                        </p:tgtEl>
                                        <p:attrNameLst>
                                          <p:attrName>style.visibility</p:attrName>
                                        </p:attrNameLst>
                                      </p:cBhvr>
                                      <p:to>
                                        <p:strVal val="visible"/>
                                      </p:to>
                                    </p:set>
                                    <p:animEffect transition="in" filter="fade">
                                      <p:cBhvr>
                                        <p:cTn id="123" dur="500"/>
                                        <p:tgtEl>
                                          <p:spTgt spid="13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par>
                                <p:cTn id="129" presetID="10" presetClass="entr" presetSubtype="0" fill="hold" nodeType="withEffect">
                                  <p:stCondLst>
                                    <p:cond delay="0"/>
                                  </p:stCondLst>
                                  <p:childTnLst>
                                    <p:set>
                                      <p:cBhvr>
                                        <p:cTn id="130" dur="1" fill="hold">
                                          <p:stCondLst>
                                            <p:cond delay="0"/>
                                          </p:stCondLst>
                                        </p:cTn>
                                        <p:tgtEl>
                                          <p:spTgt spid="138"/>
                                        </p:tgtEl>
                                        <p:attrNameLst>
                                          <p:attrName>style.visibility</p:attrName>
                                        </p:attrNameLst>
                                      </p:cBhvr>
                                      <p:to>
                                        <p:strVal val="visible"/>
                                      </p:to>
                                    </p:set>
                                    <p:animEffect transition="in" filter="fade">
                                      <p:cBhvr>
                                        <p:cTn id="131" dur="500"/>
                                        <p:tgtEl>
                                          <p:spTgt spid="1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fade">
                                      <p:cBhvr>
                                        <p:cTn id="136" dur="500"/>
                                        <p:tgtEl>
                                          <p:spTgt spid="70"/>
                                        </p:tgtEl>
                                      </p:cBhvr>
                                    </p:animEffect>
                                  </p:childTnLst>
                                </p:cTn>
                              </p:par>
                              <p:par>
                                <p:cTn id="137" presetID="10" presetClass="entr" presetSubtype="0" fill="hold" nodeType="with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fade">
                                      <p:cBhvr>
                                        <p:cTn id="139" dur="500"/>
                                        <p:tgtEl>
                                          <p:spTgt spid="71"/>
                                        </p:tgtEl>
                                      </p:cBhvr>
                                    </p:animEffect>
                                  </p:childTnLst>
                                </p:cTn>
                              </p:par>
                              <p:par>
                                <p:cTn id="140" presetID="10" presetClass="entr" presetSubtype="0" fill="hold" nodeType="with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500"/>
                                        <p:tgtEl>
                                          <p:spTgt spid="72"/>
                                        </p:tgtEl>
                                      </p:cBhvr>
                                    </p:animEffect>
                                  </p:childTnLst>
                                </p:cTn>
                              </p:par>
                              <p:par>
                                <p:cTn id="143" presetID="10" presetClass="entr" presetSubtype="0" fill="hold" nodeType="with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500"/>
                                        <p:tgtEl>
                                          <p:spTgt spid="75"/>
                                        </p:tgtEl>
                                      </p:cBhvr>
                                    </p:animEffect>
                                  </p:childTnLst>
                                </p:cTn>
                              </p:par>
                              <p:par>
                                <p:cTn id="146" presetID="10" presetClass="entr" presetSubtype="0" fill="hold" nodeType="withEffect">
                                  <p:stCondLst>
                                    <p:cond delay="0"/>
                                  </p:stCondLst>
                                  <p:childTnLst>
                                    <p:set>
                                      <p:cBhvr>
                                        <p:cTn id="147" dur="1" fill="hold">
                                          <p:stCondLst>
                                            <p:cond delay="0"/>
                                          </p:stCondLst>
                                        </p:cTn>
                                        <p:tgtEl>
                                          <p:spTgt spid="76"/>
                                        </p:tgtEl>
                                        <p:attrNameLst>
                                          <p:attrName>style.visibility</p:attrName>
                                        </p:attrNameLst>
                                      </p:cBhvr>
                                      <p:to>
                                        <p:strVal val="visible"/>
                                      </p:to>
                                    </p:set>
                                    <p:animEffect transition="in" filter="fade">
                                      <p:cBhvr>
                                        <p:cTn id="148" dur="500"/>
                                        <p:tgtEl>
                                          <p:spTgt spid="76"/>
                                        </p:tgtEl>
                                      </p:cBhvr>
                                    </p:animEffect>
                                  </p:childTnLst>
                                </p:cTn>
                              </p:par>
                              <p:par>
                                <p:cTn id="149" presetID="10" presetClass="entr" presetSubtype="0" fill="hold" nodeType="with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500"/>
                                        <p:tgtEl>
                                          <p:spTgt spid="85"/>
                                        </p:tgtEl>
                                      </p:cBhvr>
                                    </p:animEffect>
                                  </p:childTnLst>
                                </p:cTn>
                              </p:par>
                              <p:par>
                                <p:cTn id="152" presetID="10" presetClass="entr" presetSubtype="0"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Effect transition="in" filter="fade">
                                      <p:cBhvr>
                                        <p:cTn id="154" dur="500"/>
                                        <p:tgtEl>
                                          <p:spTgt spid="86"/>
                                        </p:tgtEl>
                                      </p:cBhvr>
                                    </p:animEffect>
                                  </p:childTnLst>
                                </p:cTn>
                              </p:par>
                              <p:par>
                                <p:cTn id="155" presetID="10" presetClass="entr" presetSubtype="0" fill="hold" nodeType="with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500"/>
                                        <p:tgtEl>
                                          <p:spTgt spid="87"/>
                                        </p:tgtEl>
                                      </p:cBhvr>
                                    </p:animEffect>
                                  </p:childTnLst>
                                </p:cTn>
                              </p:par>
                              <p:par>
                                <p:cTn id="158" presetID="10" presetClass="entr" presetSubtype="0" fill="hold" nodeType="withEffect">
                                  <p:stCondLst>
                                    <p:cond delay="0"/>
                                  </p:stCondLst>
                                  <p:childTnLst>
                                    <p:set>
                                      <p:cBhvr>
                                        <p:cTn id="159" dur="1" fill="hold">
                                          <p:stCondLst>
                                            <p:cond delay="0"/>
                                          </p:stCondLst>
                                        </p:cTn>
                                        <p:tgtEl>
                                          <p:spTgt spid="88"/>
                                        </p:tgtEl>
                                        <p:attrNameLst>
                                          <p:attrName>style.visibility</p:attrName>
                                        </p:attrNameLst>
                                      </p:cBhvr>
                                      <p:to>
                                        <p:strVal val="visible"/>
                                      </p:to>
                                    </p:set>
                                    <p:animEffect transition="in" filter="fade">
                                      <p:cBhvr>
                                        <p:cTn id="160" dur="500"/>
                                        <p:tgtEl>
                                          <p:spTgt spid="88"/>
                                        </p:tgtEl>
                                      </p:cBhvr>
                                    </p:animEffect>
                                  </p:childTnLst>
                                </p:cTn>
                              </p:par>
                              <p:par>
                                <p:cTn id="161" presetID="10" presetClass="entr" presetSubtype="0" fill="hold" nodeType="withEffect">
                                  <p:stCondLst>
                                    <p:cond delay="0"/>
                                  </p:stCondLst>
                                  <p:childTnLst>
                                    <p:set>
                                      <p:cBhvr>
                                        <p:cTn id="162" dur="1" fill="hold">
                                          <p:stCondLst>
                                            <p:cond delay="0"/>
                                          </p:stCondLst>
                                        </p:cTn>
                                        <p:tgtEl>
                                          <p:spTgt spid="89"/>
                                        </p:tgtEl>
                                        <p:attrNameLst>
                                          <p:attrName>style.visibility</p:attrName>
                                        </p:attrNameLst>
                                      </p:cBhvr>
                                      <p:to>
                                        <p:strVal val="visible"/>
                                      </p:to>
                                    </p:set>
                                    <p:animEffect transition="in" filter="fade">
                                      <p:cBhvr>
                                        <p:cTn id="163" dur="500"/>
                                        <p:tgtEl>
                                          <p:spTgt spid="89"/>
                                        </p:tgtEl>
                                      </p:cBhvr>
                                    </p:animEffect>
                                  </p:childTnLst>
                                </p:cTn>
                              </p:par>
                              <p:par>
                                <p:cTn id="164" presetID="10" presetClass="entr" presetSubtype="0" fill="hold"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animBg="1"/>
      <p:bldP spid="73" grpId="0" animBg="1"/>
      <p:bldP spid="10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16077F60-F827-486B-8F46-2B8348726D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0081" y="964374"/>
            <a:ext cx="7875641" cy="500095"/>
          </a:xfrm>
          <a:prstGeom prst="rect">
            <a:avLst/>
          </a:prstGeom>
        </p:spPr>
      </p:pic>
      <p:sp>
        <p:nvSpPr>
          <p:cNvPr id="43" name="Rectangle 42">
            <a:extLst>
              <a:ext uri="{FF2B5EF4-FFF2-40B4-BE49-F238E27FC236}">
                <a16:creationId xmlns:a16="http://schemas.microsoft.com/office/drawing/2014/main" id="{044A390E-6D50-41E4-9150-8C62E753F12F}"/>
              </a:ext>
            </a:extLst>
          </p:cNvPr>
          <p:cNvSpPr/>
          <p:nvPr/>
        </p:nvSpPr>
        <p:spPr>
          <a:xfrm>
            <a:off x="1931194" y="891540"/>
            <a:ext cx="496148" cy="57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5:5</a:t>
            </a:r>
          </a:p>
        </p:txBody>
      </p:sp>
      <p:pic>
        <p:nvPicPr>
          <p:cNvPr id="72" name="Picture 71">
            <a:extLst>
              <a:ext uri="{FF2B5EF4-FFF2-40B4-BE49-F238E27FC236}">
                <a16:creationId xmlns:a16="http://schemas.microsoft.com/office/drawing/2014/main" id="{A0B4AFE4-5FFE-4F28-8E3A-B900717BEDEA}"/>
              </a:ext>
            </a:extLst>
          </p:cNvPr>
          <p:cNvPicPr>
            <a:picLocks noChangeAspect="1"/>
          </p:cNvPicPr>
          <p:nvPr/>
        </p:nvPicPr>
        <p:blipFill rotWithShape="1">
          <a:blip r:embed="rId5">
            <a:extLst>
              <a:ext uri="{28A0092B-C50C-407E-A947-70E740481C1C}">
                <a14:useLocalDpi xmlns:a14="http://schemas.microsoft.com/office/drawing/2010/main" val="0"/>
              </a:ext>
            </a:extLst>
          </a:blip>
          <a:srcRect l="-30"/>
          <a:stretch/>
        </p:blipFill>
        <p:spPr>
          <a:xfrm>
            <a:off x="615949" y="2907328"/>
            <a:ext cx="7909773" cy="503789"/>
          </a:xfrm>
          <a:prstGeom prst="rect">
            <a:avLst/>
          </a:prstGeom>
        </p:spPr>
      </p:pic>
      <p:sp>
        <p:nvSpPr>
          <p:cNvPr id="111" name="Rectangle 110">
            <a:extLst>
              <a:ext uri="{FF2B5EF4-FFF2-40B4-BE49-F238E27FC236}">
                <a16:creationId xmlns:a16="http://schemas.microsoft.com/office/drawing/2014/main" id="{3711438D-53A5-4C85-B350-C70988F8219B}"/>
              </a:ext>
            </a:extLst>
          </p:cNvPr>
          <p:cNvSpPr/>
          <p:nvPr/>
        </p:nvSpPr>
        <p:spPr>
          <a:xfrm>
            <a:off x="3878264" y="2850323"/>
            <a:ext cx="496148" cy="560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B867E157-9A65-42EC-A7C3-172BEC7E9F66}"/>
              </a:ext>
            </a:extLst>
          </p:cNvPr>
          <p:cNvSpPr/>
          <p:nvPr/>
        </p:nvSpPr>
        <p:spPr>
          <a:xfrm>
            <a:off x="2184400" y="964374"/>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Picture 47">
            <a:extLst>
              <a:ext uri="{FF2B5EF4-FFF2-40B4-BE49-F238E27FC236}">
                <a16:creationId xmlns:a16="http://schemas.microsoft.com/office/drawing/2014/main" id="{ADCB8542-5D46-4D15-85D3-E97776C31BCD}"/>
              </a:ext>
            </a:extLst>
          </p:cNvPr>
          <p:cNvPicPr>
            <a:picLocks noChangeAspect="1"/>
          </p:cNvPicPr>
          <p:nvPr/>
        </p:nvPicPr>
        <p:blipFill rotWithShape="1">
          <a:blip r:embed="rId6">
            <a:extLst>
              <a:ext uri="{28A0092B-C50C-407E-A947-70E740481C1C}">
                <a14:useLocalDpi xmlns:a14="http://schemas.microsoft.com/office/drawing/2010/main" val="0"/>
              </a:ext>
            </a:extLst>
          </a:blip>
          <a:srcRect t="-526"/>
          <a:stretch/>
        </p:blipFill>
        <p:spPr>
          <a:xfrm>
            <a:off x="1895475" y="2416970"/>
            <a:ext cx="531868" cy="517670"/>
          </a:xfrm>
          <a:prstGeom prst="rect">
            <a:avLst/>
          </a:prstGeom>
        </p:spPr>
      </p:pic>
      <p:pic>
        <p:nvPicPr>
          <p:cNvPr id="128" name="Picture 127">
            <a:extLst>
              <a:ext uri="{FF2B5EF4-FFF2-40B4-BE49-F238E27FC236}">
                <a16:creationId xmlns:a16="http://schemas.microsoft.com/office/drawing/2014/main" id="{0975C756-B1AC-4E9F-ACDA-9C4EA8D57BE6}"/>
              </a:ext>
            </a:extLst>
          </p:cNvPr>
          <p:cNvPicPr>
            <a:picLocks noChangeAspect="1"/>
          </p:cNvPicPr>
          <p:nvPr/>
        </p:nvPicPr>
        <p:blipFill rotWithShape="1">
          <a:blip r:embed="rId7">
            <a:extLst>
              <a:ext uri="{28A0092B-C50C-407E-A947-70E740481C1C}">
                <a14:useLocalDpi xmlns:a14="http://schemas.microsoft.com/office/drawing/2010/main" val="0"/>
              </a:ext>
            </a:extLst>
          </a:blip>
          <a:srcRect t="-526"/>
          <a:stretch/>
        </p:blipFill>
        <p:spPr>
          <a:xfrm>
            <a:off x="2381250" y="2416970"/>
            <a:ext cx="773360" cy="517670"/>
          </a:xfrm>
          <a:prstGeom prst="rect">
            <a:avLst/>
          </a:prstGeom>
        </p:spPr>
      </p:pic>
      <p:cxnSp>
        <p:nvCxnSpPr>
          <p:cNvPr id="50" name="Straight Connector 49">
            <a:extLst>
              <a:ext uri="{FF2B5EF4-FFF2-40B4-BE49-F238E27FC236}">
                <a16:creationId xmlns:a16="http://schemas.microsoft.com/office/drawing/2014/main" id="{F3747AC7-DA85-4868-A32E-CE04398F240C}"/>
              </a:ext>
            </a:extLst>
          </p:cNvPr>
          <p:cNvCxnSpPr>
            <a:cxnSpLocks/>
          </p:cNvCxnSpPr>
          <p:nvPr/>
        </p:nvCxnSpPr>
        <p:spPr>
          <a:xfrm flipH="1">
            <a:off x="1371601" y="2415088"/>
            <a:ext cx="2651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C5D17BD-29BD-4D9D-AF41-9C985B252F2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175657" y="1447799"/>
            <a:ext cx="7350067" cy="4445827"/>
          </a:xfrm>
          <a:prstGeom prst="rect">
            <a:avLst/>
          </a:prstGeom>
        </p:spPr>
      </p:pic>
      <p:sp>
        <p:nvSpPr>
          <p:cNvPr id="88" name="Rectangle 87">
            <a:extLst>
              <a:ext uri="{FF2B5EF4-FFF2-40B4-BE49-F238E27FC236}">
                <a16:creationId xmlns:a16="http://schemas.microsoft.com/office/drawing/2014/main" id="{52EC8FDE-65B5-46CD-A348-DC6419C07A5F}"/>
              </a:ext>
            </a:extLst>
          </p:cNvPr>
          <p:cNvSpPr/>
          <p:nvPr/>
        </p:nvSpPr>
        <p:spPr>
          <a:xfrm>
            <a:off x="2641600" y="1414462"/>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5F33B30B-F3B5-4365-A24B-98F0DE87F936}"/>
              </a:ext>
            </a:extLst>
          </p:cNvPr>
          <p:cNvSpPr/>
          <p:nvPr/>
        </p:nvSpPr>
        <p:spPr>
          <a:xfrm>
            <a:off x="3023960" y="1876660"/>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E6F47720-3F4C-4007-829E-DB00BC09EBE1}"/>
              </a:ext>
            </a:extLst>
          </p:cNvPr>
          <p:cNvSpPr/>
          <p:nvPr/>
        </p:nvSpPr>
        <p:spPr>
          <a:xfrm>
            <a:off x="3610823" y="2450242"/>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53A32D30-356C-4643-80FD-AE75D623C001}"/>
              </a:ext>
            </a:extLst>
          </p:cNvPr>
          <p:cNvSpPr/>
          <p:nvPr/>
        </p:nvSpPr>
        <p:spPr>
          <a:xfrm>
            <a:off x="4570835" y="3357417"/>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6FF10BE8-480C-4714-A157-B7CCECC75CA1}"/>
              </a:ext>
            </a:extLst>
          </p:cNvPr>
          <p:cNvSpPr/>
          <p:nvPr/>
        </p:nvSpPr>
        <p:spPr>
          <a:xfrm>
            <a:off x="5066135" y="3879088"/>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E83004AD-8EF4-491E-B842-F099E3A36943}"/>
              </a:ext>
            </a:extLst>
          </p:cNvPr>
          <p:cNvSpPr/>
          <p:nvPr/>
        </p:nvSpPr>
        <p:spPr>
          <a:xfrm>
            <a:off x="5461000" y="4329176"/>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02454A9C-A860-4F72-A9E4-79F01C3DC5A2}"/>
              </a:ext>
            </a:extLst>
          </p:cNvPr>
          <p:cNvSpPr/>
          <p:nvPr/>
        </p:nvSpPr>
        <p:spPr>
          <a:xfrm>
            <a:off x="6007100" y="4812601"/>
            <a:ext cx="29083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A7C7ECF9-C71F-4924-B5A0-E9D7DEAF39F2}"/>
              </a:ext>
            </a:extLst>
          </p:cNvPr>
          <p:cNvSpPr/>
          <p:nvPr/>
        </p:nvSpPr>
        <p:spPr>
          <a:xfrm>
            <a:off x="6393285" y="5353113"/>
            <a:ext cx="2522115"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D8271C1E-745A-47E1-8520-A857C281BC5B}"/>
              </a:ext>
            </a:extLst>
          </p:cNvPr>
          <p:cNvSpPr/>
          <p:nvPr/>
        </p:nvSpPr>
        <p:spPr>
          <a:xfrm>
            <a:off x="3949966" y="2919503"/>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2" name="Picture 131">
            <a:extLst>
              <a:ext uri="{FF2B5EF4-FFF2-40B4-BE49-F238E27FC236}">
                <a16:creationId xmlns:a16="http://schemas.microsoft.com/office/drawing/2014/main" id="{74DDE88E-075C-47E9-B731-A42039E79F47}"/>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saturation sat="10000"/>
                    </a14:imgEffect>
                    <a14:imgEffect>
                      <a14:brightnessContrast bright="50000"/>
                    </a14:imgEffect>
                  </a14:imgLayer>
                </a14:imgProps>
              </a:ext>
              <a:ext uri="{28A0092B-C50C-407E-A947-70E740481C1C}">
                <a14:useLocalDpi xmlns:a14="http://schemas.microsoft.com/office/drawing/2010/main" val="0"/>
              </a:ext>
            </a:extLst>
          </a:blip>
          <a:srcRect t="-526"/>
          <a:stretch/>
        </p:blipFill>
        <p:spPr>
          <a:xfrm>
            <a:off x="2869956" y="2419780"/>
            <a:ext cx="531868" cy="517670"/>
          </a:xfrm>
          <a:prstGeom prst="rect">
            <a:avLst/>
          </a:prstGeom>
          <a:noFill/>
        </p:spPr>
      </p:pic>
      <p:pic>
        <p:nvPicPr>
          <p:cNvPr id="135" name="Picture 134">
            <a:extLst>
              <a:ext uri="{FF2B5EF4-FFF2-40B4-BE49-F238E27FC236}">
                <a16:creationId xmlns:a16="http://schemas.microsoft.com/office/drawing/2014/main" id="{91392B82-857E-4366-882E-B3A37C16D743}"/>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t="-526"/>
          <a:stretch/>
        </p:blipFill>
        <p:spPr>
          <a:xfrm>
            <a:off x="3372039" y="2417894"/>
            <a:ext cx="757052" cy="517670"/>
          </a:xfrm>
          <a:prstGeom prst="rect">
            <a:avLst/>
          </a:prstGeom>
          <a:solidFill>
            <a:schemeClr val="bg1">
              <a:alpha val="50000"/>
            </a:schemeClr>
          </a:solidFill>
        </p:spPr>
      </p:pic>
      <p:cxnSp>
        <p:nvCxnSpPr>
          <p:cNvPr id="54" name="Straight Connector 53">
            <a:extLst>
              <a:ext uri="{FF2B5EF4-FFF2-40B4-BE49-F238E27FC236}">
                <a16:creationId xmlns:a16="http://schemas.microsoft.com/office/drawing/2014/main" id="{0F76D4AD-3CFF-47A4-AB8C-9C533741DD68}"/>
              </a:ext>
            </a:extLst>
          </p:cNvPr>
          <p:cNvCxnSpPr>
            <a:cxnSpLocks/>
          </p:cNvCxnSpPr>
          <p:nvPr/>
        </p:nvCxnSpPr>
        <p:spPr>
          <a:xfrm flipH="1">
            <a:off x="2895600" y="2924267"/>
            <a:ext cx="982664" cy="0"/>
          </a:xfrm>
          <a:prstGeom prst="line">
            <a:avLst/>
          </a:prstGeom>
          <a:ln w="19050">
            <a:solidFill>
              <a:srgbClr val="0F0F0D"/>
            </a:solidFill>
          </a:ln>
        </p:spPr>
        <p:style>
          <a:lnRef idx="1">
            <a:schemeClr val="dk1"/>
          </a:lnRef>
          <a:fillRef idx="0">
            <a:schemeClr val="dk1"/>
          </a:fillRef>
          <a:effectRef idx="0">
            <a:schemeClr val="dk1"/>
          </a:effectRef>
          <a:fontRef idx="minor">
            <a:schemeClr val="tx1"/>
          </a:fontRef>
        </p:style>
      </p:cxnSp>
      <p:graphicFrame>
        <p:nvGraphicFramePr>
          <p:cNvPr id="140" name="Object 139">
            <a:extLst>
              <a:ext uri="{FF2B5EF4-FFF2-40B4-BE49-F238E27FC236}">
                <a16:creationId xmlns:a16="http://schemas.microsoft.com/office/drawing/2014/main" id="{D6C255BD-7423-41AA-BFDA-5B4FEADC152E}"/>
              </a:ext>
            </a:extLst>
          </p:cNvPr>
          <p:cNvGraphicFramePr>
            <a:graphicFrameLocks noChangeAspect="1"/>
          </p:cNvGraphicFramePr>
          <p:nvPr/>
        </p:nvGraphicFramePr>
        <p:xfrm>
          <a:off x="1466850" y="3479800"/>
          <a:ext cx="228600" cy="736600"/>
        </p:xfrm>
        <a:graphic>
          <a:graphicData uri="http://schemas.openxmlformats.org/presentationml/2006/ole">
            <mc:AlternateContent xmlns:mc="http://schemas.openxmlformats.org/markup-compatibility/2006">
              <mc:Choice xmlns:v="urn:schemas-microsoft-com:vml" Requires="v">
                <p:oleObj spid="_x0000_s84040" name="Equation" r:id="rId12" imgW="228600" imgH="736560" progId="Equation.DSMT4">
                  <p:embed/>
                </p:oleObj>
              </mc:Choice>
              <mc:Fallback>
                <p:oleObj name="Equation" r:id="rId12" imgW="228600" imgH="736560" progId="Equation.DSMT4">
                  <p:embed/>
                  <p:pic>
                    <p:nvPicPr>
                      <p:cNvPr id="140" name="Object 139">
                        <a:extLst>
                          <a:ext uri="{FF2B5EF4-FFF2-40B4-BE49-F238E27FC236}">
                            <a16:creationId xmlns:a16="http://schemas.microsoft.com/office/drawing/2014/main" id="{D6C255BD-7423-41AA-BFDA-5B4FEADC152E}"/>
                          </a:ext>
                        </a:extLst>
                      </p:cNvPr>
                      <p:cNvPicPr/>
                      <p:nvPr/>
                    </p:nvPicPr>
                    <p:blipFill>
                      <a:blip r:embed="rId13"/>
                      <a:stretch>
                        <a:fillRect/>
                      </a:stretch>
                    </p:blipFill>
                    <p:spPr>
                      <a:xfrm>
                        <a:off x="1466850" y="3479800"/>
                        <a:ext cx="228600" cy="736600"/>
                      </a:xfrm>
                      <a:prstGeom prst="rect">
                        <a:avLst/>
                      </a:prstGeom>
                    </p:spPr>
                  </p:pic>
                </p:oleObj>
              </mc:Fallback>
            </mc:AlternateContent>
          </a:graphicData>
        </a:graphic>
      </p:graphicFrame>
      <p:graphicFrame>
        <p:nvGraphicFramePr>
          <p:cNvPr id="141" name="Object 140">
            <a:extLst>
              <a:ext uri="{FF2B5EF4-FFF2-40B4-BE49-F238E27FC236}">
                <a16:creationId xmlns:a16="http://schemas.microsoft.com/office/drawing/2014/main" id="{866C2F6E-29C1-4196-8014-04269CC97CC0}"/>
              </a:ext>
            </a:extLst>
          </p:cNvPr>
          <p:cNvGraphicFramePr>
            <a:graphicFrameLocks noChangeAspect="1"/>
          </p:cNvGraphicFramePr>
          <p:nvPr/>
        </p:nvGraphicFramePr>
        <p:xfrm>
          <a:off x="2038350" y="3494088"/>
          <a:ext cx="228600" cy="736600"/>
        </p:xfrm>
        <a:graphic>
          <a:graphicData uri="http://schemas.openxmlformats.org/presentationml/2006/ole">
            <mc:AlternateContent xmlns:mc="http://schemas.openxmlformats.org/markup-compatibility/2006">
              <mc:Choice xmlns:v="urn:schemas-microsoft-com:vml" Requires="v">
                <p:oleObj spid="_x0000_s84041" name="Equation" r:id="rId14" imgW="228600" imgH="736560" progId="Equation.DSMT4">
                  <p:embed/>
                </p:oleObj>
              </mc:Choice>
              <mc:Fallback>
                <p:oleObj name="Equation" r:id="rId14" imgW="228600" imgH="736560" progId="Equation.DSMT4">
                  <p:embed/>
                  <p:pic>
                    <p:nvPicPr>
                      <p:cNvPr id="141" name="Object 140">
                        <a:extLst>
                          <a:ext uri="{FF2B5EF4-FFF2-40B4-BE49-F238E27FC236}">
                            <a16:creationId xmlns:a16="http://schemas.microsoft.com/office/drawing/2014/main" id="{866C2F6E-29C1-4196-8014-04269CC97CC0}"/>
                          </a:ext>
                        </a:extLst>
                      </p:cNvPr>
                      <p:cNvPicPr/>
                      <p:nvPr/>
                    </p:nvPicPr>
                    <p:blipFill>
                      <a:blip r:embed="rId15"/>
                      <a:stretch>
                        <a:fillRect/>
                      </a:stretch>
                    </p:blipFill>
                    <p:spPr>
                      <a:xfrm>
                        <a:off x="2038350" y="3494088"/>
                        <a:ext cx="228600" cy="736600"/>
                      </a:xfrm>
                      <a:prstGeom prst="rect">
                        <a:avLst/>
                      </a:prstGeom>
                    </p:spPr>
                  </p:pic>
                </p:oleObj>
              </mc:Fallback>
            </mc:AlternateContent>
          </a:graphicData>
        </a:graphic>
      </p:graphicFrame>
      <p:graphicFrame>
        <p:nvGraphicFramePr>
          <p:cNvPr id="142" name="Object 141">
            <a:extLst>
              <a:ext uri="{FF2B5EF4-FFF2-40B4-BE49-F238E27FC236}">
                <a16:creationId xmlns:a16="http://schemas.microsoft.com/office/drawing/2014/main" id="{3DB22DEA-F07C-45D1-9D63-17686E816422}"/>
              </a:ext>
            </a:extLst>
          </p:cNvPr>
          <p:cNvGraphicFramePr>
            <a:graphicFrameLocks noChangeAspect="1"/>
          </p:cNvGraphicFramePr>
          <p:nvPr/>
        </p:nvGraphicFramePr>
        <p:xfrm>
          <a:off x="1740827" y="3717936"/>
          <a:ext cx="266700" cy="266700"/>
        </p:xfrm>
        <a:graphic>
          <a:graphicData uri="http://schemas.openxmlformats.org/presentationml/2006/ole">
            <mc:AlternateContent xmlns:mc="http://schemas.openxmlformats.org/markup-compatibility/2006">
              <mc:Choice xmlns:v="urn:schemas-microsoft-com:vml" Requires="v">
                <p:oleObj spid="_x0000_s84042" name="Equation" r:id="rId16" imgW="266400" imgH="266400" progId="Equation.DSMT4">
                  <p:embed/>
                </p:oleObj>
              </mc:Choice>
              <mc:Fallback>
                <p:oleObj name="Equation" r:id="rId16" imgW="266400" imgH="266400" progId="Equation.DSMT4">
                  <p:embed/>
                  <p:pic>
                    <p:nvPicPr>
                      <p:cNvPr id="142" name="Object 141">
                        <a:extLst>
                          <a:ext uri="{FF2B5EF4-FFF2-40B4-BE49-F238E27FC236}">
                            <a16:creationId xmlns:a16="http://schemas.microsoft.com/office/drawing/2014/main" id="{3DB22DEA-F07C-45D1-9D63-17686E816422}"/>
                          </a:ext>
                        </a:extLst>
                      </p:cNvPr>
                      <p:cNvPicPr/>
                      <p:nvPr/>
                    </p:nvPicPr>
                    <p:blipFill>
                      <a:blip r:embed="rId17"/>
                      <a:stretch>
                        <a:fillRect/>
                      </a:stretch>
                    </p:blipFill>
                    <p:spPr>
                      <a:xfrm>
                        <a:off x="1740827" y="3717936"/>
                        <a:ext cx="266700" cy="266700"/>
                      </a:xfrm>
                      <a:prstGeom prst="rect">
                        <a:avLst/>
                      </a:prstGeom>
                    </p:spPr>
                  </p:pic>
                </p:oleObj>
              </mc:Fallback>
            </mc:AlternateContent>
          </a:graphicData>
        </a:graphic>
      </p:graphicFrame>
      <p:graphicFrame>
        <p:nvGraphicFramePr>
          <p:cNvPr id="143" name="Object 142">
            <a:extLst>
              <a:ext uri="{FF2B5EF4-FFF2-40B4-BE49-F238E27FC236}">
                <a16:creationId xmlns:a16="http://schemas.microsoft.com/office/drawing/2014/main" id="{C8701586-6DA6-4C09-96C5-4A0C67A69C68}"/>
              </a:ext>
            </a:extLst>
          </p:cNvPr>
          <p:cNvGraphicFramePr>
            <a:graphicFrameLocks noChangeAspect="1"/>
          </p:cNvGraphicFramePr>
          <p:nvPr/>
        </p:nvGraphicFramePr>
        <p:xfrm>
          <a:off x="2611438" y="3494088"/>
          <a:ext cx="228600" cy="736600"/>
        </p:xfrm>
        <a:graphic>
          <a:graphicData uri="http://schemas.openxmlformats.org/presentationml/2006/ole">
            <mc:AlternateContent xmlns:mc="http://schemas.openxmlformats.org/markup-compatibility/2006">
              <mc:Choice xmlns:v="urn:schemas-microsoft-com:vml" Requires="v">
                <p:oleObj spid="_x0000_s84043" name="Equation" r:id="rId18" imgW="228600" imgH="736560" progId="Equation.DSMT4">
                  <p:embed/>
                </p:oleObj>
              </mc:Choice>
              <mc:Fallback>
                <p:oleObj name="Equation" r:id="rId18" imgW="228600" imgH="736560" progId="Equation.DSMT4">
                  <p:embed/>
                  <p:pic>
                    <p:nvPicPr>
                      <p:cNvPr id="143" name="Object 142">
                        <a:extLst>
                          <a:ext uri="{FF2B5EF4-FFF2-40B4-BE49-F238E27FC236}">
                            <a16:creationId xmlns:a16="http://schemas.microsoft.com/office/drawing/2014/main" id="{C8701586-6DA6-4C09-96C5-4A0C67A69C68}"/>
                          </a:ext>
                        </a:extLst>
                      </p:cNvPr>
                      <p:cNvPicPr/>
                      <p:nvPr/>
                    </p:nvPicPr>
                    <p:blipFill>
                      <a:blip r:embed="rId19"/>
                      <a:stretch>
                        <a:fillRect/>
                      </a:stretch>
                    </p:blipFill>
                    <p:spPr>
                      <a:xfrm>
                        <a:off x="2611438" y="3494088"/>
                        <a:ext cx="228600" cy="736600"/>
                      </a:xfrm>
                      <a:prstGeom prst="rect">
                        <a:avLst/>
                      </a:prstGeom>
                    </p:spPr>
                  </p:pic>
                </p:oleObj>
              </mc:Fallback>
            </mc:AlternateContent>
          </a:graphicData>
        </a:graphic>
      </p:graphicFrame>
      <p:graphicFrame>
        <p:nvGraphicFramePr>
          <p:cNvPr id="144" name="Object 143">
            <a:extLst>
              <a:ext uri="{FF2B5EF4-FFF2-40B4-BE49-F238E27FC236}">
                <a16:creationId xmlns:a16="http://schemas.microsoft.com/office/drawing/2014/main" id="{BAB85541-9A10-406F-A43D-FAB44D146DB4}"/>
              </a:ext>
            </a:extLst>
          </p:cNvPr>
          <p:cNvGraphicFramePr>
            <a:graphicFrameLocks noChangeAspect="1"/>
          </p:cNvGraphicFramePr>
          <p:nvPr/>
        </p:nvGraphicFramePr>
        <p:xfrm>
          <a:off x="2314504" y="3717936"/>
          <a:ext cx="266700" cy="266700"/>
        </p:xfrm>
        <a:graphic>
          <a:graphicData uri="http://schemas.openxmlformats.org/presentationml/2006/ole">
            <mc:AlternateContent xmlns:mc="http://schemas.openxmlformats.org/markup-compatibility/2006">
              <mc:Choice xmlns:v="urn:schemas-microsoft-com:vml" Requires="v">
                <p:oleObj spid="_x0000_s84044" name="Equation" r:id="rId20" imgW="266400" imgH="266400" progId="Equation.DSMT4">
                  <p:embed/>
                </p:oleObj>
              </mc:Choice>
              <mc:Fallback>
                <p:oleObj name="Equation" r:id="rId20" imgW="266400" imgH="266400" progId="Equation.DSMT4">
                  <p:embed/>
                  <p:pic>
                    <p:nvPicPr>
                      <p:cNvPr id="144" name="Object 143">
                        <a:extLst>
                          <a:ext uri="{FF2B5EF4-FFF2-40B4-BE49-F238E27FC236}">
                            <a16:creationId xmlns:a16="http://schemas.microsoft.com/office/drawing/2014/main" id="{BAB85541-9A10-406F-A43D-FAB44D146DB4}"/>
                          </a:ext>
                        </a:extLst>
                      </p:cNvPr>
                      <p:cNvPicPr/>
                      <p:nvPr/>
                    </p:nvPicPr>
                    <p:blipFill>
                      <a:blip r:embed="rId17"/>
                      <a:stretch>
                        <a:fillRect/>
                      </a:stretch>
                    </p:blipFill>
                    <p:spPr>
                      <a:xfrm>
                        <a:off x="2314504" y="3717936"/>
                        <a:ext cx="266700" cy="266700"/>
                      </a:xfrm>
                      <a:prstGeom prst="rect">
                        <a:avLst/>
                      </a:prstGeom>
                    </p:spPr>
                  </p:pic>
                </p:oleObj>
              </mc:Fallback>
            </mc:AlternateContent>
          </a:graphicData>
        </a:graphic>
      </p:graphicFrame>
      <p:graphicFrame>
        <p:nvGraphicFramePr>
          <p:cNvPr id="145" name="Object 144">
            <a:extLst>
              <a:ext uri="{FF2B5EF4-FFF2-40B4-BE49-F238E27FC236}">
                <a16:creationId xmlns:a16="http://schemas.microsoft.com/office/drawing/2014/main" id="{CB3FF145-2B73-43A1-9DCD-7B1BBC9C7DAC}"/>
              </a:ext>
            </a:extLst>
          </p:cNvPr>
          <p:cNvGraphicFramePr>
            <a:graphicFrameLocks noChangeAspect="1"/>
          </p:cNvGraphicFramePr>
          <p:nvPr/>
        </p:nvGraphicFramePr>
        <p:xfrm>
          <a:off x="3190875" y="3494088"/>
          <a:ext cx="228600" cy="736600"/>
        </p:xfrm>
        <a:graphic>
          <a:graphicData uri="http://schemas.openxmlformats.org/presentationml/2006/ole">
            <mc:AlternateContent xmlns:mc="http://schemas.openxmlformats.org/markup-compatibility/2006">
              <mc:Choice xmlns:v="urn:schemas-microsoft-com:vml" Requires="v">
                <p:oleObj spid="_x0000_s84045" name="Equation" r:id="rId21" imgW="228600" imgH="736560" progId="Equation.DSMT4">
                  <p:embed/>
                </p:oleObj>
              </mc:Choice>
              <mc:Fallback>
                <p:oleObj name="Equation" r:id="rId21" imgW="228600" imgH="736560" progId="Equation.DSMT4">
                  <p:embed/>
                  <p:pic>
                    <p:nvPicPr>
                      <p:cNvPr id="145" name="Object 144">
                        <a:extLst>
                          <a:ext uri="{FF2B5EF4-FFF2-40B4-BE49-F238E27FC236}">
                            <a16:creationId xmlns:a16="http://schemas.microsoft.com/office/drawing/2014/main" id="{CB3FF145-2B73-43A1-9DCD-7B1BBC9C7DAC}"/>
                          </a:ext>
                        </a:extLst>
                      </p:cNvPr>
                      <p:cNvPicPr/>
                      <p:nvPr/>
                    </p:nvPicPr>
                    <p:blipFill>
                      <a:blip r:embed="rId22"/>
                      <a:stretch>
                        <a:fillRect/>
                      </a:stretch>
                    </p:blipFill>
                    <p:spPr>
                      <a:xfrm>
                        <a:off x="3190875" y="3494088"/>
                        <a:ext cx="228600" cy="736600"/>
                      </a:xfrm>
                      <a:prstGeom prst="rect">
                        <a:avLst/>
                      </a:prstGeom>
                    </p:spPr>
                  </p:pic>
                </p:oleObj>
              </mc:Fallback>
            </mc:AlternateContent>
          </a:graphicData>
        </a:graphic>
      </p:graphicFrame>
      <p:graphicFrame>
        <p:nvGraphicFramePr>
          <p:cNvPr id="146" name="Object 145">
            <a:extLst>
              <a:ext uri="{FF2B5EF4-FFF2-40B4-BE49-F238E27FC236}">
                <a16:creationId xmlns:a16="http://schemas.microsoft.com/office/drawing/2014/main" id="{22801902-C5DB-4BDA-BA80-3E3786A6AEDE}"/>
              </a:ext>
            </a:extLst>
          </p:cNvPr>
          <p:cNvGraphicFramePr>
            <a:graphicFrameLocks noChangeAspect="1"/>
          </p:cNvGraphicFramePr>
          <p:nvPr/>
        </p:nvGraphicFramePr>
        <p:xfrm>
          <a:off x="2906713" y="3768725"/>
          <a:ext cx="254000" cy="165100"/>
        </p:xfrm>
        <a:graphic>
          <a:graphicData uri="http://schemas.openxmlformats.org/presentationml/2006/ole">
            <mc:AlternateContent xmlns:mc="http://schemas.openxmlformats.org/markup-compatibility/2006">
              <mc:Choice xmlns:v="urn:schemas-microsoft-com:vml" Requires="v">
                <p:oleObj spid="_x0000_s84046" name="Equation" r:id="rId23" imgW="253800" imgH="164880" progId="Equation.DSMT4">
                  <p:embed/>
                </p:oleObj>
              </mc:Choice>
              <mc:Fallback>
                <p:oleObj name="Equation" r:id="rId23" imgW="253800" imgH="164880" progId="Equation.DSMT4">
                  <p:embed/>
                  <p:pic>
                    <p:nvPicPr>
                      <p:cNvPr id="146" name="Object 145">
                        <a:extLst>
                          <a:ext uri="{FF2B5EF4-FFF2-40B4-BE49-F238E27FC236}">
                            <a16:creationId xmlns:a16="http://schemas.microsoft.com/office/drawing/2014/main" id="{22801902-C5DB-4BDA-BA80-3E3786A6AEDE}"/>
                          </a:ext>
                        </a:extLst>
                      </p:cNvPr>
                      <p:cNvPicPr/>
                      <p:nvPr/>
                    </p:nvPicPr>
                    <p:blipFill>
                      <a:blip r:embed="rId24"/>
                      <a:stretch>
                        <a:fillRect/>
                      </a:stretch>
                    </p:blipFill>
                    <p:spPr>
                      <a:xfrm>
                        <a:off x="2906713" y="3768725"/>
                        <a:ext cx="254000" cy="165100"/>
                      </a:xfrm>
                      <a:prstGeom prst="rect">
                        <a:avLst/>
                      </a:prstGeom>
                    </p:spPr>
                  </p:pic>
                </p:oleObj>
              </mc:Fallback>
            </mc:AlternateContent>
          </a:graphicData>
        </a:graphic>
      </p:graphicFrame>
      <p:cxnSp>
        <p:nvCxnSpPr>
          <p:cNvPr id="158" name="Straight Connector 157">
            <a:extLst>
              <a:ext uri="{FF2B5EF4-FFF2-40B4-BE49-F238E27FC236}">
                <a16:creationId xmlns:a16="http://schemas.microsoft.com/office/drawing/2014/main" id="{D3ABC0A9-B39F-4934-B4BB-30C860123337}"/>
              </a:ext>
            </a:extLst>
          </p:cNvPr>
          <p:cNvCxnSpPr>
            <a:cxnSpLocks/>
          </p:cNvCxnSpPr>
          <p:nvPr/>
        </p:nvCxnSpPr>
        <p:spPr>
          <a:xfrm>
            <a:off x="2895598" y="2434136"/>
            <a:ext cx="0" cy="485367"/>
          </a:xfrm>
          <a:prstGeom prst="line">
            <a:avLst/>
          </a:prstGeom>
          <a:ln w="19050">
            <a:solidFill>
              <a:srgbClr val="0F0F0D"/>
            </a:solidFill>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0FECA0E7-2207-43F1-8C2B-9CE36A1CE52A}"/>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2038349" y="2510939"/>
            <a:ext cx="228601" cy="339383"/>
          </a:xfrm>
          <a:prstGeom prst="rect">
            <a:avLst/>
          </a:prstGeom>
        </p:spPr>
      </p:pic>
      <p:pic>
        <p:nvPicPr>
          <p:cNvPr id="36" name="Picture 35">
            <a:extLst>
              <a:ext uri="{FF2B5EF4-FFF2-40B4-BE49-F238E27FC236}">
                <a16:creationId xmlns:a16="http://schemas.microsoft.com/office/drawing/2014/main" id="{A86A8F3C-F715-446A-8831-5F82B2C16A3B}"/>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2533276" y="2517938"/>
            <a:ext cx="228601" cy="339383"/>
          </a:xfrm>
          <a:prstGeom prst="rect">
            <a:avLst/>
          </a:prstGeom>
        </p:spPr>
      </p:pic>
    </p:spTree>
    <p:extLst>
      <p:ext uri="{BB962C8B-B14F-4D97-AF65-F5344CB8AC3E}">
        <p14:creationId xmlns:p14="http://schemas.microsoft.com/office/powerpoint/2010/main" val="130324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1.94444E-6 7.40741E-7 L 1.94444E-6 0.21435 " pathEditMode="relative" rAng="0" ptsTypes="AA">
                                      <p:cBhvr>
                                        <p:cTn id="9" dur="2000" fill="hold"/>
                                        <p:tgtEl>
                                          <p:spTgt spid="43"/>
                                        </p:tgtEl>
                                        <p:attrNameLst>
                                          <p:attrName>ppt_x</p:attrName>
                                          <p:attrName>ppt_y</p:attrName>
                                        </p:attrNameLst>
                                      </p:cBhvr>
                                      <p:rCtr x="0" y="10718"/>
                                    </p:animMotion>
                                  </p:childTnLst>
                                </p:cTn>
                              </p:par>
                              <p:par>
                                <p:cTn id="10" presetID="42" presetClass="path" presetSubtype="0" accel="50000" decel="50000" fill="hold" nodeType="withEffect">
                                  <p:stCondLst>
                                    <p:cond delay="0"/>
                                  </p:stCondLst>
                                  <p:childTnLst>
                                    <p:animMotion origin="layout" path="M 3.88889E-6 -0.00046 L 3.88889E-6 0.21389 " pathEditMode="relative" rAng="0" ptsTypes="AA">
                                      <p:cBhvr>
                                        <p:cTn id="11" dur="2000" fill="hold"/>
                                        <p:tgtEl>
                                          <p:spTgt spid="86"/>
                                        </p:tgtEl>
                                        <p:attrNameLst>
                                          <p:attrName>ppt_x</p:attrName>
                                          <p:attrName>ppt_y</p:attrName>
                                        </p:attrNameLst>
                                      </p:cBhvr>
                                      <p:rCtr x="0" y="10718"/>
                                    </p:animMotion>
                                  </p:childTnLst>
                                </p:cTn>
                              </p:par>
                              <p:par>
                                <p:cTn id="12" presetID="42" presetClass="path" presetSubtype="0" accel="50000" decel="50000" fill="hold" grpId="0" nodeType="withEffect">
                                  <p:stCondLst>
                                    <p:cond delay="0"/>
                                  </p:stCondLst>
                                  <p:childTnLst>
                                    <p:animMotion origin="layout" path="M 4.44444E-6 -0.00255 L 4.44444E-6 0.2125 " pathEditMode="relative" rAng="0" ptsTypes="AA">
                                      <p:cBhvr>
                                        <p:cTn id="13" dur="2000" fill="hold"/>
                                        <p:tgtEl>
                                          <p:spTgt spid="40"/>
                                        </p:tgtEl>
                                        <p:attrNameLst>
                                          <p:attrName>ppt_x</p:attrName>
                                          <p:attrName>ppt_y</p:attrName>
                                        </p:attrNameLst>
                                      </p:cBhvr>
                                      <p:rCtr x="0" y="10741"/>
                                    </p:animMotion>
                                  </p:childTnLst>
                                </p:cTn>
                              </p:par>
                              <p:par>
                                <p:cTn id="14" presetID="10" presetClass="exit" presetSubtype="0" fill="hold" grpId="1" nodeType="withEffect">
                                  <p:stCondLst>
                                    <p:cond delay="1700"/>
                                  </p:stCondLst>
                                  <p:childTnLst>
                                    <p:animEffect transition="out" filter="fade">
                                      <p:cBhvr>
                                        <p:cTn id="15" dur="200"/>
                                        <p:tgtEl>
                                          <p:spTgt spid="43"/>
                                        </p:tgtEl>
                                      </p:cBhvr>
                                    </p:animEffect>
                                    <p:set>
                                      <p:cBhvr>
                                        <p:cTn id="16" dur="1" fill="hold">
                                          <p:stCondLst>
                                            <p:cond delay="199"/>
                                          </p:stCondLst>
                                        </p:cTn>
                                        <p:tgtEl>
                                          <p:spTgt spid="43"/>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fade">
                                      <p:cBhvr>
                                        <p:cTn id="30" dur="500"/>
                                        <p:tgtEl>
                                          <p:spTgt spid="128"/>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nodeType="with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nodeType="withEffect">
                                  <p:stCondLst>
                                    <p:cond delay="0"/>
                                  </p:stCondLst>
                                  <p:childTnLst>
                                    <p:set>
                                      <p:cBhvr>
                                        <p:cTn id="45" dur="1" fill="hold">
                                          <p:stCondLst>
                                            <p:cond delay="0"/>
                                          </p:stCondLst>
                                        </p:cTn>
                                        <p:tgtEl>
                                          <p:spTgt spid="158"/>
                                        </p:tgtEl>
                                        <p:attrNameLst>
                                          <p:attrName>style.visibility</p:attrName>
                                        </p:attrNameLst>
                                      </p:cBhvr>
                                      <p:to>
                                        <p:strVal val="visible"/>
                                      </p:to>
                                    </p:set>
                                    <p:animEffect transition="in" filter="fade">
                                      <p:cBhvr>
                                        <p:cTn id="46" dur="500"/>
                                        <p:tgtEl>
                                          <p:spTgt spid="1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500"/>
                                        <p:tgtEl>
                                          <p:spTgt spid="140"/>
                                        </p:tgtEl>
                                      </p:cBhvr>
                                    </p:animEffect>
                                  </p:childTnLst>
                                </p:cTn>
                              </p:par>
                              <p:par>
                                <p:cTn id="52" presetID="10" presetClass="entr" presetSubtype="0" fill="hold" nodeType="with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500"/>
                                        <p:tgtEl>
                                          <p:spTgt spid="141"/>
                                        </p:tgtEl>
                                      </p:cBhvr>
                                    </p:animEffect>
                                  </p:childTnLst>
                                </p:cTn>
                              </p:par>
                              <p:par>
                                <p:cTn id="55" presetID="10" presetClass="entr" presetSubtype="0" fill="hold" nodeType="with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500"/>
                                        <p:tgtEl>
                                          <p:spTgt spid="142"/>
                                        </p:tgtEl>
                                      </p:cBhvr>
                                    </p:animEffect>
                                  </p:childTnLst>
                                </p:cTn>
                              </p:par>
                              <p:par>
                                <p:cTn id="58" presetID="10" presetClass="entr" presetSubtype="0" fill="hold" nodeType="withEffect">
                                  <p:stCondLst>
                                    <p:cond delay="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500"/>
                                        <p:tgtEl>
                                          <p:spTgt spid="143"/>
                                        </p:tgtEl>
                                      </p:cBhvr>
                                    </p:animEffect>
                                  </p:childTnLst>
                                </p:cTn>
                              </p:par>
                              <p:par>
                                <p:cTn id="61" presetID="10" presetClass="entr" presetSubtype="0" fill="hold" nodeType="with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fade">
                                      <p:cBhvr>
                                        <p:cTn id="63" dur="500"/>
                                        <p:tgtEl>
                                          <p:spTgt spid="144"/>
                                        </p:tgtEl>
                                      </p:cBhvr>
                                    </p:animEffect>
                                  </p:childTnLst>
                                </p:cTn>
                              </p:par>
                              <p:par>
                                <p:cTn id="64" presetID="10" presetClass="entr" presetSubtype="0" fill="hold"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ECF20-6BAE-4027-AA04-727A0D4AB35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8400" y="1932367"/>
            <a:ext cx="1846122" cy="510336"/>
          </a:xfrm>
          <a:prstGeom prst="rect">
            <a:avLst/>
          </a:prstGeom>
        </p:spPr>
      </p:pic>
      <p:pic>
        <p:nvPicPr>
          <p:cNvPr id="41" name="Picture 40">
            <a:extLst>
              <a:ext uri="{FF2B5EF4-FFF2-40B4-BE49-F238E27FC236}">
                <a16:creationId xmlns:a16="http://schemas.microsoft.com/office/drawing/2014/main" id="{8C2DDC30-B841-449D-A208-FE52853C391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4705862"/>
            <a:ext cx="7907446" cy="764573"/>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5:5</a:t>
            </a:r>
          </a:p>
        </p:txBody>
      </p:sp>
      <p:pic>
        <p:nvPicPr>
          <p:cNvPr id="34" name="Picture 33">
            <a:extLst>
              <a:ext uri="{FF2B5EF4-FFF2-40B4-BE49-F238E27FC236}">
                <a16:creationId xmlns:a16="http://schemas.microsoft.com/office/drawing/2014/main" id="{7E17E178-3D45-4536-BF82-95A1BF9BD3F3}"/>
              </a:ext>
            </a:extLst>
          </p:cNvPr>
          <p:cNvPicPr>
            <a:picLocks noChangeAspect="1"/>
          </p:cNvPicPr>
          <p:nvPr/>
        </p:nvPicPr>
        <p:blipFill rotWithShape="1">
          <a:blip r:embed="rId6">
            <a:extLst>
              <a:ext uri="{28A0092B-C50C-407E-A947-70E740481C1C}">
                <a14:useLocalDpi xmlns:a14="http://schemas.microsoft.com/office/drawing/2010/main" val="0"/>
              </a:ext>
            </a:extLst>
          </a:blip>
          <a:srcRect t="-3665"/>
          <a:stretch/>
        </p:blipFill>
        <p:spPr>
          <a:xfrm>
            <a:off x="1074057" y="783771"/>
            <a:ext cx="7451667" cy="5109855"/>
          </a:xfrm>
          <a:prstGeom prst="rect">
            <a:avLst/>
          </a:prstGeom>
        </p:spPr>
      </p:pic>
      <p:sp>
        <p:nvSpPr>
          <p:cNvPr id="45" name="Rectangle 44">
            <a:extLst>
              <a:ext uri="{FF2B5EF4-FFF2-40B4-BE49-F238E27FC236}">
                <a16:creationId xmlns:a16="http://schemas.microsoft.com/office/drawing/2014/main" id="{94083B05-9C4D-4D0E-8A9F-5910435168F9}"/>
              </a:ext>
            </a:extLst>
          </p:cNvPr>
          <p:cNvSpPr/>
          <p:nvPr/>
        </p:nvSpPr>
        <p:spPr>
          <a:xfrm>
            <a:off x="2184400" y="964374"/>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7E14762D-2A9E-42C0-8802-C9C8948A3902}"/>
              </a:ext>
            </a:extLst>
          </p:cNvPr>
          <p:cNvSpPr/>
          <p:nvPr/>
        </p:nvSpPr>
        <p:spPr>
          <a:xfrm>
            <a:off x="2641600" y="1414462"/>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767F88ED-C38E-4653-8644-0A237D45B84C}"/>
              </a:ext>
            </a:extLst>
          </p:cNvPr>
          <p:cNvSpPr/>
          <p:nvPr/>
        </p:nvSpPr>
        <p:spPr>
          <a:xfrm>
            <a:off x="3023960" y="1876660"/>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C20D54DF-1875-44E4-89E4-82133BCD0C01}"/>
              </a:ext>
            </a:extLst>
          </p:cNvPr>
          <p:cNvSpPr/>
          <p:nvPr/>
        </p:nvSpPr>
        <p:spPr>
          <a:xfrm>
            <a:off x="3610823" y="2450242"/>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1CF04A8A-68F3-4BDA-B7DA-4E93939C3080}"/>
              </a:ext>
            </a:extLst>
          </p:cNvPr>
          <p:cNvSpPr/>
          <p:nvPr/>
        </p:nvSpPr>
        <p:spPr>
          <a:xfrm>
            <a:off x="4570835" y="3357417"/>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FA8DE74C-FA13-46E0-A4A5-D9DD10FAB880}"/>
              </a:ext>
            </a:extLst>
          </p:cNvPr>
          <p:cNvSpPr/>
          <p:nvPr/>
        </p:nvSpPr>
        <p:spPr>
          <a:xfrm>
            <a:off x="5066135" y="3879088"/>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CA1928F2-BC0E-40B8-981D-AEB97E1FF6E1}"/>
              </a:ext>
            </a:extLst>
          </p:cNvPr>
          <p:cNvSpPr/>
          <p:nvPr/>
        </p:nvSpPr>
        <p:spPr>
          <a:xfrm>
            <a:off x="5461000" y="4329176"/>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4B251108-73FC-401A-8520-3243661EB843}"/>
              </a:ext>
            </a:extLst>
          </p:cNvPr>
          <p:cNvSpPr/>
          <p:nvPr/>
        </p:nvSpPr>
        <p:spPr>
          <a:xfrm>
            <a:off x="6007100" y="4812601"/>
            <a:ext cx="29083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20371B82-F770-4F03-B427-AB4C08CD2874}"/>
              </a:ext>
            </a:extLst>
          </p:cNvPr>
          <p:cNvSpPr/>
          <p:nvPr/>
        </p:nvSpPr>
        <p:spPr>
          <a:xfrm>
            <a:off x="6393285" y="5353113"/>
            <a:ext cx="2522115"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40D37CBB-3DD8-403B-B445-62EDE53C679D}"/>
              </a:ext>
            </a:extLst>
          </p:cNvPr>
          <p:cNvSpPr/>
          <p:nvPr/>
        </p:nvSpPr>
        <p:spPr>
          <a:xfrm>
            <a:off x="3949966" y="2919503"/>
            <a:ext cx="3276600" cy="45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0" name="Picture 69">
            <a:extLst>
              <a:ext uri="{FF2B5EF4-FFF2-40B4-BE49-F238E27FC236}">
                <a16:creationId xmlns:a16="http://schemas.microsoft.com/office/drawing/2014/main" id="{A8C974E4-D9E0-48F9-B786-88959FDE02E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81201" y="2716829"/>
            <a:ext cx="2428898" cy="630000"/>
          </a:xfrm>
          <a:prstGeom prst="rect">
            <a:avLst/>
          </a:prstGeom>
        </p:spPr>
      </p:pic>
      <p:pic>
        <p:nvPicPr>
          <p:cNvPr id="73" name="Picture 72">
            <a:extLst>
              <a:ext uri="{FF2B5EF4-FFF2-40B4-BE49-F238E27FC236}">
                <a16:creationId xmlns:a16="http://schemas.microsoft.com/office/drawing/2014/main" id="{8B480B72-5BBE-4F79-B2F0-1E2D538CF8CD}"/>
              </a:ext>
            </a:extLst>
          </p:cNvPr>
          <p:cNvPicPr>
            <a:picLocks noChangeAspect="1"/>
          </p:cNvPicPr>
          <p:nvPr/>
        </p:nvPicPr>
        <p:blipFill rotWithShape="1">
          <a:blip r:embed="rId8"/>
          <a:srcRect/>
          <a:stretch/>
        </p:blipFill>
        <p:spPr>
          <a:xfrm>
            <a:off x="3543508" y="2718490"/>
            <a:ext cx="2428898" cy="630000"/>
          </a:xfrm>
          <a:prstGeom prst="rect">
            <a:avLst/>
          </a:prstGeom>
        </p:spPr>
      </p:pic>
      <p:graphicFrame>
        <p:nvGraphicFramePr>
          <p:cNvPr id="75" name="Object 74">
            <a:extLst>
              <a:ext uri="{FF2B5EF4-FFF2-40B4-BE49-F238E27FC236}">
                <a16:creationId xmlns:a16="http://schemas.microsoft.com/office/drawing/2014/main" id="{190539F3-79D0-41D1-AB01-C5DDE38FA391}"/>
              </a:ext>
            </a:extLst>
          </p:cNvPr>
          <p:cNvGraphicFramePr>
            <a:graphicFrameLocks noChangeAspect="1"/>
          </p:cNvGraphicFramePr>
          <p:nvPr/>
        </p:nvGraphicFramePr>
        <p:xfrm>
          <a:off x="2007242" y="3798719"/>
          <a:ext cx="228600" cy="736600"/>
        </p:xfrm>
        <a:graphic>
          <a:graphicData uri="http://schemas.openxmlformats.org/presentationml/2006/ole">
            <mc:AlternateContent xmlns:mc="http://schemas.openxmlformats.org/markup-compatibility/2006">
              <mc:Choice xmlns:v="urn:schemas-microsoft-com:vml" Requires="v">
                <p:oleObj spid="_x0000_s85044" name="Equation" r:id="rId9" imgW="228600" imgH="736560" progId="Equation.DSMT4">
                  <p:embed/>
                </p:oleObj>
              </mc:Choice>
              <mc:Fallback>
                <p:oleObj name="Equation" r:id="rId9" imgW="228600" imgH="736560" progId="Equation.DSMT4">
                  <p:embed/>
                  <p:pic>
                    <p:nvPicPr>
                      <p:cNvPr id="75" name="Object 74">
                        <a:extLst>
                          <a:ext uri="{FF2B5EF4-FFF2-40B4-BE49-F238E27FC236}">
                            <a16:creationId xmlns:a16="http://schemas.microsoft.com/office/drawing/2014/main" id="{190539F3-79D0-41D1-AB01-C5DDE38FA391}"/>
                          </a:ext>
                        </a:extLst>
                      </p:cNvPr>
                      <p:cNvPicPr/>
                      <p:nvPr/>
                    </p:nvPicPr>
                    <p:blipFill>
                      <a:blip r:embed="rId10"/>
                      <a:stretch>
                        <a:fillRect/>
                      </a:stretch>
                    </p:blipFill>
                    <p:spPr>
                      <a:xfrm>
                        <a:off x="2007242" y="3798719"/>
                        <a:ext cx="228600" cy="736600"/>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060F3867-0753-4F62-BD0E-2B2AC82CABCE}"/>
              </a:ext>
            </a:extLst>
          </p:cNvPr>
          <p:cNvGraphicFramePr>
            <a:graphicFrameLocks noChangeAspect="1"/>
          </p:cNvGraphicFramePr>
          <p:nvPr/>
        </p:nvGraphicFramePr>
        <p:xfrm>
          <a:off x="3521075" y="3813175"/>
          <a:ext cx="228600" cy="736600"/>
        </p:xfrm>
        <a:graphic>
          <a:graphicData uri="http://schemas.openxmlformats.org/presentationml/2006/ole">
            <mc:AlternateContent xmlns:mc="http://schemas.openxmlformats.org/markup-compatibility/2006">
              <mc:Choice xmlns:v="urn:schemas-microsoft-com:vml" Requires="v">
                <p:oleObj spid="_x0000_s85045" name="Equation" r:id="rId11" imgW="228600" imgH="736560" progId="Equation.DSMT4">
                  <p:embed/>
                </p:oleObj>
              </mc:Choice>
              <mc:Fallback>
                <p:oleObj name="Equation" r:id="rId11" imgW="228600" imgH="736560" progId="Equation.DSMT4">
                  <p:embed/>
                  <p:pic>
                    <p:nvPicPr>
                      <p:cNvPr id="76" name="Object 75">
                        <a:extLst>
                          <a:ext uri="{FF2B5EF4-FFF2-40B4-BE49-F238E27FC236}">
                            <a16:creationId xmlns:a16="http://schemas.microsoft.com/office/drawing/2014/main" id="{060F3867-0753-4F62-BD0E-2B2AC82CABCE}"/>
                          </a:ext>
                        </a:extLst>
                      </p:cNvPr>
                      <p:cNvPicPr/>
                      <p:nvPr/>
                    </p:nvPicPr>
                    <p:blipFill>
                      <a:blip r:embed="rId12"/>
                      <a:stretch>
                        <a:fillRect/>
                      </a:stretch>
                    </p:blipFill>
                    <p:spPr>
                      <a:xfrm>
                        <a:off x="3521075" y="3813175"/>
                        <a:ext cx="228600" cy="7366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242290A8-FF45-4FB7-AF8E-4AE7007FD9D3}"/>
              </a:ext>
            </a:extLst>
          </p:cNvPr>
          <p:cNvGraphicFramePr>
            <a:graphicFrameLocks noChangeAspect="1"/>
          </p:cNvGraphicFramePr>
          <p:nvPr/>
        </p:nvGraphicFramePr>
        <p:xfrm>
          <a:off x="5064329" y="3798372"/>
          <a:ext cx="228600" cy="736600"/>
        </p:xfrm>
        <a:graphic>
          <a:graphicData uri="http://schemas.openxmlformats.org/presentationml/2006/ole">
            <mc:AlternateContent xmlns:mc="http://schemas.openxmlformats.org/markup-compatibility/2006">
              <mc:Choice xmlns:v="urn:schemas-microsoft-com:vml" Requires="v">
                <p:oleObj spid="_x0000_s85046" name="Equation" r:id="rId13" imgW="228600" imgH="736560" progId="Equation.DSMT4">
                  <p:embed/>
                </p:oleObj>
              </mc:Choice>
              <mc:Fallback>
                <p:oleObj name="Equation" r:id="rId13" imgW="228600" imgH="736560" progId="Equation.DSMT4">
                  <p:embed/>
                  <p:pic>
                    <p:nvPicPr>
                      <p:cNvPr id="77" name="Object 76">
                        <a:extLst>
                          <a:ext uri="{FF2B5EF4-FFF2-40B4-BE49-F238E27FC236}">
                            <a16:creationId xmlns:a16="http://schemas.microsoft.com/office/drawing/2014/main" id="{242290A8-FF45-4FB7-AF8E-4AE7007FD9D3}"/>
                          </a:ext>
                        </a:extLst>
                      </p:cNvPr>
                      <p:cNvPicPr/>
                      <p:nvPr/>
                    </p:nvPicPr>
                    <p:blipFill>
                      <a:blip r:embed="rId14"/>
                      <a:stretch>
                        <a:fillRect/>
                      </a:stretch>
                    </p:blipFill>
                    <p:spPr>
                      <a:xfrm>
                        <a:off x="5064329" y="3798372"/>
                        <a:ext cx="228600" cy="7366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99C80874-7E8E-4580-9529-7AACED573C96}"/>
              </a:ext>
            </a:extLst>
          </p:cNvPr>
          <p:cNvGraphicFramePr>
            <a:graphicFrameLocks noChangeAspect="1"/>
          </p:cNvGraphicFramePr>
          <p:nvPr/>
        </p:nvGraphicFramePr>
        <p:xfrm>
          <a:off x="2747822" y="4036699"/>
          <a:ext cx="266700" cy="266700"/>
        </p:xfrm>
        <a:graphic>
          <a:graphicData uri="http://schemas.openxmlformats.org/presentationml/2006/ole">
            <mc:AlternateContent xmlns:mc="http://schemas.openxmlformats.org/markup-compatibility/2006">
              <mc:Choice xmlns:v="urn:schemas-microsoft-com:vml" Requires="v">
                <p:oleObj spid="_x0000_s85047" name="Equation" r:id="rId15" imgW="266400" imgH="266400" progId="Equation.DSMT4">
                  <p:embed/>
                </p:oleObj>
              </mc:Choice>
              <mc:Fallback>
                <p:oleObj name="Equation" r:id="rId15" imgW="266400" imgH="266400" progId="Equation.DSMT4">
                  <p:embed/>
                  <p:pic>
                    <p:nvPicPr>
                      <p:cNvPr id="78" name="Object 77">
                        <a:extLst>
                          <a:ext uri="{FF2B5EF4-FFF2-40B4-BE49-F238E27FC236}">
                            <a16:creationId xmlns:a16="http://schemas.microsoft.com/office/drawing/2014/main" id="{99C80874-7E8E-4580-9529-7AACED573C96}"/>
                          </a:ext>
                        </a:extLst>
                      </p:cNvPr>
                      <p:cNvPicPr/>
                      <p:nvPr/>
                    </p:nvPicPr>
                    <p:blipFill>
                      <a:blip r:embed="rId16"/>
                      <a:stretch>
                        <a:fillRect/>
                      </a:stretch>
                    </p:blipFill>
                    <p:spPr>
                      <a:xfrm>
                        <a:off x="2747822" y="4036699"/>
                        <a:ext cx="266700" cy="266700"/>
                      </a:xfrm>
                      <a:prstGeom prst="rect">
                        <a:avLst/>
                      </a:prstGeom>
                    </p:spPr>
                  </p:pic>
                </p:oleObj>
              </mc:Fallback>
            </mc:AlternateContent>
          </a:graphicData>
        </a:graphic>
      </p:graphicFrame>
      <p:graphicFrame>
        <p:nvGraphicFramePr>
          <p:cNvPr id="79" name="Object 78">
            <a:extLst>
              <a:ext uri="{FF2B5EF4-FFF2-40B4-BE49-F238E27FC236}">
                <a16:creationId xmlns:a16="http://schemas.microsoft.com/office/drawing/2014/main" id="{B264B782-296B-4B27-84F7-F4CD3A1045E9}"/>
              </a:ext>
            </a:extLst>
          </p:cNvPr>
          <p:cNvGraphicFramePr>
            <a:graphicFrameLocks noChangeAspect="1"/>
          </p:cNvGraphicFramePr>
          <p:nvPr/>
        </p:nvGraphicFramePr>
        <p:xfrm>
          <a:off x="4278313" y="4103688"/>
          <a:ext cx="254000" cy="165100"/>
        </p:xfrm>
        <a:graphic>
          <a:graphicData uri="http://schemas.openxmlformats.org/presentationml/2006/ole">
            <mc:AlternateContent xmlns:mc="http://schemas.openxmlformats.org/markup-compatibility/2006">
              <mc:Choice xmlns:v="urn:schemas-microsoft-com:vml" Requires="v">
                <p:oleObj spid="_x0000_s85048" name="Equation" r:id="rId17" imgW="253800" imgH="164880" progId="Equation.DSMT4">
                  <p:embed/>
                </p:oleObj>
              </mc:Choice>
              <mc:Fallback>
                <p:oleObj name="Equation" r:id="rId17" imgW="253800" imgH="164880" progId="Equation.DSMT4">
                  <p:embed/>
                  <p:pic>
                    <p:nvPicPr>
                      <p:cNvPr id="79" name="Object 78">
                        <a:extLst>
                          <a:ext uri="{FF2B5EF4-FFF2-40B4-BE49-F238E27FC236}">
                            <a16:creationId xmlns:a16="http://schemas.microsoft.com/office/drawing/2014/main" id="{B264B782-296B-4B27-84F7-F4CD3A1045E9}"/>
                          </a:ext>
                        </a:extLst>
                      </p:cNvPr>
                      <p:cNvPicPr/>
                      <p:nvPr/>
                    </p:nvPicPr>
                    <p:blipFill>
                      <a:blip r:embed="rId18"/>
                      <a:stretch>
                        <a:fillRect/>
                      </a:stretch>
                    </p:blipFill>
                    <p:spPr>
                      <a:xfrm>
                        <a:off x="4278313" y="4103688"/>
                        <a:ext cx="254000" cy="165100"/>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30BD9341-66EA-43DC-AE07-192698C55EC8}"/>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3543508" y="2900329"/>
            <a:ext cx="123617" cy="180603"/>
          </a:xfrm>
          <a:prstGeom prst="rect">
            <a:avLst/>
          </a:prstGeom>
        </p:spPr>
      </p:pic>
      <p:sp>
        <p:nvSpPr>
          <p:cNvPr id="4" name="Rectangle 3">
            <a:extLst>
              <a:ext uri="{FF2B5EF4-FFF2-40B4-BE49-F238E27FC236}">
                <a16:creationId xmlns:a16="http://schemas.microsoft.com/office/drawing/2014/main" id="{D083171C-D925-433A-95DC-2DFD0524A299}"/>
              </a:ext>
            </a:extLst>
          </p:cNvPr>
          <p:cNvSpPr/>
          <p:nvPr/>
        </p:nvSpPr>
        <p:spPr>
          <a:xfrm>
            <a:off x="4371974" y="2748614"/>
            <a:ext cx="1432800" cy="453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00</a:t>
            </a:r>
          </a:p>
        </p:txBody>
      </p:sp>
      <p:sp>
        <p:nvSpPr>
          <p:cNvPr id="3" name="TextBox 2">
            <a:extLst>
              <a:ext uri="{FF2B5EF4-FFF2-40B4-BE49-F238E27FC236}">
                <a16:creationId xmlns:a16="http://schemas.microsoft.com/office/drawing/2014/main" id="{F4F3B27F-A6C5-4161-99AB-DF69633B46F3}"/>
              </a:ext>
            </a:extLst>
          </p:cNvPr>
          <p:cNvSpPr txBox="1"/>
          <p:nvPr/>
        </p:nvSpPr>
        <p:spPr>
          <a:xfrm>
            <a:off x="4948926" y="2769128"/>
            <a:ext cx="648865" cy="369332"/>
          </a:xfrm>
          <a:prstGeom prst="rect">
            <a:avLst/>
          </a:prstGeom>
          <a:noFill/>
          <a:ln>
            <a:noFill/>
          </a:ln>
        </p:spPr>
        <p:txBody>
          <a:bodyPr wrap="square" rtlCol="0">
            <a:spAutoFit/>
          </a:bodyPr>
          <a:lstStyle/>
          <a:p>
            <a:r>
              <a:rPr lang="en-GB" dirty="0">
                <a:solidFill>
                  <a:srgbClr val="000000"/>
                </a:solidFill>
                <a:latin typeface="Myriad Pro" panose="020B0503030403020204" pitchFamily="34" charset="0"/>
              </a:rPr>
              <a:t>g</a:t>
            </a:r>
          </a:p>
        </p:txBody>
      </p:sp>
    </p:spTree>
    <p:extLst>
      <p:ext uri="{BB962C8B-B14F-4D97-AF65-F5344CB8AC3E}">
        <p14:creationId xmlns:p14="http://schemas.microsoft.com/office/powerpoint/2010/main" val="11042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hidden"/>
                                      </p:to>
                                    </p:set>
                                  </p:childTnLst>
                                </p:cTn>
                              </p:par>
                            </p:childTnLst>
                          </p:cTn>
                        </p:par>
                        <p:par>
                          <p:cTn id="11" fill="hold">
                            <p:stCondLst>
                              <p:cond delay="500"/>
                            </p:stCondLst>
                            <p:childTnLst>
                              <p:par>
                                <p:cTn id="12" presetID="1" presetClass="exit"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hidden"/>
                                      </p:to>
                                    </p:set>
                                  </p:childTnLst>
                                </p:cTn>
                              </p:par>
                            </p:childTnLst>
                          </p:cTn>
                        </p:par>
                        <p:par>
                          <p:cTn id="17" fill="hold">
                            <p:stCondLst>
                              <p:cond delay="500"/>
                            </p:stCondLst>
                            <p:childTnLst>
                              <p:par>
                                <p:cTn id="18" presetID="1" presetClass="exit"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hidden"/>
                                      </p:to>
                                    </p:set>
                                  </p:childTnLst>
                                </p:cTn>
                              </p:par>
                            </p:childTnLst>
                          </p:cTn>
                        </p:par>
                        <p:par>
                          <p:cTn id="20" fill="hold">
                            <p:stCondLst>
                              <p:cond delay="500"/>
                            </p:stCondLst>
                            <p:childTnLst>
                              <p:par>
                                <p:cTn id="21" presetID="1" presetClass="exit"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hidden"/>
                                      </p:to>
                                    </p:set>
                                  </p:childTnLst>
                                </p:cTn>
                              </p:par>
                            </p:childTnLst>
                          </p:cTn>
                        </p:par>
                        <p:par>
                          <p:cTn id="23" fill="hold">
                            <p:stCondLst>
                              <p:cond delay="500"/>
                            </p:stCondLst>
                            <p:childTnLst>
                              <p:par>
                                <p:cTn id="24" presetID="1" presetClass="exit"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hidden"/>
                                      </p:to>
                                    </p:set>
                                  </p:childTnLst>
                                </p:cTn>
                              </p:par>
                            </p:childTnLst>
                          </p:cTn>
                        </p:par>
                        <p:par>
                          <p:cTn id="26" fill="hold">
                            <p:stCondLst>
                              <p:cond delay="500"/>
                            </p:stCondLst>
                            <p:childTnLst>
                              <p:par>
                                <p:cTn id="27" presetID="1" presetClass="exit"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hidden"/>
                                      </p:to>
                                    </p:set>
                                  </p:childTnLst>
                                </p:cTn>
                              </p:par>
                            </p:childTnLst>
                          </p:cTn>
                        </p:par>
                        <p:par>
                          <p:cTn id="29" fill="hold">
                            <p:stCondLst>
                              <p:cond delay="500"/>
                            </p:stCondLst>
                            <p:childTnLst>
                              <p:par>
                                <p:cTn id="30" presetID="1" presetClass="exit"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hidden"/>
                                      </p:to>
                                    </p:set>
                                  </p:childTnLst>
                                </p:cTn>
                              </p:par>
                            </p:childTnLst>
                          </p:cTn>
                        </p:par>
                        <p:par>
                          <p:cTn id="32" fill="hold">
                            <p:stCondLst>
                              <p:cond delay="500"/>
                            </p:stCondLst>
                            <p:childTnLst>
                              <p:par>
                                <p:cTn id="33" presetID="1" presetClass="exit"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hidden"/>
                                      </p:to>
                                    </p:set>
                                  </p:childTnLst>
                                </p:cTn>
                              </p:par>
                            </p:childTnLst>
                          </p:cTn>
                        </p:par>
                        <p:par>
                          <p:cTn id="35" fill="hold">
                            <p:stCondLst>
                              <p:cond delay="500"/>
                            </p:stCondLst>
                            <p:childTnLst>
                              <p:par>
                                <p:cTn id="36" presetID="1" presetClass="exit"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hidden"/>
                                      </p:to>
                                    </p:set>
                                  </p:childTnLst>
                                </p:cTn>
                              </p:par>
                            </p:childTnLst>
                          </p:cTn>
                        </p:par>
                        <p:par>
                          <p:cTn id="38" fill="hold">
                            <p:stCondLst>
                              <p:cond delay="500"/>
                            </p:stCondLst>
                            <p:childTnLst>
                              <p:par>
                                <p:cTn id="39" presetID="64" presetClass="path" presetSubtype="0" accel="50000" decel="50000" fill="hold" nodeType="afterEffect">
                                  <p:stCondLst>
                                    <p:cond delay="0"/>
                                  </p:stCondLst>
                                  <p:childTnLst>
                                    <p:animMotion origin="layout" path="M 0 1.85185E-6 L 0 -0.23912 " pathEditMode="relative" rAng="0" ptsTypes="AA">
                                      <p:cBhvr>
                                        <p:cTn id="40" dur="2000" fill="hold"/>
                                        <p:tgtEl>
                                          <p:spTgt spid="41"/>
                                        </p:tgtEl>
                                        <p:attrNameLst>
                                          <p:attrName>ppt_x</p:attrName>
                                          <p:attrName>ppt_y</p:attrName>
                                        </p:attrNameLst>
                                      </p:cBhvr>
                                      <p:rCtr x="0" y="-11968"/>
                                    </p:animMotion>
                                  </p:childTnLst>
                                </p:cTn>
                              </p:par>
                              <p:par>
                                <p:cTn id="41" presetID="42" presetClass="path" presetSubtype="0" accel="50000" decel="50000" fill="hold" nodeType="withEffect">
                                  <p:stCondLst>
                                    <p:cond delay="0"/>
                                  </p:stCondLst>
                                  <p:childTnLst>
                                    <p:animMotion origin="layout" path="M 4.16667E-6 -1.48148E-6 L 4.16667E-6 0.11505 " pathEditMode="relative" rAng="0" ptsTypes="AA">
                                      <p:cBhvr>
                                        <p:cTn id="42" dur="2000" fill="hold"/>
                                        <p:tgtEl>
                                          <p:spTgt spid="7"/>
                                        </p:tgtEl>
                                        <p:attrNameLst>
                                          <p:attrName>ppt_x</p:attrName>
                                          <p:attrName>ppt_y</p:attrName>
                                        </p:attrNameLst>
                                      </p:cBhvr>
                                      <p:rCtr x="0" y="5741"/>
                                    </p:animMotion>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nodeType="withEffect">
                                  <p:stCondLst>
                                    <p:cond delay="1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3100"/>
                            </p:stCondLst>
                            <p:childTnLst>
                              <p:par>
                                <p:cTn id="51" presetID="10"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par>
                                <p:cTn id="68" presetID="10" presetClass="entr" presetSubtype="0"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1" grpId="0" animBg="1"/>
      <p:bldP spid="52" grpId="0" animBg="1"/>
      <p:bldP spid="53" grpId="0" animBg="1"/>
      <p:bldP spid="55" grpId="0" animBg="1"/>
      <p:bldP spid="56" grpId="0" animBg="1"/>
      <p:bldP spid="57"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5:6</a:t>
            </a:r>
          </a:p>
        </p:txBody>
      </p:sp>
      <p:pic>
        <p:nvPicPr>
          <p:cNvPr id="4" name="Picture 3">
            <a:extLst>
              <a:ext uri="{FF2B5EF4-FFF2-40B4-BE49-F238E27FC236}">
                <a16:creationId xmlns:a16="http://schemas.microsoft.com/office/drawing/2014/main" id="{F6C6F536-CBDD-4386-B90E-396DE32E3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300742"/>
            <a:ext cx="7907446" cy="2256516"/>
          </a:xfrm>
          <a:prstGeom prst="rect">
            <a:avLst/>
          </a:prstGeom>
        </p:spPr>
      </p:pic>
    </p:spTree>
    <p:extLst>
      <p:ext uri="{BB962C8B-B14F-4D97-AF65-F5344CB8AC3E}">
        <p14:creationId xmlns:p14="http://schemas.microsoft.com/office/powerpoint/2010/main" val="754286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6:1</a:t>
            </a:r>
          </a:p>
        </p:txBody>
      </p:sp>
      <p:pic>
        <p:nvPicPr>
          <p:cNvPr id="5" name="Picture 4">
            <a:extLst>
              <a:ext uri="{FF2B5EF4-FFF2-40B4-BE49-F238E27FC236}">
                <a16:creationId xmlns:a16="http://schemas.microsoft.com/office/drawing/2014/main" id="{56D1180D-FB5A-425B-9A56-BDE90E598C9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07831" y="5200657"/>
            <a:ext cx="249824" cy="321606"/>
          </a:xfrm>
          <a:prstGeom prst="rect">
            <a:avLst/>
          </a:prstGeom>
        </p:spPr>
      </p:pic>
      <p:pic>
        <p:nvPicPr>
          <p:cNvPr id="6" name="Picture 5">
            <a:extLst>
              <a:ext uri="{FF2B5EF4-FFF2-40B4-BE49-F238E27FC236}">
                <a16:creationId xmlns:a16="http://schemas.microsoft.com/office/drawing/2014/main" id="{4219530B-C0BA-4C8D-8157-D500B36A878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6342" y="5264544"/>
            <a:ext cx="659698" cy="161469"/>
          </a:xfrm>
          <a:prstGeom prst="rect">
            <a:avLst/>
          </a:prstGeom>
        </p:spPr>
      </p:pic>
      <p:pic>
        <p:nvPicPr>
          <p:cNvPr id="7" name="Picture 6">
            <a:extLst>
              <a:ext uri="{FF2B5EF4-FFF2-40B4-BE49-F238E27FC236}">
                <a16:creationId xmlns:a16="http://schemas.microsoft.com/office/drawing/2014/main" id="{E5AD0645-BD5B-4A50-8FF1-A62BFCAC772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50372" y="4163505"/>
            <a:ext cx="217300" cy="384342"/>
          </a:xfrm>
          <a:prstGeom prst="rect">
            <a:avLst/>
          </a:prstGeom>
        </p:spPr>
      </p:pic>
      <p:pic>
        <p:nvPicPr>
          <p:cNvPr id="8" name="Picture 7">
            <a:extLst>
              <a:ext uri="{FF2B5EF4-FFF2-40B4-BE49-F238E27FC236}">
                <a16:creationId xmlns:a16="http://schemas.microsoft.com/office/drawing/2014/main" id="{E9BB2EF5-1403-4681-8128-2B4CF307F05A}"/>
              </a:ext>
            </a:extLst>
          </p:cNvPr>
          <p:cNvPicPr>
            <a:picLocks noChangeAspect="1"/>
          </p:cNvPicPr>
          <p:nvPr/>
        </p:nvPicPr>
        <p:blipFill rotWithShape="1">
          <a:blip r:embed="rId6">
            <a:extLst>
              <a:ext uri="{28A0092B-C50C-407E-A947-70E740481C1C}">
                <a14:useLocalDpi xmlns:a14="http://schemas.microsoft.com/office/drawing/2010/main" val="0"/>
              </a:ext>
            </a:extLst>
          </a:blip>
          <a:srcRect l="-2257"/>
          <a:stretch/>
        </p:blipFill>
        <p:spPr>
          <a:xfrm>
            <a:off x="3182425" y="4337039"/>
            <a:ext cx="680471" cy="110492"/>
          </a:xfrm>
          <a:prstGeom prst="rect">
            <a:avLst/>
          </a:prstGeom>
        </p:spPr>
      </p:pic>
      <p:pic>
        <p:nvPicPr>
          <p:cNvPr id="9" name="Picture 8">
            <a:extLst>
              <a:ext uri="{FF2B5EF4-FFF2-40B4-BE49-F238E27FC236}">
                <a16:creationId xmlns:a16="http://schemas.microsoft.com/office/drawing/2014/main" id="{B23B640C-A778-426D-9D0D-5ADE1EC41B4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208730" y="3265956"/>
            <a:ext cx="763194" cy="155419"/>
          </a:xfrm>
          <a:prstGeom prst="rect">
            <a:avLst/>
          </a:prstGeom>
        </p:spPr>
      </p:pic>
      <p:pic>
        <p:nvPicPr>
          <p:cNvPr id="10" name="Picture 9">
            <a:extLst>
              <a:ext uri="{FF2B5EF4-FFF2-40B4-BE49-F238E27FC236}">
                <a16:creationId xmlns:a16="http://schemas.microsoft.com/office/drawing/2014/main" id="{1BE2A28C-7923-49D4-8ACC-F54D5CC8021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208933" y="1005399"/>
            <a:ext cx="2548930" cy="351573"/>
          </a:xfrm>
          <a:prstGeom prst="rect">
            <a:avLst/>
          </a:prstGeom>
        </p:spPr>
      </p:pic>
      <p:pic>
        <p:nvPicPr>
          <p:cNvPr id="11" name="Picture 10">
            <a:extLst>
              <a:ext uri="{FF2B5EF4-FFF2-40B4-BE49-F238E27FC236}">
                <a16:creationId xmlns:a16="http://schemas.microsoft.com/office/drawing/2014/main" id="{E2BBE67C-2B45-481E-ACFA-1D2C2CC7A1A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8933" y="1530802"/>
            <a:ext cx="2048868" cy="333375"/>
          </a:xfrm>
          <a:prstGeom prst="rect">
            <a:avLst/>
          </a:prstGeom>
        </p:spPr>
      </p:pic>
      <p:sp>
        <p:nvSpPr>
          <p:cNvPr id="12" name="Rectangle 11">
            <a:extLst>
              <a:ext uri="{FF2B5EF4-FFF2-40B4-BE49-F238E27FC236}">
                <a16:creationId xmlns:a16="http://schemas.microsoft.com/office/drawing/2014/main" id="{ACC2A676-93FF-442B-B183-4107D8D8E476}"/>
              </a:ext>
            </a:extLst>
          </p:cNvPr>
          <p:cNvSpPr/>
          <p:nvPr/>
        </p:nvSpPr>
        <p:spPr>
          <a:xfrm>
            <a:off x="3314700" y="1321254"/>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3C54F1BF-4AE4-40B6-AA31-F038A70C6224}"/>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208933" y="1321254"/>
            <a:ext cx="539155" cy="209548"/>
          </a:xfrm>
          <a:prstGeom prst="rect">
            <a:avLst/>
          </a:prstGeom>
        </p:spPr>
      </p:pic>
      <p:pic>
        <p:nvPicPr>
          <p:cNvPr id="14" name="Picture 13">
            <a:extLst>
              <a:ext uri="{FF2B5EF4-FFF2-40B4-BE49-F238E27FC236}">
                <a16:creationId xmlns:a16="http://schemas.microsoft.com/office/drawing/2014/main" id="{447858B3-70AE-45B9-8797-1FDF2808D8E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208932" y="1004468"/>
            <a:ext cx="439144" cy="159623"/>
          </a:xfrm>
          <a:prstGeom prst="rect">
            <a:avLst/>
          </a:prstGeom>
        </p:spPr>
      </p:pic>
      <p:sp>
        <p:nvSpPr>
          <p:cNvPr id="15" name="Rectangle 14">
            <a:extLst>
              <a:ext uri="{FF2B5EF4-FFF2-40B4-BE49-F238E27FC236}">
                <a16:creationId xmlns:a16="http://schemas.microsoft.com/office/drawing/2014/main" id="{67793453-2DB2-47E3-8F74-3AC4DD97CE19}"/>
              </a:ext>
            </a:extLst>
          </p:cNvPr>
          <p:cNvSpPr/>
          <p:nvPr/>
        </p:nvSpPr>
        <p:spPr>
          <a:xfrm>
            <a:off x="3086100" y="1161631"/>
            <a:ext cx="885825"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0525825-222F-4C40-BEEC-0D4FBF98ADC8}"/>
              </a:ext>
            </a:extLst>
          </p:cNvPr>
          <p:cNvSpPr/>
          <p:nvPr/>
        </p:nvSpPr>
        <p:spPr>
          <a:xfrm>
            <a:off x="5462590" y="1081819"/>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8A36D6C0-33FC-43F6-92D6-87EEF46F1B2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208932" y="1984690"/>
            <a:ext cx="2548930" cy="425588"/>
          </a:xfrm>
          <a:prstGeom prst="rect">
            <a:avLst/>
          </a:prstGeom>
        </p:spPr>
      </p:pic>
      <p:pic>
        <p:nvPicPr>
          <p:cNvPr id="18" name="Picture 17">
            <a:extLst>
              <a:ext uri="{FF2B5EF4-FFF2-40B4-BE49-F238E27FC236}">
                <a16:creationId xmlns:a16="http://schemas.microsoft.com/office/drawing/2014/main" id="{E5E2E1AA-E980-47E4-889D-2608AACACA4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8932" y="2563410"/>
            <a:ext cx="2048868" cy="333375"/>
          </a:xfrm>
          <a:prstGeom prst="rect">
            <a:avLst/>
          </a:prstGeom>
        </p:spPr>
      </p:pic>
      <p:sp>
        <p:nvSpPr>
          <p:cNvPr id="19" name="Rectangle 18">
            <a:extLst>
              <a:ext uri="{FF2B5EF4-FFF2-40B4-BE49-F238E27FC236}">
                <a16:creationId xmlns:a16="http://schemas.microsoft.com/office/drawing/2014/main" id="{8017B307-43BE-4C63-A33F-696DC077FF64}"/>
              </a:ext>
            </a:extLst>
          </p:cNvPr>
          <p:cNvSpPr/>
          <p:nvPr/>
        </p:nvSpPr>
        <p:spPr>
          <a:xfrm>
            <a:off x="3314699" y="2353862"/>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072C9E3-ADD5-40B0-8A08-D0052284DF36}"/>
              </a:ext>
            </a:extLst>
          </p:cNvPr>
          <p:cNvSpPr/>
          <p:nvPr/>
        </p:nvSpPr>
        <p:spPr>
          <a:xfrm>
            <a:off x="3086099" y="2194239"/>
            <a:ext cx="885825"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18E8AB4-27BB-4499-8FF2-200943C8EE2C}"/>
              </a:ext>
            </a:extLst>
          </p:cNvPr>
          <p:cNvSpPr/>
          <p:nvPr/>
        </p:nvSpPr>
        <p:spPr>
          <a:xfrm>
            <a:off x="5462589" y="2114427"/>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C59F32D-55B1-4164-BD80-23801B726509}"/>
              </a:ext>
            </a:extLst>
          </p:cNvPr>
          <p:cNvSpPr/>
          <p:nvPr/>
        </p:nvSpPr>
        <p:spPr>
          <a:xfrm>
            <a:off x="3676650" y="2353862"/>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FA9EB25A-B144-4101-8F8E-EC33C0EF7E16}"/>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94697" y="2353862"/>
            <a:ext cx="539155" cy="209548"/>
          </a:xfrm>
          <a:prstGeom prst="rect">
            <a:avLst/>
          </a:prstGeom>
        </p:spPr>
      </p:pic>
      <p:pic>
        <p:nvPicPr>
          <p:cNvPr id="24" name="Picture 23">
            <a:extLst>
              <a:ext uri="{FF2B5EF4-FFF2-40B4-BE49-F238E27FC236}">
                <a16:creationId xmlns:a16="http://schemas.microsoft.com/office/drawing/2014/main" id="{E378FFD0-3E29-4611-9D01-6BB1FE81B05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208931" y="3073714"/>
            <a:ext cx="2548930" cy="188835"/>
          </a:xfrm>
          <a:prstGeom prst="rect">
            <a:avLst/>
          </a:prstGeom>
        </p:spPr>
      </p:pic>
      <p:pic>
        <p:nvPicPr>
          <p:cNvPr id="25" name="Picture 24">
            <a:extLst>
              <a:ext uri="{FF2B5EF4-FFF2-40B4-BE49-F238E27FC236}">
                <a16:creationId xmlns:a16="http://schemas.microsoft.com/office/drawing/2014/main" id="{E6B67EC3-1F4F-4EB7-88A6-DA701A6D4D3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8931" y="3652434"/>
            <a:ext cx="2048868" cy="333375"/>
          </a:xfrm>
          <a:prstGeom prst="rect">
            <a:avLst/>
          </a:prstGeom>
        </p:spPr>
      </p:pic>
      <p:sp>
        <p:nvSpPr>
          <p:cNvPr id="26" name="Rectangle 25">
            <a:extLst>
              <a:ext uri="{FF2B5EF4-FFF2-40B4-BE49-F238E27FC236}">
                <a16:creationId xmlns:a16="http://schemas.microsoft.com/office/drawing/2014/main" id="{4482B2A9-3639-4848-A9B6-F8409E807CC4}"/>
              </a:ext>
            </a:extLst>
          </p:cNvPr>
          <p:cNvSpPr/>
          <p:nvPr/>
        </p:nvSpPr>
        <p:spPr>
          <a:xfrm>
            <a:off x="3314698" y="3442886"/>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91BB024B-FE92-4E01-A15D-3E0B857EA8CC}"/>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08930" y="3111734"/>
            <a:ext cx="414235" cy="159624"/>
          </a:xfrm>
          <a:prstGeom prst="rect">
            <a:avLst/>
          </a:prstGeom>
        </p:spPr>
      </p:pic>
      <p:sp>
        <p:nvSpPr>
          <p:cNvPr id="28" name="Rectangle 27">
            <a:extLst>
              <a:ext uri="{FF2B5EF4-FFF2-40B4-BE49-F238E27FC236}">
                <a16:creationId xmlns:a16="http://schemas.microsoft.com/office/drawing/2014/main" id="{56945CCF-B08E-4DC4-BFB4-625633C1027E}"/>
              </a:ext>
            </a:extLst>
          </p:cNvPr>
          <p:cNvSpPr/>
          <p:nvPr/>
        </p:nvSpPr>
        <p:spPr>
          <a:xfrm>
            <a:off x="3676649" y="3442886"/>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78EEDC8A-D4C6-406A-B44E-307E89577329}"/>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208930" y="2354815"/>
            <a:ext cx="539155" cy="209548"/>
          </a:xfrm>
          <a:prstGeom prst="rect">
            <a:avLst/>
          </a:prstGeom>
        </p:spPr>
      </p:pic>
      <p:sp>
        <p:nvSpPr>
          <p:cNvPr id="30" name="Rectangle 29">
            <a:extLst>
              <a:ext uri="{FF2B5EF4-FFF2-40B4-BE49-F238E27FC236}">
                <a16:creationId xmlns:a16="http://schemas.microsoft.com/office/drawing/2014/main" id="{FCDE80DE-6BB5-4EF5-A137-8D3D047BA568}"/>
              </a:ext>
            </a:extLst>
          </p:cNvPr>
          <p:cNvSpPr/>
          <p:nvPr/>
        </p:nvSpPr>
        <p:spPr>
          <a:xfrm>
            <a:off x="3208728" y="3463600"/>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1B38A398-8FB0-4B94-A260-4E9586A5027A}"/>
              </a:ext>
            </a:extLst>
          </p:cNvPr>
          <p:cNvSpPr/>
          <p:nvPr/>
        </p:nvSpPr>
        <p:spPr>
          <a:xfrm>
            <a:off x="3147313" y="3283263"/>
            <a:ext cx="824610"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65EB5E49-8F85-41E9-BB82-157B15C877BE}"/>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94696" y="3442886"/>
            <a:ext cx="539155" cy="209548"/>
          </a:xfrm>
          <a:prstGeom prst="rect">
            <a:avLst/>
          </a:prstGeom>
        </p:spPr>
      </p:pic>
      <p:pic>
        <p:nvPicPr>
          <p:cNvPr id="33" name="Picture 32">
            <a:extLst>
              <a:ext uri="{FF2B5EF4-FFF2-40B4-BE49-F238E27FC236}">
                <a16:creationId xmlns:a16="http://schemas.microsoft.com/office/drawing/2014/main" id="{6D05E1B5-D2FF-4437-9C6C-22D23B04FCA5}"/>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208930" y="3444156"/>
            <a:ext cx="539155" cy="209548"/>
          </a:xfrm>
          <a:prstGeom prst="rect">
            <a:avLst/>
          </a:prstGeom>
        </p:spPr>
      </p:pic>
      <p:pic>
        <p:nvPicPr>
          <p:cNvPr id="34" name="Picture 33">
            <a:extLst>
              <a:ext uri="{FF2B5EF4-FFF2-40B4-BE49-F238E27FC236}">
                <a16:creationId xmlns:a16="http://schemas.microsoft.com/office/drawing/2014/main" id="{943B9CD0-9352-4478-B77A-8E51C95CAAB5}"/>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974111" y="3442886"/>
            <a:ext cx="539155" cy="209548"/>
          </a:xfrm>
          <a:prstGeom prst="rect">
            <a:avLst/>
          </a:prstGeom>
        </p:spPr>
      </p:pic>
      <p:pic>
        <p:nvPicPr>
          <p:cNvPr id="35" name="Picture 34">
            <a:extLst>
              <a:ext uri="{FF2B5EF4-FFF2-40B4-BE49-F238E27FC236}">
                <a16:creationId xmlns:a16="http://schemas.microsoft.com/office/drawing/2014/main" id="{348CFBFC-7DD1-4FB0-B004-5654AEE5D88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462382" y="3129437"/>
            <a:ext cx="295274" cy="407886"/>
          </a:xfrm>
          <a:prstGeom prst="rect">
            <a:avLst/>
          </a:prstGeom>
        </p:spPr>
      </p:pic>
      <p:sp>
        <p:nvSpPr>
          <p:cNvPr id="36" name="Rectangle 35">
            <a:extLst>
              <a:ext uri="{FF2B5EF4-FFF2-40B4-BE49-F238E27FC236}">
                <a16:creationId xmlns:a16="http://schemas.microsoft.com/office/drawing/2014/main" id="{AF1353D2-00B8-4132-9F74-2811D323D441}"/>
              </a:ext>
            </a:extLst>
          </p:cNvPr>
          <p:cNvSpPr/>
          <p:nvPr/>
        </p:nvSpPr>
        <p:spPr>
          <a:xfrm>
            <a:off x="5490666" y="3186619"/>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EF0BDBDC-BF48-4320-89FC-EB7A8E981C04}"/>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000002" y="3112869"/>
            <a:ext cx="471384" cy="169124"/>
          </a:xfrm>
          <a:prstGeom prst="rect">
            <a:avLst/>
          </a:prstGeom>
        </p:spPr>
      </p:pic>
      <p:pic>
        <p:nvPicPr>
          <p:cNvPr id="38" name="Picture 37">
            <a:extLst>
              <a:ext uri="{FF2B5EF4-FFF2-40B4-BE49-F238E27FC236}">
                <a16:creationId xmlns:a16="http://schemas.microsoft.com/office/drawing/2014/main" id="{06AB5732-8603-437A-AB07-8BB0FFD6054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23370" y="3111502"/>
            <a:ext cx="471384" cy="169124"/>
          </a:xfrm>
          <a:prstGeom prst="rect">
            <a:avLst/>
          </a:prstGeom>
        </p:spPr>
      </p:pic>
      <p:pic>
        <p:nvPicPr>
          <p:cNvPr id="39" name="Picture 38">
            <a:extLst>
              <a:ext uri="{FF2B5EF4-FFF2-40B4-BE49-F238E27FC236}">
                <a16:creationId xmlns:a16="http://schemas.microsoft.com/office/drawing/2014/main" id="{E7455EA7-16FE-4034-9DE5-2A089CEADFB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08930" y="2024774"/>
            <a:ext cx="414235" cy="159624"/>
          </a:xfrm>
          <a:prstGeom prst="rect">
            <a:avLst/>
          </a:prstGeom>
        </p:spPr>
      </p:pic>
      <p:pic>
        <p:nvPicPr>
          <p:cNvPr id="40" name="Picture 39">
            <a:extLst>
              <a:ext uri="{FF2B5EF4-FFF2-40B4-BE49-F238E27FC236}">
                <a16:creationId xmlns:a16="http://schemas.microsoft.com/office/drawing/2014/main" id="{62A42A65-B897-484D-8CDA-C229177C384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23370" y="2024542"/>
            <a:ext cx="471384" cy="169124"/>
          </a:xfrm>
          <a:prstGeom prst="rect">
            <a:avLst/>
          </a:prstGeom>
        </p:spPr>
      </p:pic>
      <p:pic>
        <p:nvPicPr>
          <p:cNvPr id="41" name="Picture 40">
            <a:extLst>
              <a:ext uri="{FF2B5EF4-FFF2-40B4-BE49-F238E27FC236}">
                <a16:creationId xmlns:a16="http://schemas.microsoft.com/office/drawing/2014/main" id="{E5534A3E-A235-4E17-8F74-AC8897A951A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96921" y="4113336"/>
            <a:ext cx="2310910" cy="188835"/>
          </a:xfrm>
          <a:prstGeom prst="rect">
            <a:avLst/>
          </a:prstGeom>
        </p:spPr>
      </p:pic>
      <p:pic>
        <p:nvPicPr>
          <p:cNvPr id="42" name="Picture 41">
            <a:extLst>
              <a:ext uri="{FF2B5EF4-FFF2-40B4-BE49-F238E27FC236}">
                <a16:creationId xmlns:a16="http://schemas.microsoft.com/office/drawing/2014/main" id="{7CDEBFC7-251F-4188-A58B-393B98DE6CC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96921" y="4692056"/>
            <a:ext cx="2048868" cy="333375"/>
          </a:xfrm>
          <a:prstGeom prst="rect">
            <a:avLst/>
          </a:prstGeom>
        </p:spPr>
      </p:pic>
      <p:sp>
        <p:nvSpPr>
          <p:cNvPr id="43" name="Rectangle 42">
            <a:extLst>
              <a:ext uri="{FF2B5EF4-FFF2-40B4-BE49-F238E27FC236}">
                <a16:creationId xmlns:a16="http://schemas.microsoft.com/office/drawing/2014/main" id="{2C979F9F-F609-4BE4-A688-F063E6BB5D97}"/>
              </a:ext>
            </a:extLst>
          </p:cNvPr>
          <p:cNvSpPr/>
          <p:nvPr/>
        </p:nvSpPr>
        <p:spPr>
          <a:xfrm>
            <a:off x="3302688" y="4482508"/>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Picture 43">
            <a:extLst>
              <a:ext uri="{FF2B5EF4-FFF2-40B4-BE49-F238E27FC236}">
                <a16:creationId xmlns:a16="http://schemas.microsoft.com/office/drawing/2014/main" id="{E8E17D03-46DA-456C-8CEA-0E067F662F1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196920" y="4151356"/>
            <a:ext cx="414235" cy="159624"/>
          </a:xfrm>
          <a:prstGeom prst="rect">
            <a:avLst/>
          </a:prstGeom>
        </p:spPr>
      </p:pic>
      <p:sp>
        <p:nvSpPr>
          <p:cNvPr id="45" name="Rectangle 44">
            <a:extLst>
              <a:ext uri="{FF2B5EF4-FFF2-40B4-BE49-F238E27FC236}">
                <a16:creationId xmlns:a16="http://schemas.microsoft.com/office/drawing/2014/main" id="{04E02ABF-09D3-4A5B-94AC-9A3BB31719CA}"/>
              </a:ext>
            </a:extLst>
          </p:cNvPr>
          <p:cNvSpPr/>
          <p:nvPr/>
        </p:nvSpPr>
        <p:spPr>
          <a:xfrm>
            <a:off x="3664639" y="4482508"/>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698205B3-D729-4551-AE99-81384AB8781D}"/>
              </a:ext>
            </a:extLst>
          </p:cNvPr>
          <p:cNvSpPr/>
          <p:nvPr/>
        </p:nvSpPr>
        <p:spPr>
          <a:xfrm>
            <a:off x="3196718" y="4503222"/>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D96F8306-2BB8-4A37-96BC-D0E0A94E5BC3}"/>
              </a:ext>
            </a:extLst>
          </p:cNvPr>
          <p:cNvSpPr/>
          <p:nvPr/>
        </p:nvSpPr>
        <p:spPr>
          <a:xfrm>
            <a:off x="3010200" y="4322885"/>
            <a:ext cx="949713" cy="15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Picture 47">
            <a:extLst>
              <a:ext uri="{FF2B5EF4-FFF2-40B4-BE49-F238E27FC236}">
                <a16:creationId xmlns:a16="http://schemas.microsoft.com/office/drawing/2014/main" id="{6646E55E-0709-4645-9959-F6A1344C9D12}"/>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82686" y="4482508"/>
            <a:ext cx="539155" cy="209548"/>
          </a:xfrm>
          <a:prstGeom prst="rect">
            <a:avLst/>
          </a:prstGeom>
        </p:spPr>
      </p:pic>
      <p:pic>
        <p:nvPicPr>
          <p:cNvPr id="49" name="Picture 48">
            <a:extLst>
              <a:ext uri="{FF2B5EF4-FFF2-40B4-BE49-F238E27FC236}">
                <a16:creationId xmlns:a16="http://schemas.microsoft.com/office/drawing/2014/main" id="{700155E4-3AA9-43B4-8246-2E5D6881A352}"/>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196920" y="4483778"/>
            <a:ext cx="539155" cy="209548"/>
          </a:xfrm>
          <a:prstGeom prst="rect">
            <a:avLst/>
          </a:prstGeom>
        </p:spPr>
      </p:pic>
      <p:pic>
        <p:nvPicPr>
          <p:cNvPr id="50" name="Picture 49">
            <a:extLst>
              <a:ext uri="{FF2B5EF4-FFF2-40B4-BE49-F238E27FC236}">
                <a16:creationId xmlns:a16="http://schemas.microsoft.com/office/drawing/2014/main" id="{6A93C78C-D070-4702-850B-4ED31D5EF958}"/>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962101" y="4482508"/>
            <a:ext cx="539155" cy="209548"/>
          </a:xfrm>
          <a:prstGeom prst="rect">
            <a:avLst/>
          </a:prstGeom>
        </p:spPr>
      </p:pic>
      <p:pic>
        <p:nvPicPr>
          <p:cNvPr id="51" name="Picture 50">
            <a:extLst>
              <a:ext uri="{FF2B5EF4-FFF2-40B4-BE49-F238E27FC236}">
                <a16:creationId xmlns:a16="http://schemas.microsoft.com/office/drawing/2014/main" id="{978EE435-3055-4860-815A-87839ACEF5E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987992" y="4152491"/>
            <a:ext cx="471384" cy="169124"/>
          </a:xfrm>
          <a:prstGeom prst="rect">
            <a:avLst/>
          </a:prstGeom>
        </p:spPr>
      </p:pic>
      <p:pic>
        <p:nvPicPr>
          <p:cNvPr id="52" name="Picture 51">
            <a:extLst>
              <a:ext uri="{FF2B5EF4-FFF2-40B4-BE49-F238E27FC236}">
                <a16:creationId xmlns:a16="http://schemas.microsoft.com/office/drawing/2014/main" id="{FF07399C-438B-4874-AABF-CB7C0191D34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11360" y="4151124"/>
            <a:ext cx="471384" cy="169124"/>
          </a:xfrm>
          <a:prstGeom prst="rect">
            <a:avLst/>
          </a:prstGeom>
        </p:spPr>
      </p:pic>
      <p:pic>
        <p:nvPicPr>
          <p:cNvPr id="53" name="Picture 52">
            <a:extLst>
              <a:ext uri="{FF2B5EF4-FFF2-40B4-BE49-F238E27FC236}">
                <a16:creationId xmlns:a16="http://schemas.microsoft.com/office/drawing/2014/main" id="{8BA9C2D8-5759-41FF-9E35-4B7775DC7D88}"/>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4338936" y="4482832"/>
            <a:ext cx="539155" cy="209548"/>
          </a:xfrm>
          <a:prstGeom prst="rect">
            <a:avLst/>
          </a:prstGeom>
        </p:spPr>
      </p:pic>
      <p:pic>
        <p:nvPicPr>
          <p:cNvPr id="54" name="Picture 53">
            <a:extLst>
              <a:ext uri="{FF2B5EF4-FFF2-40B4-BE49-F238E27FC236}">
                <a16:creationId xmlns:a16="http://schemas.microsoft.com/office/drawing/2014/main" id="{5B9B411F-E1C2-4247-AF8D-B325715CB7EC}"/>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364827" y="4152815"/>
            <a:ext cx="471384" cy="169124"/>
          </a:xfrm>
          <a:prstGeom prst="rect">
            <a:avLst/>
          </a:prstGeom>
        </p:spPr>
      </p:pic>
      <p:sp>
        <p:nvSpPr>
          <p:cNvPr id="55" name="Rectangle 54">
            <a:extLst>
              <a:ext uri="{FF2B5EF4-FFF2-40B4-BE49-F238E27FC236}">
                <a16:creationId xmlns:a16="http://schemas.microsoft.com/office/drawing/2014/main" id="{C314FFDE-6235-44A4-ABAF-34B5EF591A6D}"/>
              </a:ext>
            </a:extLst>
          </p:cNvPr>
          <p:cNvSpPr/>
          <p:nvPr/>
        </p:nvSpPr>
        <p:spPr>
          <a:xfrm>
            <a:off x="5478656" y="4226241"/>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6" name="Picture 55">
            <a:extLst>
              <a:ext uri="{FF2B5EF4-FFF2-40B4-BE49-F238E27FC236}">
                <a16:creationId xmlns:a16="http://schemas.microsoft.com/office/drawing/2014/main" id="{F0AB3CDD-BC43-4A57-8E04-779040CA562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196921" y="5087752"/>
            <a:ext cx="2310910" cy="188835"/>
          </a:xfrm>
          <a:prstGeom prst="rect">
            <a:avLst/>
          </a:prstGeom>
        </p:spPr>
      </p:pic>
      <p:pic>
        <p:nvPicPr>
          <p:cNvPr id="57" name="Picture 56">
            <a:extLst>
              <a:ext uri="{FF2B5EF4-FFF2-40B4-BE49-F238E27FC236}">
                <a16:creationId xmlns:a16="http://schemas.microsoft.com/office/drawing/2014/main" id="{F37D372F-5AE3-4AC5-A5FB-1F2B3037781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96921" y="5666472"/>
            <a:ext cx="2048868" cy="333375"/>
          </a:xfrm>
          <a:prstGeom prst="rect">
            <a:avLst/>
          </a:prstGeom>
        </p:spPr>
      </p:pic>
      <p:sp>
        <p:nvSpPr>
          <p:cNvPr id="58" name="Rectangle 57">
            <a:extLst>
              <a:ext uri="{FF2B5EF4-FFF2-40B4-BE49-F238E27FC236}">
                <a16:creationId xmlns:a16="http://schemas.microsoft.com/office/drawing/2014/main" id="{65C91089-CACF-4B5D-AED7-1004350DFBFE}"/>
              </a:ext>
            </a:extLst>
          </p:cNvPr>
          <p:cNvSpPr/>
          <p:nvPr/>
        </p:nvSpPr>
        <p:spPr>
          <a:xfrm>
            <a:off x="3302688" y="5456924"/>
            <a:ext cx="195263" cy="13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Picture 58">
            <a:extLst>
              <a:ext uri="{FF2B5EF4-FFF2-40B4-BE49-F238E27FC236}">
                <a16:creationId xmlns:a16="http://schemas.microsoft.com/office/drawing/2014/main" id="{04229DEA-3F08-4461-A6AC-0970DD26C78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196920" y="5127428"/>
            <a:ext cx="414235" cy="159624"/>
          </a:xfrm>
          <a:prstGeom prst="rect">
            <a:avLst/>
          </a:prstGeom>
        </p:spPr>
      </p:pic>
      <p:sp>
        <p:nvSpPr>
          <p:cNvPr id="60" name="Rectangle 59">
            <a:extLst>
              <a:ext uri="{FF2B5EF4-FFF2-40B4-BE49-F238E27FC236}">
                <a16:creationId xmlns:a16="http://schemas.microsoft.com/office/drawing/2014/main" id="{4711400A-4F90-4998-B2B9-73A13E8AD5C3}"/>
              </a:ext>
            </a:extLst>
          </p:cNvPr>
          <p:cNvSpPr/>
          <p:nvPr/>
        </p:nvSpPr>
        <p:spPr>
          <a:xfrm>
            <a:off x="3664639" y="5456924"/>
            <a:ext cx="295274" cy="11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17D79EC1-A000-4AEA-8092-0F8B44F1172C}"/>
              </a:ext>
            </a:extLst>
          </p:cNvPr>
          <p:cNvSpPr/>
          <p:nvPr/>
        </p:nvSpPr>
        <p:spPr>
          <a:xfrm>
            <a:off x="3196718" y="5477638"/>
            <a:ext cx="2253859" cy="1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4E24AA69-7F22-4D95-A115-CEA768C55EE2}"/>
              </a:ext>
            </a:extLst>
          </p:cNvPr>
          <p:cNvSpPr/>
          <p:nvPr/>
        </p:nvSpPr>
        <p:spPr>
          <a:xfrm>
            <a:off x="3147314" y="5297301"/>
            <a:ext cx="812600" cy="16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3" name="Picture 62">
            <a:extLst>
              <a:ext uri="{FF2B5EF4-FFF2-40B4-BE49-F238E27FC236}">
                <a16:creationId xmlns:a16="http://schemas.microsoft.com/office/drawing/2014/main" id="{6B9DA88B-B9AA-47F1-806A-6215326236CE}"/>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582686" y="5456924"/>
            <a:ext cx="539155" cy="209548"/>
          </a:xfrm>
          <a:prstGeom prst="rect">
            <a:avLst/>
          </a:prstGeom>
        </p:spPr>
      </p:pic>
      <p:pic>
        <p:nvPicPr>
          <p:cNvPr id="64" name="Picture 63">
            <a:extLst>
              <a:ext uri="{FF2B5EF4-FFF2-40B4-BE49-F238E27FC236}">
                <a16:creationId xmlns:a16="http://schemas.microsoft.com/office/drawing/2014/main" id="{854C9F0B-B643-4D7F-A5B5-BD314B0B8966}"/>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196920" y="5458194"/>
            <a:ext cx="539155" cy="209548"/>
          </a:xfrm>
          <a:prstGeom prst="rect">
            <a:avLst/>
          </a:prstGeom>
        </p:spPr>
      </p:pic>
      <p:pic>
        <p:nvPicPr>
          <p:cNvPr id="65" name="Picture 64">
            <a:extLst>
              <a:ext uri="{FF2B5EF4-FFF2-40B4-BE49-F238E27FC236}">
                <a16:creationId xmlns:a16="http://schemas.microsoft.com/office/drawing/2014/main" id="{B747F497-5657-413B-9335-D93999C8099C}"/>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3962101" y="5456924"/>
            <a:ext cx="539155" cy="209548"/>
          </a:xfrm>
          <a:prstGeom prst="rect">
            <a:avLst/>
          </a:prstGeom>
        </p:spPr>
      </p:pic>
      <p:pic>
        <p:nvPicPr>
          <p:cNvPr id="66" name="Picture 65">
            <a:extLst>
              <a:ext uri="{FF2B5EF4-FFF2-40B4-BE49-F238E27FC236}">
                <a16:creationId xmlns:a16="http://schemas.microsoft.com/office/drawing/2014/main" id="{A52A787A-7B00-4415-9D42-CBDE83CBD45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987992" y="5126907"/>
            <a:ext cx="471384" cy="169124"/>
          </a:xfrm>
          <a:prstGeom prst="rect">
            <a:avLst/>
          </a:prstGeom>
        </p:spPr>
      </p:pic>
      <p:pic>
        <p:nvPicPr>
          <p:cNvPr id="67" name="Picture 66">
            <a:extLst>
              <a:ext uri="{FF2B5EF4-FFF2-40B4-BE49-F238E27FC236}">
                <a16:creationId xmlns:a16="http://schemas.microsoft.com/office/drawing/2014/main" id="{D7F5873D-ED03-4021-8BF9-7DAFBF1398E4}"/>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611360" y="5127428"/>
            <a:ext cx="471384" cy="169124"/>
          </a:xfrm>
          <a:prstGeom prst="rect">
            <a:avLst/>
          </a:prstGeom>
        </p:spPr>
      </p:pic>
      <p:pic>
        <p:nvPicPr>
          <p:cNvPr id="68" name="Picture 67">
            <a:extLst>
              <a:ext uri="{FF2B5EF4-FFF2-40B4-BE49-F238E27FC236}">
                <a16:creationId xmlns:a16="http://schemas.microsoft.com/office/drawing/2014/main" id="{71D545EB-A2DD-44F0-B01C-8E8F0ACC3366}"/>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4338936" y="5457248"/>
            <a:ext cx="539155" cy="209548"/>
          </a:xfrm>
          <a:prstGeom prst="rect">
            <a:avLst/>
          </a:prstGeom>
        </p:spPr>
      </p:pic>
      <p:pic>
        <p:nvPicPr>
          <p:cNvPr id="69" name="Picture 68">
            <a:extLst>
              <a:ext uri="{FF2B5EF4-FFF2-40B4-BE49-F238E27FC236}">
                <a16:creationId xmlns:a16="http://schemas.microsoft.com/office/drawing/2014/main" id="{182C9535-63F9-45C5-A75B-1FE43411687D}"/>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364827" y="5127231"/>
            <a:ext cx="471384" cy="169124"/>
          </a:xfrm>
          <a:prstGeom prst="rect">
            <a:avLst/>
          </a:prstGeom>
        </p:spPr>
      </p:pic>
      <p:pic>
        <p:nvPicPr>
          <p:cNvPr id="70" name="Picture 69">
            <a:extLst>
              <a:ext uri="{FF2B5EF4-FFF2-40B4-BE49-F238E27FC236}">
                <a16:creationId xmlns:a16="http://schemas.microsoft.com/office/drawing/2014/main" id="{B9752FFE-3FDF-4A92-9142-A11C40FF2866}"/>
              </a:ext>
            </a:extLst>
          </p:cNvPr>
          <p:cNvPicPr>
            <a:picLocks noChangeAspect="1"/>
          </p:cNvPicPr>
          <p:nvPr/>
        </p:nvPicPr>
        <p:blipFill rotWithShape="1">
          <a:blip r:embed="rId10">
            <a:extLst>
              <a:ext uri="{28A0092B-C50C-407E-A947-70E740481C1C}">
                <a14:useLocalDpi xmlns:a14="http://schemas.microsoft.com/office/drawing/2010/main" val="0"/>
              </a:ext>
            </a:extLst>
          </a:blip>
          <a:srcRect l="-5"/>
          <a:stretch/>
        </p:blipFill>
        <p:spPr>
          <a:xfrm>
            <a:off x="4711803" y="5456924"/>
            <a:ext cx="539155" cy="209548"/>
          </a:xfrm>
          <a:prstGeom prst="rect">
            <a:avLst/>
          </a:prstGeom>
        </p:spPr>
      </p:pic>
      <p:pic>
        <p:nvPicPr>
          <p:cNvPr id="71" name="Picture 70">
            <a:extLst>
              <a:ext uri="{FF2B5EF4-FFF2-40B4-BE49-F238E27FC236}">
                <a16:creationId xmlns:a16="http://schemas.microsoft.com/office/drawing/2014/main" id="{487E849D-F20C-496F-8F00-A0B9C92C827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737694" y="5126907"/>
            <a:ext cx="471384" cy="169124"/>
          </a:xfrm>
          <a:prstGeom prst="rect">
            <a:avLst/>
          </a:prstGeom>
        </p:spPr>
      </p:pic>
      <p:sp>
        <p:nvSpPr>
          <p:cNvPr id="72" name="Rectangle 71">
            <a:extLst>
              <a:ext uri="{FF2B5EF4-FFF2-40B4-BE49-F238E27FC236}">
                <a16:creationId xmlns:a16="http://schemas.microsoft.com/office/drawing/2014/main" id="{638FDF98-616C-4B4D-83C9-6B43D8B85C7A}"/>
              </a:ext>
            </a:extLst>
          </p:cNvPr>
          <p:cNvSpPr/>
          <p:nvPr/>
        </p:nvSpPr>
        <p:spPr>
          <a:xfrm>
            <a:off x="5478656" y="5200657"/>
            <a:ext cx="295274" cy="35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AEC59B0F-799B-4DEF-9AE0-BF9251899044}"/>
              </a:ext>
            </a:extLst>
          </p:cNvPr>
          <p:cNvSpPr/>
          <p:nvPr/>
        </p:nvSpPr>
        <p:spPr>
          <a:xfrm>
            <a:off x="3182424" y="5272025"/>
            <a:ext cx="200166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0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par>
                                <p:cTn id="24" presetID="2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22" presetClass="entr" presetSubtype="8"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par>
                                <p:cTn id="61" presetID="22" presetClass="entr" presetSubtype="8"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36"/>
                                        </p:tgtEl>
                                      </p:cBhvr>
                                    </p:animEffect>
                                    <p:set>
                                      <p:cBhvr>
                                        <p:cTn id="68" dur="1" fill="hold">
                                          <p:stCondLst>
                                            <p:cond delay="499"/>
                                          </p:stCondLst>
                                        </p:cTn>
                                        <p:tgtEl>
                                          <p:spTgt spid="36"/>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22" presetClass="entr" presetSubtype="8"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left)">
                                      <p:cBhvr>
                                        <p:cTn id="90" dur="500"/>
                                        <p:tgtEl>
                                          <p:spTgt spid="51"/>
                                        </p:tgtEl>
                                      </p:cBhvr>
                                    </p:animEffect>
                                  </p:childTnLst>
                                </p:cTn>
                              </p:par>
                              <p:par>
                                <p:cTn id="91" presetID="22" presetClass="entr" presetSubtype="8"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left)">
                                      <p:cBhvr>
                                        <p:cTn id="93" dur="500"/>
                                        <p:tgtEl>
                                          <p:spTgt spid="50"/>
                                        </p:tgtEl>
                                      </p:cBhvr>
                                    </p:animEffect>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par>
                                <p:cTn id="98" presetID="22" presetClass="entr" presetSubtype="8"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5"/>
                                        </p:tgtEl>
                                      </p:cBhvr>
                                    </p:animEffect>
                                    <p:set>
                                      <p:cBhvr>
                                        <p:cTn id="105" dur="1" fill="hold">
                                          <p:stCondLst>
                                            <p:cond delay="499"/>
                                          </p:stCondLst>
                                        </p:cTn>
                                        <p:tgtEl>
                                          <p:spTgt spid="5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left)">
                                      <p:cBhvr>
                                        <p:cTn id="113" dur="500"/>
                                        <p:tgtEl>
                                          <p:spTgt spid="59"/>
                                        </p:tgtEl>
                                      </p:cBhvr>
                                    </p:animEffect>
                                  </p:childTnLst>
                                </p:cTn>
                              </p:par>
                              <p:par>
                                <p:cTn id="114" presetID="10" presetClass="entr" presetSubtype="0" fill="hold"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500"/>
                                        <p:tgtEl>
                                          <p:spTgt spid="64"/>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wipe(left)">
                                      <p:cBhvr>
                                        <p:cTn id="120" dur="500"/>
                                        <p:tgtEl>
                                          <p:spTgt spid="67"/>
                                        </p:tgtEl>
                                      </p:cBhvr>
                                    </p:animEffect>
                                  </p:childTnLst>
                                </p:cTn>
                              </p:par>
                              <p:par>
                                <p:cTn id="121" presetID="22" presetClass="entr" presetSubtype="8"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left)">
                                      <p:cBhvr>
                                        <p:cTn id="123" dur="500"/>
                                        <p:tgtEl>
                                          <p:spTgt spid="63"/>
                                        </p:tgtEl>
                                      </p:cBhvr>
                                    </p:animEffect>
                                  </p:childTnLst>
                                </p:cTn>
                              </p:par>
                            </p:childTnLst>
                          </p:cTn>
                        </p:par>
                        <p:par>
                          <p:cTn id="124" fill="hold">
                            <p:stCondLst>
                              <p:cond delay="1000"/>
                            </p:stCondLst>
                            <p:childTnLst>
                              <p:par>
                                <p:cTn id="125" presetID="22" presetClass="entr" presetSubtype="8" fill="hold"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500"/>
                                        <p:tgtEl>
                                          <p:spTgt spid="66"/>
                                        </p:tgtEl>
                                      </p:cBhvr>
                                    </p:animEffect>
                                  </p:childTnLst>
                                </p:cTn>
                              </p:par>
                              <p:par>
                                <p:cTn id="128" presetID="22" presetClass="entr" presetSubtype="8"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wipe(left)">
                                      <p:cBhvr>
                                        <p:cTn id="130" dur="500"/>
                                        <p:tgtEl>
                                          <p:spTgt spid="65"/>
                                        </p:tgtEl>
                                      </p:cBhvr>
                                    </p:animEffect>
                                  </p:childTnLst>
                                </p:cTn>
                              </p:par>
                            </p:childTnLst>
                          </p:cTn>
                        </p:par>
                        <p:par>
                          <p:cTn id="131" fill="hold">
                            <p:stCondLst>
                              <p:cond delay="1500"/>
                            </p:stCondLst>
                            <p:childTnLst>
                              <p:par>
                                <p:cTn id="132" presetID="22" presetClass="entr" presetSubtype="8" fill="hold" nodeType="after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wipe(left)">
                                      <p:cBhvr>
                                        <p:cTn id="134" dur="500"/>
                                        <p:tgtEl>
                                          <p:spTgt spid="69"/>
                                        </p:tgtEl>
                                      </p:cBhvr>
                                    </p:animEffect>
                                  </p:childTnLst>
                                </p:cTn>
                              </p:par>
                              <p:par>
                                <p:cTn id="135" presetID="22" presetClass="entr" presetSubtype="8" fill="hold"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left)">
                                      <p:cBhvr>
                                        <p:cTn id="137" dur="500"/>
                                        <p:tgtEl>
                                          <p:spTgt spid="68"/>
                                        </p:tgtEl>
                                      </p:cBhvr>
                                    </p:animEffect>
                                  </p:childTnLst>
                                </p:cTn>
                              </p:par>
                            </p:childTnLst>
                          </p:cTn>
                        </p:par>
                        <p:par>
                          <p:cTn id="138" fill="hold">
                            <p:stCondLst>
                              <p:cond delay="2000"/>
                            </p:stCondLst>
                            <p:childTnLst>
                              <p:par>
                                <p:cTn id="139" presetID="22" presetClass="entr" presetSubtype="8" fill="hold" nodeType="after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left)">
                                      <p:cBhvr>
                                        <p:cTn id="141" dur="500"/>
                                        <p:tgtEl>
                                          <p:spTgt spid="71"/>
                                        </p:tgtEl>
                                      </p:cBhvr>
                                    </p:animEffect>
                                  </p:childTnLst>
                                </p:cTn>
                              </p:par>
                              <p:par>
                                <p:cTn id="142" presetID="22" presetClass="entr" presetSubtype="8" fill="hold" nodeType="withEffect">
                                  <p:stCondLst>
                                    <p:cond delay="0"/>
                                  </p:stCondLst>
                                  <p:childTnLst>
                                    <p:set>
                                      <p:cBhvr>
                                        <p:cTn id="143" dur="1" fill="hold">
                                          <p:stCondLst>
                                            <p:cond delay="0"/>
                                          </p:stCondLst>
                                        </p:cTn>
                                        <p:tgtEl>
                                          <p:spTgt spid="70"/>
                                        </p:tgtEl>
                                        <p:attrNameLst>
                                          <p:attrName>style.visibility</p:attrName>
                                        </p:attrNameLst>
                                      </p:cBhvr>
                                      <p:to>
                                        <p:strVal val="visible"/>
                                      </p:to>
                                    </p:set>
                                    <p:animEffect transition="in" filter="wipe(left)">
                                      <p:cBhvr>
                                        <p:cTn id="144" dur="500"/>
                                        <p:tgtEl>
                                          <p:spTgt spid="7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0" nodeType="clickEffect">
                                  <p:stCondLst>
                                    <p:cond delay="0"/>
                                  </p:stCondLst>
                                  <p:childTnLst>
                                    <p:animEffect transition="out" filter="fade">
                                      <p:cBhvr>
                                        <p:cTn id="148" dur="500"/>
                                        <p:tgtEl>
                                          <p:spTgt spid="72"/>
                                        </p:tgtEl>
                                      </p:cBhvr>
                                    </p:animEffect>
                                    <p:set>
                                      <p:cBhvr>
                                        <p:cTn id="149" dur="1" fill="hold">
                                          <p:stCondLst>
                                            <p:cond delay="499"/>
                                          </p:stCondLst>
                                        </p:cTn>
                                        <p:tgtEl>
                                          <p:spTgt spid="72"/>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62"/>
                                        </p:tgtEl>
                                      </p:cBhvr>
                                    </p:animEffect>
                                    <p:set>
                                      <p:cBhvr>
                                        <p:cTn id="152"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1" grpId="0" animBg="1"/>
      <p:bldP spid="31" grpId="0" animBg="1"/>
      <p:bldP spid="36" grpId="0" animBg="1"/>
      <p:bldP spid="47" grpId="0" animBg="1"/>
      <p:bldP spid="55" grpId="0" animBg="1"/>
      <p:bldP spid="62"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6:1</a:t>
            </a:r>
          </a:p>
        </p:txBody>
      </p:sp>
      <p:pic>
        <p:nvPicPr>
          <p:cNvPr id="75" name="Picture 74">
            <a:extLst>
              <a:ext uri="{FF2B5EF4-FFF2-40B4-BE49-F238E27FC236}">
                <a16:creationId xmlns:a16="http://schemas.microsoft.com/office/drawing/2014/main" id="{264F406E-F9FE-460B-A9F0-F763FB6909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9102" y="2587749"/>
            <a:ext cx="7905797" cy="460251"/>
          </a:xfrm>
          <a:prstGeom prst="rect">
            <a:avLst/>
          </a:prstGeom>
        </p:spPr>
      </p:pic>
      <p:pic>
        <p:nvPicPr>
          <p:cNvPr id="80" name="Picture 79">
            <a:extLst>
              <a:ext uri="{FF2B5EF4-FFF2-40B4-BE49-F238E27FC236}">
                <a16:creationId xmlns:a16="http://schemas.microsoft.com/office/drawing/2014/main" id="{8854DCD7-352B-4AE7-B7F3-3CD48C202D5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90700" y="3508251"/>
            <a:ext cx="1143000" cy="599292"/>
          </a:xfrm>
          <a:prstGeom prst="rect">
            <a:avLst/>
          </a:prstGeom>
        </p:spPr>
      </p:pic>
      <p:pic>
        <p:nvPicPr>
          <p:cNvPr id="82" name="Picture 81">
            <a:extLst>
              <a:ext uri="{FF2B5EF4-FFF2-40B4-BE49-F238E27FC236}">
                <a16:creationId xmlns:a16="http://schemas.microsoft.com/office/drawing/2014/main" id="{554ECC37-FF81-4416-BBB6-5CF58851D61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96571" y="4107543"/>
            <a:ext cx="6066971" cy="1146628"/>
          </a:xfrm>
          <a:prstGeom prst="rect">
            <a:avLst/>
          </a:prstGeom>
        </p:spPr>
      </p:pic>
      <p:sp>
        <p:nvSpPr>
          <p:cNvPr id="84" name="Rectangle 83">
            <a:extLst>
              <a:ext uri="{FF2B5EF4-FFF2-40B4-BE49-F238E27FC236}">
                <a16:creationId xmlns:a16="http://schemas.microsoft.com/office/drawing/2014/main" id="{4289A6E5-216D-48CF-AB67-B2056A8537CD}"/>
              </a:ext>
            </a:extLst>
          </p:cNvPr>
          <p:cNvSpPr/>
          <p:nvPr/>
        </p:nvSpPr>
        <p:spPr>
          <a:xfrm>
            <a:off x="2714171" y="4459515"/>
            <a:ext cx="435429"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026AD0D3-80A8-4008-9C17-D76DA8506A2E}"/>
              </a:ext>
            </a:extLst>
          </p:cNvPr>
          <p:cNvSpPr/>
          <p:nvPr/>
        </p:nvSpPr>
        <p:spPr>
          <a:xfrm>
            <a:off x="3790043" y="4472350"/>
            <a:ext cx="435429"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6218E44-A283-410D-897D-201291BF4692}"/>
              </a:ext>
            </a:extLst>
          </p:cNvPr>
          <p:cNvSpPr/>
          <p:nvPr/>
        </p:nvSpPr>
        <p:spPr>
          <a:xfrm>
            <a:off x="4865915" y="4472350"/>
            <a:ext cx="435429"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FA9065EB-E213-4466-955B-8C1EE584AE14}"/>
              </a:ext>
            </a:extLst>
          </p:cNvPr>
          <p:cNvSpPr/>
          <p:nvPr/>
        </p:nvSpPr>
        <p:spPr>
          <a:xfrm>
            <a:off x="6007101" y="4472350"/>
            <a:ext cx="435429"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 name="Picture 91">
            <a:extLst>
              <a:ext uri="{FF2B5EF4-FFF2-40B4-BE49-F238E27FC236}">
                <a16:creationId xmlns:a16="http://schemas.microsoft.com/office/drawing/2014/main" id="{E18AEC65-C459-457E-8F9B-DBD87012854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9102" y="2587749"/>
            <a:ext cx="7905797" cy="841251"/>
          </a:xfrm>
          <a:prstGeom prst="rect">
            <a:avLst/>
          </a:prstGeom>
        </p:spPr>
      </p:pic>
      <p:sp>
        <p:nvSpPr>
          <p:cNvPr id="93" name="Freeform: Shape 92">
            <a:extLst>
              <a:ext uri="{FF2B5EF4-FFF2-40B4-BE49-F238E27FC236}">
                <a16:creationId xmlns:a16="http://schemas.microsoft.com/office/drawing/2014/main" id="{F2039305-506F-40C7-B172-9C91C6833013}"/>
              </a:ext>
            </a:extLst>
          </p:cNvPr>
          <p:cNvSpPr/>
          <p:nvPr/>
        </p:nvSpPr>
        <p:spPr>
          <a:xfrm>
            <a:off x="2886075" y="3959776"/>
            <a:ext cx="90488" cy="171693"/>
          </a:xfrm>
          <a:custGeom>
            <a:avLst/>
            <a:gdLst>
              <a:gd name="connsiteX0" fmla="*/ 0 w 90488"/>
              <a:gd name="connsiteY0" fmla="*/ 171693 h 171693"/>
              <a:gd name="connsiteX1" fmla="*/ 2381 w 90488"/>
              <a:gd name="connsiteY1" fmla="*/ 105018 h 171693"/>
              <a:gd name="connsiteX2" fmla="*/ 7144 w 90488"/>
              <a:gd name="connsiteY2" fmla="*/ 97874 h 171693"/>
              <a:gd name="connsiteX3" fmla="*/ 14288 w 90488"/>
              <a:gd name="connsiteY3" fmla="*/ 81206 h 171693"/>
              <a:gd name="connsiteX4" fmla="*/ 21431 w 90488"/>
              <a:gd name="connsiteY4" fmla="*/ 74062 h 171693"/>
              <a:gd name="connsiteX5" fmla="*/ 23813 w 90488"/>
              <a:gd name="connsiteY5" fmla="*/ 59774 h 171693"/>
              <a:gd name="connsiteX6" fmla="*/ 28575 w 90488"/>
              <a:gd name="connsiteY6" fmla="*/ 45487 h 171693"/>
              <a:gd name="connsiteX7" fmla="*/ 30956 w 90488"/>
              <a:gd name="connsiteY7" fmla="*/ 38343 h 171693"/>
              <a:gd name="connsiteX8" fmla="*/ 33338 w 90488"/>
              <a:gd name="connsiteY8" fmla="*/ 26437 h 171693"/>
              <a:gd name="connsiteX9" fmla="*/ 40481 w 90488"/>
              <a:gd name="connsiteY9" fmla="*/ 21674 h 171693"/>
              <a:gd name="connsiteX10" fmla="*/ 42863 w 90488"/>
              <a:gd name="connsiteY10" fmla="*/ 14531 h 171693"/>
              <a:gd name="connsiteX11" fmla="*/ 54769 w 90488"/>
              <a:gd name="connsiteY11" fmla="*/ 243 h 171693"/>
              <a:gd name="connsiteX12" fmla="*/ 80963 w 90488"/>
              <a:gd name="connsiteY12" fmla="*/ 2624 h 171693"/>
              <a:gd name="connsiteX13" fmla="*/ 85725 w 90488"/>
              <a:gd name="connsiteY13" fmla="*/ 19293 h 171693"/>
              <a:gd name="connsiteX14" fmla="*/ 90488 w 90488"/>
              <a:gd name="connsiteY14" fmla="*/ 43106 h 171693"/>
              <a:gd name="connsiteX15" fmla="*/ 85725 w 90488"/>
              <a:gd name="connsiteY15" fmla="*/ 145499 h 171693"/>
              <a:gd name="connsiteX16" fmla="*/ 78581 w 90488"/>
              <a:gd name="connsiteY16" fmla="*/ 147881 h 171693"/>
              <a:gd name="connsiteX17" fmla="*/ 61913 w 90488"/>
              <a:gd name="connsiteY17" fmla="*/ 162168 h 171693"/>
              <a:gd name="connsiteX18" fmla="*/ 52388 w 90488"/>
              <a:gd name="connsiteY18" fmla="*/ 166931 h 1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8" h="171693">
                <a:moveTo>
                  <a:pt x="0" y="171693"/>
                </a:moveTo>
                <a:cubicBezTo>
                  <a:pt x="794" y="149468"/>
                  <a:pt x="239" y="127154"/>
                  <a:pt x="2381" y="105018"/>
                </a:cubicBezTo>
                <a:cubicBezTo>
                  <a:pt x="2657" y="102169"/>
                  <a:pt x="5864" y="100434"/>
                  <a:pt x="7144" y="97874"/>
                </a:cubicBezTo>
                <a:cubicBezTo>
                  <a:pt x="12329" y="87505"/>
                  <a:pt x="6025" y="92775"/>
                  <a:pt x="14288" y="81206"/>
                </a:cubicBezTo>
                <a:cubicBezTo>
                  <a:pt x="16245" y="78466"/>
                  <a:pt x="19050" y="76443"/>
                  <a:pt x="21431" y="74062"/>
                </a:cubicBezTo>
                <a:cubicBezTo>
                  <a:pt x="22225" y="69299"/>
                  <a:pt x="22642" y="64458"/>
                  <a:pt x="23813" y="59774"/>
                </a:cubicBezTo>
                <a:cubicBezTo>
                  <a:pt x="25031" y="54904"/>
                  <a:pt x="26988" y="50249"/>
                  <a:pt x="28575" y="45487"/>
                </a:cubicBezTo>
                <a:cubicBezTo>
                  <a:pt x="29369" y="43106"/>
                  <a:pt x="30464" y="40804"/>
                  <a:pt x="30956" y="38343"/>
                </a:cubicBezTo>
                <a:cubicBezTo>
                  <a:pt x="31750" y="34374"/>
                  <a:pt x="31330" y="29951"/>
                  <a:pt x="33338" y="26437"/>
                </a:cubicBezTo>
                <a:cubicBezTo>
                  <a:pt x="34758" y="23952"/>
                  <a:pt x="38100" y="23262"/>
                  <a:pt x="40481" y="21674"/>
                </a:cubicBezTo>
                <a:cubicBezTo>
                  <a:pt x="41275" y="19293"/>
                  <a:pt x="41740" y="16776"/>
                  <a:pt x="42863" y="14531"/>
                </a:cubicBezTo>
                <a:cubicBezTo>
                  <a:pt x="46180" y="7898"/>
                  <a:pt x="49500" y="5512"/>
                  <a:pt x="54769" y="243"/>
                </a:cubicBezTo>
                <a:cubicBezTo>
                  <a:pt x="63500" y="1037"/>
                  <a:pt x="73496" y="-1971"/>
                  <a:pt x="80963" y="2624"/>
                </a:cubicBezTo>
                <a:cubicBezTo>
                  <a:pt x="85884" y="5653"/>
                  <a:pt x="84401" y="13668"/>
                  <a:pt x="85725" y="19293"/>
                </a:cubicBezTo>
                <a:cubicBezTo>
                  <a:pt x="87579" y="27173"/>
                  <a:pt x="88900" y="35168"/>
                  <a:pt x="90488" y="43106"/>
                </a:cubicBezTo>
                <a:cubicBezTo>
                  <a:pt x="88900" y="77237"/>
                  <a:pt x="89583" y="111550"/>
                  <a:pt x="85725" y="145499"/>
                </a:cubicBezTo>
                <a:cubicBezTo>
                  <a:pt x="85442" y="147993"/>
                  <a:pt x="80760" y="146636"/>
                  <a:pt x="78581" y="147881"/>
                </a:cubicBezTo>
                <a:cubicBezTo>
                  <a:pt x="67226" y="154370"/>
                  <a:pt x="71129" y="154487"/>
                  <a:pt x="61913" y="162168"/>
                </a:cubicBezTo>
                <a:cubicBezTo>
                  <a:pt x="55670" y="167371"/>
                  <a:pt x="57198" y="166931"/>
                  <a:pt x="52388" y="166931"/>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4F5AF174-6C15-4ADF-866F-638ED49D1624}"/>
              </a:ext>
            </a:extLst>
          </p:cNvPr>
          <p:cNvSpPr/>
          <p:nvPr/>
        </p:nvSpPr>
        <p:spPr>
          <a:xfrm>
            <a:off x="1596571" y="3048000"/>
            <a:ext cx="2193472" cy="4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5" name="Picture 94">
            <a:extLst>
              <a:ext uri="{FF2B5EF4-FFF2-40B4-BE49-F238E27FC236}">
                <a16:creationId xmlns:a16="http://schemas.microsoft.com/office/drawing/2014/main" id="{E468BAE5-BC80-496F-8D15-3BCFA1E9044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9102" y="2587749"/>
            <a:ext cx="7905797" cy="920502"/>
          </a:xfrm>
          <a:prstGeom prst="rect">
            <a:avLst/>
          </a:prstGeom>
        </p:spPr>
      </p:pic>
      <p:pic>
        <p:nvPicPr>
          <p:cNvPr id="97" name="Picture 96">
            <a:extLst>
              <a:ext uri="{FF2B5EF4-FFF2-40B4-BE49-F238E27FC236}">
                <a16:creationId xmlns:a16="http://schemas.microsoft.com/office/drawing/2014/main" id="{FCB77EF0-10B7-406B-AAFA-88973FB73B3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86075" y="3515498"/>
            <a:ext cx="1143000" cy="599292"/>
          </a:xfrm>
          <a:prstGeom prst="rect">
            <a:avLst/>
          </a:prstGeom>
        </p:spPr>
      </p:pic>
      <p:sp>
        <p:nvSpPr>
          <p:cNvPr id="98" name="Freeform: Shape 97">
            <a:extLst>
              <a:ext uri="{FF2B5EF4-FFF2-40B4-BE49-F238E27FC236}">
                <a16:creationId xmlns:a16="http://schemas.microsoft.com/office/drawing/2014/main" id="{03AE460C-DEE3-4EF0-BA73-2B67E90EF7B1}"/>
              </a:ext>
            </a:extLst>
          </p:cNvPr>
          <p:cNvSpPr/>
          <p:nvPr/>
        </p:nvSpPr>
        <p:spPr>
          <a:xfrm>
            <a:off x="3981450" y="3967023"/>
            <a:ext cx="90488" cy="171693"/>
          </a:xfrm>
          <a:custGeom>
            <a:avLst/>
            <a:gdLst>
              <a:gd name="connsiteX0" fmla="*/ 0 w 90488"/>
              <a:gd name="connsiteY0" fmla="*/ 171693 h 171693"/>
              <a:gd name="connsiteX1" fmla="*/ 2381 w 90488"/>
              <a:gd name="connsiteY1" fmla="*/ 105018 h 171693"/>
              <a:gd name="connsiteX2" fmla="*/ 7144 w 90488"/>
              <a:gd name="connsiteY2" fmla="*/ 97874 h 171693"/>
              <a:gd name="connsiteX3" fmla="*/ 14288 w 90488"/>
              <a:gd name="connsiteY3" fmla="*/ 81206 h 171693"/>
              <a:gd name="connsiteX4" fmla="*/ 21431 w 90488"/>
              <a:gd name="connsiteY4" fmla="*/ 74062 h 171693"/>
              <a:gd name="connsiteX5" fmla="*/ 23813 w 90488"/>
              <a:gd name="connsiteY5" fmla="*/ 59774 h 171693"/>
              <a:gd name="connsiteX6" fmla="*/ 28575 w 90488"/>
              <a:gd name="connsiteY6" fmla="*/ 45487 h 171693"/>
              <a:gd name="connsiteX7" fmla="*/ 30956 w 90488"/>
              <a:gd name="connsiteY7" fmla="*/ 38343 h 171693"/>
              <a:gd name="connsiteX8" fmla="*/ 33338 w 90488"/>
              <a:gd name="connsiteY8" fmla="*/ 26437 h 171693"/>
              <a:gd name="connsiteX9" fmla="*/ 40481 w 90488"/>
              <a:gd name="connsiteY9" fmla="*/ 21674 h 171693"/>
              <a:gd name="connsiteX10" fmla="*/ 42863 w 90488"/>
              <a:gd name="connsiteY10" fmla="*/ 14531 h 171693"/>
              <a:gd name="connsiteX11" fmla="*/ 54769 w 90488"/>
              <a:gd name="connsiteY11" fmla="*/ 243 h 171693"/>
              <a:gd name="connsiteX12" fmla="*/ 80963 w 90488"/>
              <a:gd name="connsiteY12" fmla="*/ 2624 h 171693"/>
              <a:gd name="connsiteX13" fmla="*/ 85725 w 90488"/>
              <a:gd name="connsiteY13" fmla="*/ 19293 h 171693"/>
              <a:gd name="connsiteX14" fmla="*/ 90488 w 90488"/>
              <a:gd name="connsiteY14" fmla="*/ 43106 h 171693"/>
              <a:gd name="connsiteX15" fmla="*/ 85725 w 90488"/>
              <a:gd name="connsiteY15" fmla="*/ 145499 h 171693"/>
              <a:gd name="connsiteX16" fmla="*/ 78581 w 90488"/>
              <a:gd name="connsiteY16" fmla="*/ 147881 h 171693"/>
              <a:gd name="connsiteX17" fmla="*/ 61913 w 90488"/>
              <a:gd name="connsiteY17" fmla="*/ 162168 h 171693"/>
              <a:gd name="connsiteX18" fmla="*/ 52388 w 90488"/>
              <a:gd name="connsiteY18" fmla="*/ 166931 h 1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8" h="171693">
                <a:moveTo>
                  <a:pt x="0" y="171693"/>
                </a:moveTo>
                <a:cubicBezTo>
                  <a:pt x="794" y="149468"/>
                  <a:pt x="239" y="127154"/>
                  <a:pt x="2381" y="105018"/>
                </a:cubicBezTo>
                <a:cubicBezTo>
                  <a:pt x="2657" y="102169"/>
                  <a:pt x="5864" y="100434"/>
                  <a:pt x="7144" y="97874"/>
                </a:cubicBezTo>
                <a:cubicBezTo>
                  <a:pt x="12329" y="87505"/>
                  <a:pt x="6025" y="92775"/>
                  <a:pt x="14288" y="81206"/>
                </a:cubicBezTo>
                <a:cubicBezTo>
                  <a:pt x="16245" y="78466"/>
                  <a:pt x="19050" y="76443"/>
                  <a:pt x="21431" y="74062"/>
                </a:cubicBezTo>
                <a:cubicBezTo>
                  <a:pt x="22225" y="69299"/>
                  <a:pt x="22642" y="64458"/>
                  <a:pt x="23813" y="59774"/>
                </a:cubicBezTo>
                <a:cubicBezTo>
                  <a:pt x="25031" y="54904"/>
                  <a:pt x="26988" y="50249"/>
                  <a:pt x="28575" y="45487"/>
                </a:cubicBezTo>
                <a:cubicBezTo>
                  <a:pt x="29369" y="43106"/>
                  <a:pt x="30464" y="40804"/>
                  <a:pt x="30956" y="38343"/>
                </a:cubicBezTo>
                <a:cubicBezTo>
                  <a:pt x="31750" y="34374"/>
                  <a:pt x="31330" y="29951"/>
                  <a:pt x="33338" y="26437"/>
                </a:cubicBezTo>
                <a:cubicBezTo>
                  <a:pt x="34758" y="23952"/>
                  <a:pt x="38100" y="23262"/>
                  <a:pt x="40481" y="21674"/>
                </a:cubicBezTo>
                <a:cubicBezTo>
                  <a:pt x="41275" y="19293"/>
                  <a:pt x="41740" y="16776"/>
                  <a:pt x="42863" y="14531"/>
                </a:cubicBezTo>
                <a:cubicBezTo>
                  <a:pt x="46180" y="7898"/>
                  <a:pt x="49500" y="5512"/>
                  <a:pt x="54769" y="243"/>
                </a:cubicBezTo>
                <a:cubicBezTo>
                  <a:pt x="63500" y="1037"/>
                  <a:pt x="73496" y="-1971"/>
                  <a:pt x="80963" y="2624"/>
                </a:cubicBezTo>
                <a:cubicBezTo>
                  <a:pt x="85884" y="5653"/>
                  <a:pt x="84401" y="13668"/>
                  <a:pt x="85725" y="19293"/>
                </a:cubicBezTo>
                <a:cubicBezTo>
                  <a:pt x="87579" y="27173"/>
                  <a:pt x="88900" y="35168"/>
                  <a:pt x="90488" y="43106"/>
                </a:cubicBezTo>
                <a:cubicBezTo>
                  <a:pt x="88900" y="77237"/>
                  <a:pt x="89583" y="111550"/>
                  <a:pt x="85725" y="145499"/>
                </a:cubicBezTo>
                <a:cubicBezTo>
                  <a:pt x="85442" y="147993"/>
                  <a:pt x="80760" y="146636"/>
                  <a:pt x="78581" y="147881"/>
                </a:cubicBezTo>
                <a:cubicBezTo>
                  <a:pt x="67226" y="154370"/>
                  <a:pt x="71129" y="154487"/>
                  <a:pt x="61913" y="162168"/>
                </a:cubicBezTo>
                <a:cubicBezTo>
                  <a:pt x="55670" y="167371"/>
                  <a:pt x="57198" y="166931"/>
                  <a:pt x="52388" y="166931"/>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B5B83132-968E-4BB9-A1E9-67704CAB5044}"/>
              </a:ext>
            </a:extLst>
          </p:cNvPr>
          <p:cNvSpPr/>
          <p:nvPr/>
        </p:nvSpPr>
        <p:spPr>
          <a:xfrm>
            <a:off x="1596571" y="3056726"/>
            <a:ext cx="2193472" cy="458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4" name="Picture 103">
            <a:extLst>
              <a:ext uri="{FF2B5EF4-FFF2-40B4-BE49-F238E27FC236}">
                <a16:creationId xmlns:a16="http://schemas.microsoft.com/office/drawing/2014/main" id="{DD53D83D-63E5-4B6B-B259-45F08656135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9102" y="2587749"/>
            <a:ext cx="7905797" cy="896576"/>
          </a:xfrm>
          <a:prstGeom prst="rect">
            <a:avLst/>
          </a:prstGeom>
        </p:spPr>
      </p:pic>
      <p:pic>
        <p:nvPicPr>
          <p:cNvPr id="106" name="Picture 105">
            <a:extLst>
              <a:ext uri="{FF2B5EF4-FFF2-40B4-BE49-F238E27FC236}">
                <a16:creationId xmlns:a16="http://schemas.microsoft.com/office/drawing/2014/main" id="{9E2D14DB-015F-4A15-AA78-2ED5A40013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81450" y="3515498"/>
            <a:ext cx="1143000" cy="599292"/>
          </a:xfrm>
          <a:prstGeom prst="rect">
            <a:avLst/>
          </a:prstGeom>
        </p:spPr>
      </p:pic>
      <p:sp>
        <p:nvSpPr>
          <p:cNvPr id="107" name="Freeform: Shape 106">
            <a:extLst>
              <a:ext uri="{FF2B5EF4-FFF2-40B4-BE49-F238E27FC236}">
                <a16:creationId xmlns:a16="http://schemas.microsoft.com/office/drawing/2014/main" id="{B5C89D1B-B294-4D1E-B320-AF3357459885}"/>
              </a:ext>
            </a:extLst>
          </p:cNvPr>
          <p:cNvSpPr/>
          <p:nvPr/>
        </p:nvSpPr>
        <p:spPr>
          <a:xfrm>
            <a:off x="5076825" y="3967023"/>
            <a:ext cx="90488" cy="171693"/>
          </a:xfrm>
          <a:custGeom>
            <a:avLst/>
            <a:gdLst>
              <a:gd name="connsiteX0" fmla="*/ 0 w 90488"/>
              <a:gd name="connsiteY0" fmla="*/ 171693 h 171693"/>
              <a:gd name="connsiteX1" fmla="*/ 2381 w 90488"/>
              <a:gd name="connsiteY1" fmla="*/ 105018 h 171693"/>
              <a:gd name="connsiteX2" fmla="*/ 7144 w 90488"/>
              <a:gd name="connsiteY2" fmla="*/ 97874 h 171693"/>
              <a:gd name="connsiteX3" fmla="*/ 14288 w 90488"/>
              <a:gd name="connsiteY3" fmla="*/ 81206 h 171693"/>
              <a:gd name="connsiteX4" fmla="*/ 21431 w 90488"/>
              <a:gd name="connsiteY4" fmla="*/ 74062 h 171693"/>
              <a:gd name="connsiteX5" fmla="*/ 23813 w 90488"/>
              <a:gd name="connsiteY5" fmla="*/ 59774 h 171693"/>
              <a:gd name="connsiteX6" fmla="*/ 28575 w 90488"/>
              <a:gd name="connsiteY6" fmla="*/ 45487 h 171693"/>
              <a:gd name="connsiteX7" fmla="*/ 30956 w 90488"/>
              <a:gd name="connsiteY7" fmla="*/ 38343 h 171693"/>
              <a:gd name="connsiteX8" fmla="*/ 33338 w 90488"/>
              <a:gd name="connsiteY8" fmla="*/ 26437 h 171693"/>
              <a:gd name="connsiteX9" fmla="*/ 40481 w 90488"/>
              <a:gd name="connsiteY9" fmla="*/ 21674 h 171693"/>
              <a:gd name="connsiteX10" fmla="*/ 42863 w 90488"/>
              <a:gd name="connsiteY10" fmla="*/ 14531 h 171693"/>
              <a:gd name="connsiteX11" fmla="*/ 54769 w 90488"/>
              <a:gd name="connsiteY11" fmla="*/ 243 h 171693"/>
              <a:gd name="connsiteX12" fmla="*/ 80963 w 90488"/>
              <a:gd name="connsiteY12" fmla="*/ 2624 h 171693"/>
              <a:gd name="connsiteX13" fmla="*/ 85725 w 90488"/>
              <a:gd name="connsiteY13" fmla="*/ 19293 h 171693"/>
              <a:gd name="connsiteX14" fmla="*/ 90488 w 90488"/>
              <a:gd name="connsiteY14" fmla="*/ 43106 h 171693"/>
              <a:gd name="connsiteX15" fmla="*/ 85725 w 90488"/>
              <a:gd name="connsiteY15" fmla="*/ 145499 h 171693"/>
              <a:gd name="connsiteX16" fmla="*/ 78581 w 90488"/>
              <a:gd name="connsiteY16" fmla="*/ 147881 h 171693"/>
              <a:gd name="connsiteX17" fmla="*/ 61913 w 90488"/>
              <a:gd name="connsiteY17" fmla="*/ 162168 h 171693"/>
              <a:gd name="connsiteX18" fmla="*/ 52388 w 90488"/>
              <a:gd name="connsiteY18" fmla="*/ 166931 h 1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8" h="171693">
                <a:moveTo>
                  <a:pt x="0" y="171693"/>
                </a:moveTo>
                <a:cubicBezTo>
                  <a:pt x="794" y="149468"/>
                  <a:pt x="239" y="127154"/>
                  <a:pt x="2381" y="105018"/>
                </a:cubicBezTo>
                <a:cubicBezTo>
                  <a:pt x="2657" y="102169"/>
                  <a:pt x="5864" y="100434"/>
                  <a:pt x="7144" y="97874"/>
                </a:cubicBezTo>
                <a:cubicBezTo>
                  <a:pt x="12329" y="87505"/>
                  <a:pt x="6025" y="92775"/>
                  <a:pt x="14288" y="81206"/>
                </a:cubicBezTo>
                <a:cubicBezTo>
                  <a:pt x="16245" y="78466"/>
                  <a:pt x="19050" y="76443"/>
                  <a:pt x="21431" y="74062"/>
                </a:cubicBezTo>
                <a:cubicBezTo>
                  <a:pt x="22225" y="69299"/>
                  <a:pt x="22642" y="64458"/>
                  <a:pt x="23813" y="59774"/>
                </a:cubicBezTo>
                <a:cubicBezTo>
                  <a:pt x="25031" y="54904"/>
                  <a:pt x="26988" y="50249"/>
                  <a:pt x="28575" y="45487"/>
                </a:cubicBezTo>
                <a:cubicBezTo>
                  <a:pt x="29369" y="43106"/>
                  <a:pt x="30464" y="40804"/>
                  <a:pt x="30956" y="38343"/>
                </a:cubicBezTo>
                <a:cubicBezTo>
                  <a:pt x="31750" y="34374"/>
                  <a:pt x="31330" y="29951"/>
                  <a:pt x="33338" y="26437"/>
                </a:cubicBezTo>
                <a:cubicBezTo>
                  <a:pt x="34758" y="23952"/>
                  <a:pt x="38100" y="23262"/>
                  <a:pt x="40481" y="21674"/>
                </a:cubicBezTo>
                <a:cubicBezTo>
                  <a:pt x="41275" y="19293"/>
                  <a:pt x="41740" y="16776"/>
                  <a:pt x="42863" y="14531"/>
                </a:cubicBezTo>
                <a:cubicBezTo>
                  <a:pt x="46180" y="7898"/>
                  <a:pt x="49500" y="5512"/>
                  <a:pt x="54769" y="243"/>
                </a:cubicBezTo>
                <a:cubicBezTo>
                  <a:pt x="63500" y="1037"/>
                  <a:pt x="73496" y="-1971"/>
                  <a:pt x="80963" y="2624"/>
                </a:cubicBezTo>
                <a:cubicBezTo>
                  <a:pt x="85884" y="5653"/>
                  <a:pt x="84401" y="13668"/>
                  <a:pt x="85725" y="19293"/>
                </a:cubicBezTo>
                <a:cubicBezTo>
                  <a:pt x="87579" y="27173"/>
                  <a:pt x="88900" y="35168"/>
                  <a:pt x="90488" y="43106"/>
                </a:cubicBezTo>
                <a:cubicBezTo>
                  <a:pt x="88900" y="77237"/>
                  <a:pt x="89583" y="111550"/>
                  <a:pt x="85725" y="145499"/>
                </a:cubicBezTo>
                <a:cubicBezTo>
                  <a:pt x="85442" y="147993"/>
                  <a:pt x="80760" y="146636"/>
                  <a:pt x="78581" y="147881"/>
                </a:cubicBezTo>
                <a:cubicBezTo>
                  <a:pt x="67226" y="154370"/>
                  <a:pt x="71129" y="154487"/>
                  <a:pt x="61913" y="162168"/>
                </a:cubicBezTo>
                <a:cubicBezTo>
                  <a:pt x="55670" y="167371"/>
                  <a:pt x="57198" y="166931"/>
                  <a:pt x="52388" y="166931"/>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369F3E43-FE6C-42E7-90B6-3398EC1CBEE0}"/>
              </a:ext>
            </a:extLst>
          </p:cNvPr>
          <p:cNvSpPr/>
          <p:nvPr/>
        </p:nvSpPr>
        <p:spPr>
          <a:xfrm>
            <a:off x="1596571" y="3048000"/>
            <a:ext cx="2193472" cy="4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3" name="Picture 112">
            <a:extLst>
              <a:ext uri="{FF2B5EF4-FFF2-40B4-BE49-F238E27FC236}">
                <a16:creationId xmlns:a16="http://schemas.microsoft.com/office/drawing/2014/main" id="{FAF04E10-1DE0-49A9-81CE-D8B793ADCB7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76825" y="3515498"/>
            <a:ext cx="1143000" cy="599292"/>
          </a:xfrm>
          <a:prstGeom prst="rect">
            <a:avLst/>
          </a:prstGeom>
        </p:spPr>
      </p:pic>
      <p:sp>
        <p:nvSpPr>
          <p:cNvPr id="114" name="Freeform: Shape 113">
            <a:extLst>
              <a:ext uri="{FF2B5EF4-FFF2-40B4-BE49-F238E27FC236}">
                <a16:creationId xmlns:a16="http://schemas.microsoft.com/office/drawing/2014/main" id="{992725BD-F4F8-4935-89D7-F553C4600F18}"/>
              </a:ext>
            </a:extLst>
          </p:cNvPr>
          <p:cNvSpPr/>
          <p:nvPr/>
        </p:nvSpPr>
        <p:spPr>
          <a:xfrm>
            <a:off x="6172200" y="3967023"/>
            <a:ext cx="90488" cy="171693"/>
          </a:xfrm>
          <a:custGeom>
            <a:avLst/>
            <a:gdLst>
              <a:gd name="connsiteX0" fmla="*/ 0 w 90488"/>
              <a:gd name="connsiteY0" fmla="*/ 171693 h 171693"/>
              <a:gd name="connsiteX1" fmla="*/ 2381 w 90488"/>
              <a:gd name="connsiteY1" fmla="*/ 105018 h 171693"/>
              <a:gd name="connsiteX2" fmla="*/ 7144 w 90488"/>
              <a:gd name="connsiteY2" fmla="*/ 97874 h 171693"/>
              <a:gd name="connsiteX3" fmla="*/ 14288 w 90488"/>
              <a:gd name="connsiteY3" fmla="*/ 81206 h 171693"/>
              <a:gd name="connsiteX4" fmla="*/ 21431 w 90488"/>
              <a:gd name="connsiteY4" fmla="*/ 74062 h 171693"/>
              <a:gd name="connsiteX5" fmla="*/ 23813 w 90488"/>
              <a:gd name="connsiteY5" fmla="*/ 59774 h 171693"/>
              <a:gd name="connsiteX6" fmla="*/ 28575 w 90488"/>
              <a:gd name="connsiteY6" fmla="*/ 45487 h 171693"/>
              <a:gd name="connsiteX7" fmla="*/ 30956 w 90488"/>
              <a:gd name="connsiteY7" fmla="*/ 38343 h 171693"/>
              <a:gd name="connsiteX8" fmla="*/ 33338 w 90488"/>
              <a:gd name="connsiteY8" fmla="*/ 26437 h 171693"/>
              <a:gd name="connsiteX9" fmla="*/ 40481 w 90488"/>
              <a:gd name="connsiteY9" fmla="*/ 21674 h 171693"/>
              <a:gd name="connsiteX10" fmla="*/ 42863 w 90488"/>
              <a:gd name="connsiteY10" fmla="*/ 14531 h 171693"/>
              <a:gd name="connsiteX11" fmla="*/ 54769 w 90488"/>
              <a:gd name="connsiteY11" fmla="*/ 243 h 171693"/>
              <a:gd name="connsiteX12" fmla="*/ 80963 w 90488"/>
              <a:gd name="connsiteY12" fmla="*/ 2624 h 171693"/>
              <a:gd name="connsiteX13" fmla="*/ 85725 w 90488"/>
              <a:gd name="connsiteY13" fmla="*/ 19293 h 171693"/>
              <a:gd name="connsiteX14" fmla="*/ 90488 w 90488"/>
              <a:gd name="connsiteY14" fmla="*/ 43106 h 171693"/>
              <a:gd name="connsiteX15" fmla="*/ 85725 w 90488"/>
              <a:gd name="connsiteY15" fmla="*/ 145499 h 171693"/>
              <a:gd name="connsiteX16" fmla="*/ 78581 w 90488"/>
              <a:gd name="connsiteY16" fmla="*/ 147881 h 171693"/>
              <a:gd name="connsiteX17" fmla="*/ 61913 w 90488"/>
              <a:gd name="connsiteY17" fmla="*/ 162168 h 171693"/>
              <a:gd name="connsiteX18" fmla="*/ 52388 w 90488"/>
              <a:gd name="connsiteY18" fmla="*/ 166931 h 1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8" h="171693">
                <a:moveTo>
                  <a:pt x="0" y="171693"/>
                </a:moveTo>
                <a:cubicBezTo>
                  <a:pt x="794" y="149468"/>
                  <a:pt x="239" y="127154"/>
                  <a:pt x="2381" y="105018"/>
                </a:cubicBezTo>
                <a:cubicBezTo>
                  <a:pt x="2657" y="102169"/>
                  <a:pt x="5864" y="100434"/>
                  <a:pt x="7144" y="97874"/>
                </a:cubicBezTo>
                <a:cubicBezTo>
                  <a:pt x="12329" y="87505"/>
                  <a:pt x="6025" y="92775"/>
                  <a:pt x="14288" y="81206"/>
                </a:cubicBezTo>
                <a:cubicBezTo>
                  <a:pt x="16245" y="78466"/>
                  <a:pt x="19050" y="76443"/>
                  <a:pt x="21431" y="74062"/>
                </a:cubicBezTo>
                <a:cubicBezTo>
                  <a:pt x="22225" y="69299"/>
                  <a:pt x="22642" y="64458"/>
                  <a:pt x="23813" y="59774"/>
                </a:cubicBezTo>
                <a:cubicBezTo>
                  <a:pt x="25031" y="54904"/>
                  <a:pt x="26988" y="50249"/>
                  <a:pt x="28575" y="45487"/>
                </a:cubicBezTo>
                <a:cubicBezTo>
                  <a:pt x="29369" y="43106"/>
                  <a:pt x="30464" y="40804"/>
                  <a:pt x="30956" y="38343"/>
                </a:cubicBezTo>
                <a:cubicBezTo>
                  <a:pt x="31750" y="34374"/>
                  <a:pt x="31330" y="29951"/>
                  <a:pt x="33338" y="26437"/>
                </a:cubicBezTo>
                <a:cubicBezTo>
                  <a:pt x="34758" y="23952"/>
                  <a:pt x="38100" y="23262"/>
                  <a:pt x="40481" y="21674"/>
                </a:cubicBezTo>
                <a:cubicBezTo>
                  <a:pt x="41275" y="19293"/>
                  <a:pt x="41740" y="16776"/>
                  <a:pt x="42863" y="14531"/>
                </a:cubicBezTo>
                <a:cubicBezTo>
                  <a:pt x="46180" y="7898"/>
                  <a:pt x="49500" y="5512"/>
                  <a:pt x="54769" y="243"/>
                </a:cubicBezTo>
                <a:cubicBezTo>
                  <a:pt x="63500" y="1037"/>
                  <a:pt x="73496" y="-1971"/>
                  <a:pt x="80963" y="2624"/>
                </a:cubicBezTo>
                <a:cubicBezTo>
                  <a:pt x="85884" y="5653"/>
                  <a:pt x="84401" y="13668"/>
                  <a:pt x="85725" y="19293"/>
                </a:cubicBezTo>
                <a:cubicBezTo>
                  <a:pt x="87579" y="27173"/>
                  <a:pt x="88900" y="35168"/>
                  <a:pt x="90488" y="43106"/>
                </a:cubicBezTo>
                <a:cubicBezTo>
                  <a:pt x="88900" y="77237"/>
                  <a:pt x="89583" y="111550"/>
                  <a:pt x="85725" y="145499"/>
                </a:cubicBezTo>
                <a:cubicBezTo>
                  <a:pt x="85442" y="147993"/>
                  <a:pt x="80760" y="146636"/>
                  <a:pt x="78581" y="147881"/>
                </a:cubicBezTo>
                <a:cubicBezTo>
                  <a:pt x="67226" y="154370"/>
                  <a:pt x="71129" y="154487"/>
                  <a:pt x="61913" y="162168"/>
                </a:cubicBezTo>
                <a:cubicBezTo>
                  <a:pt x="55670" y="167371"/>
                  <a:pt x="57198" y="166931"/>
                  <a:pt x="52388" y="166931"/>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1" name="Picture 110">
            <a:extLst>
              <a:ext uri="{FF2B5EF4-FFF2-40B4-BE49-F238E27FC236}">
                <a16:creationId xmlns:a16="http://schemas.microsoft.com/office/drawing/2014/main" id="{FE8EBD9F-82FE-4B57-BDA8-E12227DF707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9102" y="2587749"/>
            <a:ext cx="7905797" cy="920502"/>
          </a:xfrm>
          <a:prstGeom prst="rect">
            <a:avLst/>
          </a:prstGeom>
        </p:spPr>
      </p:pic>
      <p:sp>
        <p:nvSpPr>
          <p:cNvPr id="119" name="Rectangle 118">
            <a:extLst>
              <a:ext uri="{FF2B5EF4-FFF2-40B4-BE49-F238E27FC236}">
                <a16:creationId xmlns:a16="http://schemas.microsoft.com/office/drawing/2014/main" id="{DF9736BB-0544-4C7C-A20D-B84C04A9ABBF}"/>
              </a:ext>
            </a:extLst>
          </p:cNvPr>
          <p:cNvSpPr/>
          <p:nvPr/>
        </p:nvSpPr>
        <p:spPr>
          <a:xfrm>
            <a:off x="1596571" y="3056726"/>
            <a:ext cx="2193472" cy="441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8" name="Picture 117">
            <a:extLst>
              <a:ext uri="{FF2B5EF4-FFF2-40B4-BE49-F238E27FC236}">
                <a16:creationId xmlns:a16="http://schemas.microsoft.com/office/drawing/2014/main" id="{270048C5-6D45-488B-AE16-2C6FEB9275B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18277" y="2591832"/>
            <a:ext cx="7907446" cy="896576"/>
          </a:xfrm>
          <a:prstGeom prst="rect">
            <a:avLst/>
          </a:prstGeom>
        </p:spPr>
      </p:pic>
      <p:pic>
        <p:nvPicPr>
          <p:cNvPr id="120" name="Picture 119">
            <a:extLst>
              <a:ext uri="{FF2B5EF4-FFF2-40B4-BE49-F238E27FC236}">
                <a16:creationId xmlns:a16="http://schemas.microsoft.com/office/drawing/2014/main" id="{FA5D2122-311A-4C4C-A819-420D9413459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72200" y="3508251"/>
            <a:ext cx="1143000" cy="599292"/>
          </a:xfrm>
          <a:prstGeom prst="rect">
            <a:avLst/>
          </a:prstGeom>
        </p:spPr>
      </p:pic>
      <p:sp>
        <p:nvSpPr>
          <p:cNvPr id="121" name="Freeform: Shape 120">
            <a:extLst>
              <a:ext uri="{FF2B5EF4-FFF2-40B4-BE49-F238E27FC236}">
                <a16:creationId xmlns:a16="http://schemas.microsoft.com/office/drawing/2014/main" id="{B753B715-744D-4965-805E-2DDA3D79A1AF}"/>
              </a:ext>
            </a:extLst>
          </p:cNvPr>
          <p:cNvSpPr/>
          <p:nvPr/>
        </p:nvSpPr>
        <p:spPr>
          <a:xfrm>
            <a:off x="7267575" y="3959776"/>
            <a:ext cx="90488" cy="171693"/>
          </a:xfrm>
          <a:custGeom>
            <a:avLst/>
            <a:gdLst>
              <a:gd name="connsiteX0" fmla="*/ 0 w 90488"/>
              <a:gd name="connsiteY0" fmla="*/ 171693 h 171693"/>
              <a:gd name="connsiteX1" fmla="*/ 2381 w 90488"/>
              <a:gd name="connsiteY1" fmla="*/ 105018 h 171693"/>
              <a:gd name="connsiteX2" fmla="*/ 7144 w 90488"/>
              <a:gd name="connsiteY2" fmla="*/ 97874 h 171693"/>
              <a:gd name="connsiteX3" fmla="*/ 14288 w 90488"/>
              <a:gd name="connsiteY3" fmla="*/ 81206 h 171693"/>
              <a:gd name="connsiteX4" fmla="*/ 21431 w 90488"/>
              <a:gd name="connsiteY4" fmla="*/ 74062 h 171693"/>
              <a:gd name="connsiteX5" fmla="*/ 23813 w 90488"/>
              <a:gd name="connsiteY5" fmla="*/ 59774 h 171693"/>
              <a:gd name="connsiteX6" fmla="*/ 28575 w 90488"/>
              <a:gd name="connsiteY6" fmla="*/ 45487 h 171693"/>
              <a:gd name="connsiteX7" fmla="*/ 30956 w 90488"/>
              <a:gd name="connsiteY7" fmla="*/ 38343 h 171693"/>
              <a:gd name="connsiteX8" fmla="*/ 33338 w 90488"/>
              <a:gd name="connsiteY8" fmla="*/ 26437 h 171693"/>
              <a:gd name="connsiteX9" fmla="*/ 40481 w 90488"/>
              <a:gd name="connsiteY9" fmla="*/ 21674 h 171693"/>
              <a:gd name="connsiteX10" fmla="*/ 42863 w 90488"/>
              <a:gd name="connsiteY10" fmla="*/ 14531 h 171693"/>
              <a:gd name="connsiteX11" fmla="*/ 54769 w 90488"/>
              <a:gd name="connsiteY11" fmla="*/ 243 h 171693"/>
              <a:gd name="connsiteX12" fmla="*/ 80963 w 90488"/>
              <a:gd name="connsiteY12" fmla="*/ 2624 h 171693"/>
              <a:gd name="connsiteX13" fmla="*/ 85725 w 90488"/>
              <a:gd name="connsiteY13" fmla="*/ 19293 h 171693"/>
              <a:gd name="connsiteX14" fmla="*/ 90488 w 90488"/>
              <a:gd name="connsiteY14" fmla="*/ 43106 h 171693"/>
              <a:gd name="connsiteX15" fmla="*/ 85725 w 90488"/>
              <a:gd name="connsiteY15" fmla="*/ 145499 h 171693"/>
              <a:gd name="connsiteX16" fmla="*/ 78581 w 90488"/>
              <a:gd name="connsiteY16" fmla="*/ 147881 h 171693"/>
              <a:gd name="connsiteX17" fmla="*/ 61913 w 90488"/>
              <a:gd name="connsiteY17" fmla="*/ 162168 h 171693"/>
              <a:gd name="connsiteX18" fmla="*/ 52388 w 90488"/>
              <a:gd name="connsiteY18" fmla="*/ 166931 h 1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8" h="171693">
                <a:moveTo>
                  <a:pt x="0" y="171693"/>
                </a:moveTo>
                <a:cubicBezTo>
                  <a:pt x="794" y="149468"/>
                  <a:pt x="239" y="127154"/>
                  <a:pt x="2381" y="105018"/>
                </a:cubicBezTo>
                <a:cubicBezTo>
                  <a:pt x="2657" y="102169"/>
                  <a:pt x="5864" y="100434"/>
                  <a:pt x="7144" y="97874"/>
                </a:cubicBezTo>
                <a:cubicBezTo>
                  <a:pt x="12329" y="87505"/>
                  <a:pt x="6025" y="92775"/>
                  <a:pt x="14288" y="81206"/>
                </a:cubicBezTo>
                <a:cubicBezTo>
                  <a:pt x="16245" y="78466"/>
                  <a:pt x="19050" y="76443"/>
                  <a:pt x="21431" y="74062"/>
                </a:cubicBezTo>
                <a:cubicBezTo>
                  <a:pt x="22225" y="69299"/>
                  <a:pt x="22642" y="64458"/>
                  <a:pt x="23813" y="59774"/>
                </a:cubicBezTo>
                <a:cubicBezTo>
                  <a:pt x="25031" y="54904"/>
                  <a:pt x="26988" y="50249"/>
                  <a:pt x="28575" y="45487"/>
                </a:cubicBezTo>
                <a:cubicBezTo>
                  <a:pt x="29369" y="43106"/>
                  <a:pt x="30464" y="40804"/>
                  <a:pt x="30956" y="38343"/>
                </a:cubicBezTo>
                <a:cubicBezTo>
                  <a:pt x="31750" y="34374"/>
                  <a:pt x="31330" y="29951"/>
                  <a:pt x="33338" y="26437"/>
                </a:cubicBezTo>
                <a:cubicBezTo>
                  <a:pt x="34758" y="23952"/>
                  <a:pt x="38100" y="23262"/>
                  <a:pt x="40481" y="21674"/>
                </a:cubicBezTo>
                <a:cubicBezTo>
                  <a:pt x="41275" y="19293"/>
                  <a:pt x="41740" y="16776"/>
                  <a:pt x="42863" y="14531"/>
                </a:cubicBezTo>
                <a:cubicBezTo>
                  <a:pt x="46180" y="7898"/>
                  <a:pt x="49500" y="5512"/>
                  <a:pt x="54769" y="243"/>
                </a:cubicBezTo>
                <a:cubicBezTo>
                  <a:pt x="63500" y="1037"/>
                  <a:pt x="73496" y="-1971"/>
                  <a:pt x="80963" y="2624"/>
                </a:cubicBezTo>
                <a:cubicBezTo>
                  <a:pt x="85884" y="5653"/>
                  <a:pt x="84401" y="13668"/>
                  <a:pt x="85725" y="19293"/>
                </a:cubicBezTo>
                <a:cubicBezTo>
                  <a:pt x="87579" y="27173"/>
                  <a:pt x="88900" y="35168"/>
                  <a:pt x="90488" y="43106"/>
                </a:cubicBezTo>
                <a:cubicBezTo>
                  <a:pt x="88900" y="77237"/>
                  <a:pt x="89583" y="111550"/>
                  <a:pt x="85725" y="145499"/>
                </a:cubicBezTo>
                <a:cubicBezTo>
                  <a:pt x="85442" y="147993"/>
                  <a:pt x="80760" y="146636"/>
                  <a:pt x="78581" y="147881"/>
                </a:cubicBezTo>
                <a:cubicBezTo>
                  <a:pt x="67226" y="154370"/>
                  <a:pt x="71129" y="154487"/>
                  <a:pt x="61913" y="162168"/>
                </a:cubicBezTo>
                <a:cubicBezTo>
                  <a:pt x="55670" y="167371"/>
                  <a:pt x="57198" y="166931"/>
                  <a:pt x="52388" y="166931"/>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0469AF12-BE5B-4A1E-93CB-9E35703EC904}"/>
              </a:ext>
            </a:extLst>
          </p:cNvPr>
          <p:cNvSpPr/>
          <p:nvPr/>
        </p:nvSpPr>
        <p:spPr>
          <a:xfrm>
            <a:off x="7065737" y="4410666"/>
            <a:ext cx="435429" cy="4354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03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22" presetClass="entr" presetSubtype="8"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84"/>
                                        </p:tgtEl>
                                      </p:cBhvr>
                                    </p:animEffect>
                                    <p:set>
                                      <p:cBhvr>
                                        <p:cTn id="14" dur="1" fill="hold">
                                          <p:stCondLst>
                                            <p:cond delay="499"/>
                                          </p:stCondLst>
                                        </p:cTn>
                                        <p:tgtEl>
                                          <p:spTgt spid="8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22" presetClass="entr" presetSubtype="8"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500"/>
                                        <p:tgtEl>
                                          <p:spTgt spid="97"/>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85"/>
                                        </p:tgtEl>
                                      </p:cBhvr>
                                    </p:animEffect>
                                    <p:set>
                                      <p:cBhvr>
                                        <p:cTn id="29" dur="1" fill="hold">
                                          <p:stCondLst>
                                            <p:cond delay="499"/>
                                          </p:stCondLst>
                                        </p:cTn>
                                        <p:tgtEl>
                                          <p:spTgt spid="8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500"/>
                                        <p:tgtEl>
                                          <p:spTgt spid="105"/>
                                        </p:tgtEl>
                                      </p:cBhvr>
                                    </p:animEffect>
                                  </p:childTnLst>
                                </p:cTn>
                              </p:par>
                              <p:par>
                                <p:cTn id="35" presetID="10"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22" presetClass="entr" presetSubtype="8" fill="hold"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wipe(left)">
                                      <p:cBhvr>
                                        <p:cTn id="40" dur="500"/>
                                        <p:tgtEl>
                                          <p:spTgt spid="106"/>
                                        </p:tgtEl>
                                      </p:cBhvr>
                                    </p:animEffect>
                                  </p:childTnLst>
                                </p:cTn>
                              </p:par>
                            </p:childTnLst>
                          </p:cTn>
                        </p:par>
                        <p:par>
                          <p:cTn id="41" fill="hold">
                            <p:stCondLst>
                              <p:cond delay="500"/>
                            </p:stCondLst>
                            <p:childTnLst>
                              <p:par>
                                <p:cTn id="42" presetID="10" presetClass="exit" presetSubtype="0" fill="hold" grpId="0" nodeType="afterEffect">
                                  <p:stCondLst>
                                    <p:cond delay="0"/>
                                  </p:stCondLst>
                                  <p:childTnLst>
                                    <p:animEffect transition="out" filter="fade">
                                      <p:cBhvr>
                                        <p:cTn id="43" dur="500"/>
                                        <p:tgtEl>
                                          <p:spTgt spid="87"/>
                                        </p:tgtEl>
                                      </p:cBhvr>
                                    </p:animEffect>
                                    <p:set>
                                      <p:cBhvr>
                                        <p:cTn id="44" dur="1" fill="hold">
                                          <p:stCondLst>
                                            <p:cond delay="499"/>
                                          </p:stCondLst>
                                        </p:cTn>
                                        <p:tgtEl>
                                          <p:spTgt spid="8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par>
                                <p:cTn id="53" presetID="22" presetClass="entr" presetSubtype="8"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childTnLst>
                          </p:cTn>
                        </p:par>
                        <p:par>
                          <p:cTn id="56" fill="hold">
                            <p:stCondLst>
                              <p:cond delay="500"/>
                            </p:stCondLst>
                            <p:childTnLst>
                              <p:par>
                                <p:cTn id="57" presetID="10" presetClass="exit" presetSubtype="0" fill="hold" grpId="0" nodeType="afterEffect">
                                  <p:stCondLst>
                                    <p:cond delay="0"/>
                                  </p:stCondLst>
                                  <p:childTnLst>
                                    <p:animEffect transition="out" filter="fade">
                                      <p:cBhvr>
                                        <p:cTn id="58" dur="500"/>
                                        <p:tgtEl>
                                          <p:spTgt spid="89"/>
                                        </p:tgtEl>
                                      </p:cBhvr>
                                    </p:animEffect>
                                    <p:set>
                                      <p:cBhvr>
                                        <p:cTn id="59" dur="1" fill="hold">
                                          <p:stCondLst>
                                            <p:cond delay="499"/>
                                          </p:stCondLst>
                                        </p:cTn>
                                        <p:tgtEl>
                                          <p:spTgt spid="8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fade">
                                      <p:cBhvr>
                                        <p:cTn id="64" dur="500"/>
                                        <p:tgtEl>
                                          <p:spTgt spid="1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childTnLst>
                                </p:cTn>
                              </p:par>
                              <p:par>
                                <p:cTn id="68" presetID="22" presetClass="entr" presetSubtype="8" fill="hold" nodeType="withEffect">
                                  <p:stCondLst>
                                    <p:cond delay="0"/>
                                  </p:stCondLst>
                                  <p:childTnLst>
                                    <p:set>
                                      <p:cBhvr>
                                        <p:cTn id="69" dur="1" fill="hold">
                                          <p:stCondLst>
                                            <p:cond delay="0"/>
                                          </p:stCondLst>
                                        </p:cTn>
                                        <p:tgtEl>
                                          <p:spTgt spid="120"/>
                                        </p:tgtEl>
                                        <p:attrNameLst>
                                          <p:attrName>style.visibility</p:attrName>
                                        </p:attrNameLst>
                                      </p:cBhvr>
                                      <p:to>
                                        <p:strVal val="visible"/>
                                      </p:to>
                                    </p:set>
                                    <p:animEffect transition="in" filter="wipe(left)">
                                      <p:cBhvr>
                                        <p:cTn id="70" dur="500"/>
                                        <p:tgtEl>
                                          <p:spTgt spid="12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par>
                          <p:cTn id="75" fill="hold">
                            <p:stCondLst>
                              <p:cond delay="1000"/>
                            </p:stCondLst>
                            <p:childTnLst>
                              <p:par>
                                <p:cTn id="76" presetID="10" presetClass="exit" presetSubtype="0" fill="hold" grpId="1" nodeType="after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childTnLst>
                          </p:cTn>
                        </p:par>
                        <p:par>
                          <p:cTn id="79" fill="hold">
                            <p:stCondLst>
                              <p:cond delay="1500"/>
                            </p:stCondLst>
                            <p:childTnLst>
                              <p:par>
                                <p:cTn id="80" presetID="10" presetClass="entr" presetSubtype="0" fill="hold" grpId="2"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7" grpId="0" animBg="1"/>
      <p:bldP spid="89" grpId="0" animBg="1"/>
      <p:bldP spid="96" grpId="0" animBg="1"/>
      <p:bldP spid="105" grpId="0" animBg="1"/>
      <p:bldP spid="112" grpId="0" animBg="1"/>
      <p:bldP spid="119" grpId="0" animBg="1"/>
      <p:bldP spid="3" grpId="0" animBg="1"/>
      <p:bldP spid="3" grpId="1" animBg="1"/>
      <p:bldP spid="3" grpId="2"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6:2</a:t>
            </a:r>
          </a:p>
        </p:txBody>
      </p:sp>
      <p:pic>
        <p:nvPicPr>
          <p:cNvPr id="30" name="Picture 29">
            <a:extLst>
              <a:ext uri="{FF2B5EF4-FFF2-40B4-BE49-F238E27FC236}">
                <a16:creationId xmlns:a16="http://schemas.microsoft.com/office/drawing/2014/main" id="{F69B7979-D3F3-4B1B-9E43-555863E60156}"/>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a:off x="2040176" y="1881851"/>
            <a:ext cx="558800" cy="844550"/>
          </a:xfrm>
          <a:prstGeom prst="rect">
            <a:avLst/>
          </a:prstGeom>
        </p:spPr>
      </p:pic>
      <p:pic>
        <p:nvPicPr>
          <p:cNvPr id="31" name="Picture 30">
            <a:extLst>
              <a:ext uri="{FF2B5EF4-FFF2-40B4-BE49-F238E27FC236}">
                <a16:creationId xmlns:a16="http://schemas.microsoft.com/office/drawing/2014/main" id="{BC280E55-E3ED-47E2-A291-CA6748B314A9}"/>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2496391">
            <a:off x="2242218" y="2125782"/>
            <a:ext cx="558800" cy="844550"/>
          </a:xfrm>
          <a:prstGeom prst="rect">
            <a:avLst/>
          </a:prstGeom>
        </p:spPr>
      </p:pic>
      <p:pic>
        <p:nvPicPr>
          <p:cNvPr id="32" name="Picture 31">
            <a:extLst>
              <a:ext uri="{FF2B5EF4-FFF2-40B4-BE49-F238E27FC236}">
                <a16:creationId xmlns:a16="http://schemas.microsoft.com/office/drawing/2014/main" id="{81042668-3CB3-4251-A4D0-FD2718C60A6D}"/>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4848468">
            <a:off x="2242218" y="2443373"/>
            <a:ext cx="558800" cy="844550"/>
          </a:xfrm>
          <a:prstGeom prst="rect">
            <a:avLst/>
          </a:prstGeom>
        </p:spPr>
      </p:pic>
      <p:pic>
        <p:nvPicPr>
          <p:cNvPr id="33" name="Picture 32">
            <a:extLst>
              <a:ext uri="{FF2B5EF4-FFF2-40B4-BE49-F238E27FC236}">
                <a16:creationId xmlns:a16="http://schemas.microsoft.com/office/drawing/2014/main" id="{F029F20B-71FC-4F73-AD02-6DE049A28FD5}"/>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7236210">
            <a:off x="2041569" y="2691248"/>
            <a:ext cx="558800" cy="844550"/>
          </a:xfrm>
          <a:prstGeom prst="rect">
            <a:avLst/>
          </a:prstGeom>
        </p:spPr>
      </p:pic>
      <p:pic>
        <p:nvPicPr>
          <p:cNvPr id="34" name="Picture 33">
            <a:extLst>
              <a:ext uri="{FF2B5EF4-FFF2-40B4-BE49-F238E27FC236}">
                <a16:creationId xmlns:a16="http://schemas.microsoft.com/office/drawing/2014/main" id="{54792C4F-D0C1-4C0A-A7AA-7703A64385DE}"/>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9547788">
            <a:off x="1725874" y="2748543"/>
            <a:ext cx="558800" cy="844550"/>
          </a:xfrm>
          <a:prstGeom prst="rect">
            <a:avLst/>
          </a:prstGeom>
        </p:spPr>
      </p:pic>
      <p:pic>
        <p:nvPicPr>
          <p:cNvPr id="35" name="Picture 34">
            <a:extLst>
              <a:ext uri="{FF2B5EF4-FFF2-40B4-BE49-F238E27FC236}">
                <a16:creationId xmlns:a16="http://schemas.microsoft.com/office/drawing/2014/main" id="{E5F73CEF-36E3-4E64-AB5F-393BDBC3F606}"/>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11940000">
            <a:off x="1439450" y="2588329"/>
            <a:ext cx="558800" cy="844550"/>
          </a:xfrm>
          <a:prstGeom prst="rect">
            <a:avLst/>
          </a:prstGeom>
        </p:spPr>
      </p:pic>
      <p:pic>
        <p:nvPicPr>
          <p:cNvPr id="36" name="Picture 35">
            <a:extLst>
              <a:ext uri="{FF2B5EF4-FFF2-40B4-BE49-F238E27FC236}">
                <a16:creationId xmlns:a16="http://schemas.microsoft.com/office/drawing/2014/main" id="{FA51B7D5-E890-4FE0-A4F0-ECA5FC07662E}"/>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14340000">
            <a:off x="1335711" y="2277765"/>
            <a:ext cx="558800" cy="844550"/>
          </a:xfrm>
          <a:prstGeom prst="rect">
            <a:avLst/>
          </a:prstGeom>
        </p:spPr>
      </p:pic>
      <p:pic>
        <p:nvPicPr>
          <p:cNvPr id="37" name="Picture 36">
            <a:extLst>
              <a:ext uri="{FF2B5EF4-FFF2-40B4-BE49-F238E27FC236}">
                <a16:creationId xmlns:a16="http://schemas.microsoft.com/office/drawing/2014/main" id="{B2ABCFF6-A2BD-4F47-A8B6-DEAB68AFE643}"/>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16781127">
            <a:off x="1452150" y="1978813"/>
            <a:ext cx="558800" cy="844550"/>
          </a:xfrm>
          <a:prstGeom prst="rect">
            <a:avLst/>
          </a:prstGeom>
        </p:spPr>
      </p:pic>
      <p:pic>
        <p:nvPicPr>
          <p:cNvPr id="38" name="Picture 37">
            <a:extLst>
              <a:ext uri="{FF2B5EF4-FFF2-40B4-BE49-F238E27FC236}">
                <a16:creationId xmlns:a16="http://schemas.microsoft.com/office/drawing/2014/main" id="{313D2AB1-C2E8-4C1A-B340-04286C12DC8A}"/>
              </a:ext>
            </a:extLst>
          </p:cNvPr>
          <p:cNvPicPr>
            <a:picLocks noChangeAspect="1"/>
          </p:cNvPicPr>
          <p:nvPr/>
        </p:nvPicPr>
        <p:blipFill rotWithShape="1">
          <a:blip r:embed="rId3">
            <a:extLst>
              <a:ext uri="{28A0092B-C50C-407E-A947-70E740481C1C}">
                <a14:useLocalDpi xmlns:a14="http://schemas.microsoft.com/office/drawing/2010/main" val="0"/>
              </a:ext>
            </a:extLst>
          </a:blip>
          <a:srcRect t="-8271"/>
          <a:stretch/>
        </p:blipFill>
        <p:spPr>
          <a:xfrm rot="19121148">
            <a:off x="1724603" y="1823958"/>
            <a:ext cx="558800" cy="844550"/>
          </a:xfrm>
          <a:prstGeom prst="rect">
            <a:avLst/>
          </a:prstGeom>
        </p:spPr>
      </p:pic>
      <p:pic>
        <p:nvPicPr>
          <p:cNvPr id="39" name="Picture 38">
            <a:extLst>
              <a:ext uri="{FF2B5EF4-FFF2-40B4-BE49-F238E27FC236}">
                <a16:creationId xmlns:a16="http://schemas.microsoft.com/office/drawing/2014/main" id="{E0AB8F73-CF4C-497D-B1C8-32AD5A120C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4123944"/>
            <a:ext cx="7907446" cy="1091392"/>
          </a:xfrm>
          <a:prstGeom prst="rect">
            <a:avLst/>
          </a:prstGeom>
        </p:spPr>
      </p:pic>
      <p:pic>
        <p:nvPicPr>
          <p:cNvPr id="40" name="Picture 39">
            <a:extLst>
              <a:ext uri="{FF2B5EF4-FFF2-40B4-BE49-F238E27FC236}">
                <a16:creationId xmlns:a16="http://schemas.microsoft.com/office/drawing/2014/main" id="{83E32CC0-74A2-4C36-A6AF-31247A176FF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04925" y="3576496"/>
            <a:ext cx="853166" cy="544012"/>
          </a:xfrm>
          <a:prstGeom prst="rect">
            <a:avLst/>
          </a:prstGeom>
        </p:spPr>
      </p:pic>
      <p:sp>
        <p:nvSpPr>
          <p:cNvPr id="41" name="Freeform: Shape 40">
            <a:extLst>
              <a:ext uri="{FF2B5EF4-FFF2-40B4-BE49-F238E27FC236}">
                <a16:creationId xmlns:a16="http://schemas.microsoft.com/office/drawing/2014/main" id="{DE7C36F1-1F55-4AA4-9C32-D50756235BD3}"/>
              </a:ext>
            </a:extLst>
          </p:cNvPr>
          <p:cNvSpPr/>
          <p:nvPr/>
        </p:nvSpPr>
        <p:spPr>
          <a:xfrm>
            <a:off x="2071688" y="3814382"/>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83B97B13-B6FA-49D6-ADC0-45B5289CAEE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14506" y="3570679"/>
            <a:ext cx="853166" cy="544012"/>
          </a:xfrm>
          <a:prstGeom prst="rect">
            <a:avLst/>
          </a:prstGeom>
        </p:spPr>
      </p:pic>
      <p:sp>
        <p:nvSpPr>
          <p:cNvPr id="44" name="Freeform: Shape 43">
            <a:extLst>
              <a:ext uri="{FF2B5EF4-FFF2-40B4-BE49-F238E27FC236}">
                <a16:creationId xmlns:a16="http://schemas.microsoft.com/office/drawing/2014/main" id="{2C442E8F-20C1-4C4E-86D4-EBC75F3B29D1}"/>
              </a:ext>
            </a:extLst>
          </p:cNvPr>
          <p:cNvSpPr/>
          <p:nvPr/>
        </p:nvSpPr>
        <p:spPr>
          <a:xfrm>
            <a:off x="2800319" y="3808565"/>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BCA1A2E5-88A9-48DC-95DB-3F426E91B19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14780" y="3564862"/>
            <a:ext cx="853166" cy="544012"/>
          </a:xfrm>
          <a:prstGeom prst="rect">
            <a:avLst/>
          </a:prstGeom>
        </p:spPr>
      </p:pic>
      <p:sp>
        <p:nvSpPr>
          <p:cNvPr id="47" name="Freeform: Shape 46">
            <a:extLst>
              <a:ext uri="{FF2B5EF4-FFF2-40B4-BE49-F238E27FC236}">
                <a16:creationId xmlns:a16="http://schemas.microsoft.com/office/drawing/2014/main" id="{48743C16-5D97-436E-B433-38ED36DDB63E}"/>
              </a:ext>
            </a:extLst>
          </p:cNvPr>
          <p:cNvSpPr/>
          <p:nvPr/>
        </p:nvSpPr>
        <p:spPr>
          <a:xfrm>
            <a:off x="3500593" y="3802748"/>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804EB1A8-2266-43F4-89F2-3D1EB4CF859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16116" y="3557242"/>
            <a:ext cx="853166" cy="544012"/>
          </a:xfrm>
          <a:prstGeom prst="rect">
            <a:avLst/>
          </a:prstGeom>
        </p:spPr>
      </p:pic>
      <p:sp>
        <p:nvSpPr>
          <p:cNvPr id="50" name="Freeform: Shape 49">
            <a:extLst>
              <a:ext uri="{FF2B5EF4-FFF2-40B4-BE49-F238E27FC236}">
                <a16:creationId xmlns:a16="http://schemas.microsoft.com/office/drawing/2014/main" id="{9F077020-406A-4CAA-B940-6FEC501860A5}"/>
              </a:ext>
            </a:extLst>
          </p:cNvPr>
          <p:cNvSpPr/>
          <p:nvPr/>
        </p:nvSpPr>
        <p:spPr>
          <a:xfrm>
            <a:off x="4201929" y="3802748"/>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F5830596-483E-4A26-8635-85C6A90C07C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10363" y="3561256"/>
            <a:ext cx="853166" cy="544012"/>
          </a:xfrm>
          <a:prstGeom prst="rect">
            <a:avLst/>
          </a:prstGeom>
        </p:spPr>
      </p:pic>
      <p:sp>
        <p:nvSpPr>
          <p:cNvPr id="53" name="Freeform: Shape 52">
            <a:extLst>
              <a:ext uri="{FF2B5EF4-FFF2-40B4-BE49-F238E27FC236}">
                <a16:creationId xmlns:a16="http://schemas.microsoft.com/office/drawing/2014/main" id="{5F035DFA-B2BA-4309-ADAC-21A8C73C1767}"/>
              </a:ext>
            </a:extLst>
          </p:cNvPr>
          <p:cNvSpPr/>
          <p:nvPr/>
        </p:nvSpPr>
        <p:spPr>
          <a:xfrm>
            <a:off x="4896176" y="3799142"/>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a:extLst>
              <a:ext uri="{FF2B5EF4-FFF2-40B4-BE49-F238E27FC236}">
                <a16:creationId xmlns:a16="http://schemas.microsoft.com/office/drawing/2014/main" id="{F9116033-F16E-4396-AAB9-B30539D6B3D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11699" y="3561256"/>
            <a:ext cx="853166" cy="544012"/>
          </a:xfrm>
          <a:prstGeom prst="rect">
            <a:avLst/>
          </a:prstGeom>
        </p:spPr>
      </p:pic>
      <p:sp>
        <p:nvSpPr>
          <p:cNvPr id="56" name="Freeform: Shape 55">
            <a:extLst>
              <a:ext uri="{FF2B5EF4-FFF2-40B4-BE49-F238E27FC236}">
                <a16:creationId xmlns:a16="http://schemas.microsoft.com/office/drawing/2014/main" id="{E92F842D-D4B1-4542-B3C5-D6E1D051C0BD}"/>
              </a:ext>
            </a:extLst>
          </p:cNvPr>
          <p:cNvSpPr/>
          <p:nvPr/>
        </p:nvSpPr>
        <p:spPr>
          <a:xfrm>
            <a:off x="5597512" y="3799142"/>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Picture 57">
            <a:extLst>
              <a:ext uri="{FF2B5EF4-FFF2-40B4-BE49-F238E27FC236}">
                <a16:creationId xmlns:a16="http://schemas.microsoft.com/office/drawing/2014/main" id="{A80B03AF-F2A4-4676-A534-3011F017CC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10373" y="3558875"/>
            <a:ext cx="853166" cy="544012"/>
          </a:xfrm>
          <a:prstGeom prst="rect">
            <a:avLst/>
          </a:prstGeom>
        </p:spPr>
      </p:pic>
      <p:sp>
        <p:nvSpPr>
          <p:cNvPr id="59" name="Freeform: Shape 58">
            <a:extLst>
              <a:ext uri="{FF2B5EF4-FFF2-40B4-BE49-F238E27FC236}">
                <a16:creationId xmlns:a16="http://schemas.microsoft.com/office/drawing/2014/main" id="{DB4842CA-1B27-4134-895C-EE51E22A4A26}"/>
              </a:ext>
            </a:extLst>
          </p:cNvPr>
          <p:cNvSpPr/>
          <p:nvPr/>
        </p:nvSpPr>
        <p:spPr>
          <a:xfrm>
            <a:off x="6296186" y="3796761"/>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Picture 60">
            <a:extLst>
              <a:ext uri="{FF2B5EF4-FFF2-40B4-BE49-F238E27FC236}">
                <a16:creationId xmlns:a16="http://schemas.microsoft.com/office/drawing/2014/main" id="{55624856-FCB4-43FF-BEBE-B506EE79E72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11709" y="3558875"/>
            <a:ext cx="853166" cy="544012"/>
          </a:xfrm>
          <a:prstGeom prst="rect">
            <a:avLst/>
          </a:prstGeom>
        </p:spPr>
      </p:pic>
      <p:sp>
        <p:nvSpPr>
          <p:cNvPr id="62" name="Freeform: Shape 61">
            <a:extLst>
              <a:ext uri="{FF2B5EF4-FFF2-40B4-BE49-F238E27FC236}">
                <a16:creationId xmlns:a16="http://schemas.microsoft.com/office/drawing/2014/main" id="{7924D9AC-C440-48AB-B796-2FAD51B7A0B9}"/>
              </a:ext>
            </a:extLst>
          </p:cNvPr>
          <p:cNvSpPr/>
          <p:nvPr/>
        </p:nvSpPr>
        <p:spPr>
          <a:xfrm>
            <a:off x="6997522" y="3796761"/>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4" name="Picture 63">
            <a:extLst>
              <a:ext uri="{FF2B5EF4-FFF2-40B4-BE49-F238E27FC236}">
                <a16:creationId xmlns:a16="http://schemas.microsoft.com/office/drawing/2014/main" id="{2EDA464B-C071-4840-8B18-3528DD3222D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915481" y="3558836"/>
            <a:ext cx="853166" cy="544012"/>
          </a:xfrm>
          <a:prstGeom prst="rect">
            <a:avLst/>
          </a:prstGeom>
        </p:spPr>
      </p:pic>
      <p:sp>
        <p:nvSpPr>
          <p:cNvPr id="65" name="Freeform: Shape 64">
            <a:extLst>
              <a:ext uri="{FF2B5EF4-FFF2-40B4-BE49-F238E27FC236}">
                <a16:creationId xmlns:a16="http://schemas.microsoft.com/office/drawing/2014/main" id="{37A74DF2-9FC1-4E95-A9EE-54526130A824}"/>
              </a:ext>
            </a:extLst>
          </p:cNvPr>
          <p:cNvSpPr/>
          <p:nvPr/>
        </p:nvSpPr>
        <p:spPr>
          <a:xfrm>
            <a:off x="7701294" y="3796722"/>
            <a:ext cx="116681" cy="311943"/>
          </a:xfrm>
          <a:custGeom>
            <a:avLst/>
            <a:gdLst>
              <a:gd name="connsiteX0" fmla="*/ 52387 w 116681"/>
              <a:gd name="connsiteY0" fmla="*/ 11906 h 311943"/>
              <a:gd name="connsiteX1" fmla="*/ 47625 w 116681"/>
              <a:gd name="connsiteY1" fmla="*/ 28575 h 311943"/>
              <a:gd name="connsiteX2" fmla="*/ 45243 w 116681"/>
              <a:gd name="connsiteY2" fmla="*/ 38100 h 311943"/>
              <a:gd name="connsiteX3" fmla="*/ 42862 w 116681"/>
              <a:gd name="connsiteY3" fmla="*/ 45243 h 311943"/>
              <a:gd name="connsiteX4" fmla="*/ 30956 w 116681"/>
              <a:gd name="connsiteY4" fmla="*/ 54768 h 311943"/>
              <a:gd name="connsiteX5" fmla="*/ 23812 w 116681"/>
              <a:gd name="connsiteY5" fmla="*/ 166687 h 311943"/>
              <a:gd name="connsiteX6" fmla="*/ 19050 w 116681"/>
              <a:gd name="connsiteY6" fmla="*/ 173831 h 311943"/>
              <a:gd name="connsiteX7" fmla="*/ 16668 w 116681"/>
              <a:gd name="connsiteY7" fmla="*/ 183356 h 311943"/>
              <a:gd name="connsiteX8" fmla="*/ 14287 w 116681"/>
              <a:gd name="connsiteY8" fmla="*/ 190500 h 311943"/>
              <a:gd name="connsiteX9" fmla="*/ 9525 w 116681"/>
              <a:gd name="connsiteY9" fmla="*/ 209550 h 311943"/>
              <a:gd name="connsiteX10" fmla="*/ 4762 w 116681"/>
              <a:gd name="connsiteY10" fmla="*/ 219075 h 311943"/>
              <a:gd name="connsiteX11" fmla="*/ 0 w 116681"/>
              <a:gd name="connsiteY11" fmla="*/ 235743 h 311943"/>
              <a:gd name="connsiteX12" fmla="*/ 4762 w 116681"/>
              <a:gd name="connsiteY12" fmla="*/ 295275 h 311943"/>
              <a:gd name="connsiteX13" fmla="*/ 16668 w 116681"/>
              <a:gd name="connsiteY13" fmla="*/ 304800 h 311943"/>
              <a:gd name="connsiteX14" fmla="*/ 23812 w 116681"/>
              <a:gd name="connsiteY14" fmla="*/ 307181 h 311943"/>
              <a:gd name="connsiteX15" fmla="*/ 47625 w 116681"/>
              <a:gd name="connsiteY15" fmla="*/ 311943 h 311943"/>
              <a:gd name="connsiteX16" fmla="*/ 90487 w 116681"/>
              <a:gd name="connsiteY16" fmla="*/ 304800 h 311943"/>
              <a:gd name="connsiteX17" fmla="*/ 100012 w 116681"/>
              <a:gd name="connsiteY17" fmla="*/ 292893 h 311943"/>
              <a:gd name="connsiteX18" fmla="*/ 104775 w 116681"/>
              <a:gd name="connsiteY18" fmla="*/ 283368 h 311943"/>
              <a:gd name="connsiteX19" fmla="*/ 109537 w 116681"/>
              <a:gd name="connsiteY19" fmla="*/ 261937 h 311943"/>
              <a:gd name="connsiteX20" fmla="*/ 111918 w 116681"/>
              <a:gd name="connsiteY20" fmla="*/ 235743 h 311943"/>
              <a:gd name="connsiteX21" fmla="*/ 116681 w 116681"/>
              <a:gd name="connsiteY21" fmla="*/ 178593 h 311943"/>
              <a:gd name="connsiteX22" fmla="*/ 114300 w 116681"/>
              <a:gd name="connsiteY22" fmla="*/ 76200 h 311943"/>
              <a:gd name="connsiteX23" fmla="*/ 107156 w 116681"/>
              <a:gd name="connsiteY23" fmla="*/ 61912 h 311943"/>
              <a:gd name="connsiteX24" fmla="*/ 102393 w 116681"/>
              <a:gd name="connsiteY24" fmla="*/ 42862 h 311943"/>
              <a:gd name="connsiteX25" fmla="*/ 90487 w 116681"/>
              <a:gd name="connsiteY25" fmla="*/ 16668 h 311943"/>
              <a:gd name="connsiteX26" fmla="*/ 80962 w 116681"/>
              <a:gd name="connsiteY26" fmla="*/ 2381 h 311943"/>
              <a:gd name="connsiteX27" fmla="*/ 66675 w 116681"/>
              <a:gd name="connsiteY27" fmla="*/ 0 h 311943"/>
              <a:gd name="connsiteX28" fmla="*/ 52387 w 116681"/>
              <a:gd name="connsiteY28" fmla="*/ 1190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311943">
                <a:moveTo>
                  <a:pt x="52387" y="11906"/>
                </a:moveTo>
                <a:cubicBezTo>
                  <a:pt x="49212" y="16668"/>
                  <a:pt x="49145" y="23000"/>
                  <a:pt x="47625" y="28575"/>
                </a:cubicBezTo>
                <a:cubicBezTo>
                  <a:pt x="46764" y="31732"/>
                  <a:pt x="46142" y="34953"/>
                  <a:pt x="45243" y="38100"/>
                </a:cubicBezTo>
                <a:cubicBezTo>
                  <a:pt x="44553" y="40513"/>
                  <a:pt x="44495" y="43337"/>
                  <a:pt x="42862" y="45243"/>
                </a:cubicBezTo>
                <a:cubicBezTo>
                  <a:pt x="39554" y="49102"/>
                  <a:pt x="34925" y="51593"/>
                  <a:pt x="30956" y="54768"/>
                </a:cubicBezTo>
                <a:cubicBezTo>
                  <a:pt x="17111" y="96310"/>
                  <a:pt x="34401" y="42266"/>
                  <a:pt x="23812" y="166687"/>
                </a:cubicBezTo>
                <a:cubicBezTo>
                  <a:pt x="23569" y="169539"/>
                  <a:pt x="20637" y="171450"/>
                  <a:pt x="19050" y="173831"/>
                </a:cubicBezTo>
                <a:cubicBezTo>
                  <a:pt x="18256" y="177006"/>
                  <a:pt x="17567" y="180209"/>
                  <a:pt x="16668" y="183356"/>
                </a:cubicBezTo>
                <a:cubicBezTo>
                  <a:pt x="15978" y="185770"/>
                  <a:pt x="14896" y="188065"/>
                  <a:pt x="14287" y="190500"/>
                </a:cubicBezTo>
                <a:cubicBezTo>
                  <a:pt x="12052" y="199440"/>
                  <a:pt x="12790" y="201933"/>
                  <a:pt x="9525" y="209550"/>
                </a:cubicBezTo>
                <a:cubicBezTo>
                  <a:pt x="8127" y="212813"/>
                  <a:pt x="6160" y="215812"/>
                  <a:pt x="4762" y="219075"/>
                </a:cubicBezTo>
                <a:cubicBezTo>
                  <a:pt x="2712" y="223857"/>
                  <a:pt x="1208" y="230910"/>
                  <a:pt x="0" y="235743"/>
                </a:cubicBezTo>
                <a:cubicBezTo>
                  <a:pt x="1587" y="255587"/>
                  <a:pt x="91" y="275923"/>
                  <a:pt x="4762" y="295275"/>
                </a:cubicBezTo>
                <a:cubicBezTo>
                  <a:pt x="5954" y="300216"/>
                  <a:pt x="12358" y="302106"/>
                  <a:pt x="16668" y="304800"/>
                </a:cubicBezTo>
                <a:cubicBezTo>
                  <a:pt x="18797" y="306130"/>
                  <a:pt x="21398" y="306491"/>
                  <a:pt x="23812" y="307181"/>
                </a:cubicBezTo>
                <a:cubicBezTo>
                  <a:pt x="33759" y="310023"/>
                  <a:pt x="36397" y="310072"/>
                  <a:pt x="47625" y="311943"/>
                </a:cubicBezTo>
                <a:cubicBezTo>
                  <a:pt x="55953" y="311348"/>
                  <a:pt x="80094" y="313894"/>
                  <a:pt x="90487" y="304800"/>
                </a:cubicBezTo>
                <a:cubicBezTo>
                  <a:pt x="94312" y="301453"/>
                  <a:pt x="97193" y="297122"/>
                  <a:pt x="100012" y="292893"/>
                </a:cubicBezTo>
                <a:cubicBezTo>
                  <a:pt x="101981" y="289939"/>
                  <a:pt x="103187" y="286543"/>
                  <a:pt x="104775" y="283368"/>
                </a:cubicBezTo>
                <a:cubicBezTo>
                  <a:pt x="106362" y="276224"/>
                  <a:pt x="108452" y="269174"/>
                  <a:pt x="109537" y="261937"/>
                </a:cubicBezTo>
                <a:cubicBezTo>
                  <a:pt x="110837" y="253267"/>
                  <a:pt x="111046" y="244467"/>
                  <a:pt x="111918" y="235743"/>
                </a:cubicBezTo>
                <a:cubicBezTo>
                  <a:pt x="116359" y="191336"/>
                  <a:pt x="112592" y="239939"/>
                  <a:pt x="116681" y="178593"/>
                </a:cubicBezTo>
                <a:cubicBezTo>
                  <a:pt x="115887" y="144462"/>
                  <a:pt x="117078" y="110227"/>
                  <a:pt x="114300" y="76200"/>
                </a:cubicBezTo>
                <a:cubicBezTo>
                  <a:pt x="113867" y="70893"/>
                  <a:pt x="108947" y="66927"/>
                  <a:pt x="107156" y="61912"/>
                </a:cubicBezTo>
                <a:cubicBezTo>
                  <a:pt x="104954" y="55748"/>
                  <a:pt x="104115" y="49177"/>
                  <a:pt x="102393" y="42862"/>
                </a:cubicBezTo>
                <a:cubicBezTo>
                  <a:pt x="100058" y="34302"/>
                  <a:pt x="94654" y="22919"/>
                  <a:pt x="90487" y="16668"/>
                </a:cubicBezTo>
                <a:cubicBezTo>
                  <a:pt x="87312" y="11906"/>
                  <a:pt x="85651" y="5663"/>
                  <a:pt x="80962" y="2381"/>
                </a:cubicBezTo>
                <a:cubicBezTo>
                  <a:pt x="77007" y="-388"/>
                  <a:pt x="71437" y="794"/>
                  <a:pt x="66675" y="0"/>
                </a:cubicBezTo>
                <a:cubicBezTo>
                  <a:pt x="51280" y="2565"/>
                  <a:pt x="55562" y="7144"/>
                  <a:pt x="52387" y="119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7" name="Picture 66">
            <a:extLst>
              <a:ext uri="{FF2B5EF4-FFF2-40B4-BE49-F238E27FC236}">
                <a16:creationId xmlns:a16="http://schemas.microsoft.com/office/drawing/2014/main" id="{47931BFC-9579-4FA6-8E3F-803B40785CE8}"/>
              </a:ext>
            </a:extLst>
          </p:cNvPr>
          <p:cNvPicPr>
            <a:picLocks noChangeAspect="1"/>
          </p:cNvPicPr>
          <p:nvPr/>
        </p:nvPicPr>
        <p:blipFill rotWithShape="1">
          <a:blip r:embed="rId6">
            <a:extLst>
              <a:ext uri="{28A0092B-C50C-407E-A947-70E740481C1C}">
                <a14:useLocalDpi xmlns:a14="http://schemas.microsoft.com/office/drawing/2010/main" val="0"/>
              </a:ext>
            </a:extLst>
          </a:blip>
          <a:srcRect l="-299"/>
          <a:stretch/>
        </p:blipFill>
        <p:spPr>
          <a:xfrm>
            <a:off x="1281328" y="1934646"/>
            <a:ext cx="1908105" cy="1569627"/>
          </a:xfrm>
          <a:prstGeom prst="rect">
            <a:avLst/>
          </a:prstGeom>
        </p:spPr>
      </p:pic>
      <p:sp>
        <p:nvSpPr>
          <p:cNvPr id="5" name="Rectangle 4">
            <a:extLst>
              <a:ext uri="{FF2B5EF4-FFF2-40B4-BE49-F238E27FC236}">
                <a16:creationId xmlns:a16="http://schemas.microsoft.com/office/drawing/2014/main" id="{925EBF76-28FD-4818-99DC-2A632E5FFE07}"/>
              </a:ext>
            </a:extLst>
          </p:cNvPr>
          <p:cNvSpPr/>
          <p:nvPr/>
        </p:nvSpPr>
        <p:spPr>
          <a:xfrm>
            <a:off x="1854849" y="4484914"/>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F7F022E7-EA1C-42D9-BC9E-798C875E8B84}"/>
              </a:ext>
            </a:extLst>
          </p:cNvPr>
          <p:cNvSpPr/>
          <p:nvPr/>
        </p:nvSpPr>
        <p:spPr>
          <a:xfrm>
            <a:off x="2592057" y="4471196"/>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606880EC-5177-4152-9580-414CABF624FB}"/>
              </a:ext>
            </a:extLst>
          </p:cNvPr>
          <p:cNvSpPr/>
          <p:nvPr/>
        </p:nvSpPr>
        <p:spPr>
          <a:xfrm>
            <a:off x="3299456" y="4463510"/>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136">
            <a:extLst>
              <a:ext uri="{FF2B5EF4-FFF2-40B4-BE49-F238E27FC236}">
                <a16:creationId xmlns:a16="http://schemas.microsoft.com/office/drawing/2014/main" id="{5492D7B1-90B4-45D7-B92D-F397421D129D}"/>
              </a:ext>
            </a:extLst>
          </p:cNvPr>
          <p:cNvSpPr/>
          <p:nvPr/>
        </p:nvSpPr>
        <p:spPr>
          <a:xfrm>
            <a:off x="4000792" y="4449196"/>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E247D713-6978-4776-B91F-95C56BFF732E}"/>
              </a:ext>
            </a:extLst>
          </p:cNvPr>
          <p:cNvSpPr/>
          <p:nvPr/>
        </p:nvSpPr>
        <p:spPr>
          <a:xfrm>
            <a:off x="4653385" y="4484914"/>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6D5DAF99-1A79-4F67-B57B-D773824F35B5}"/>
              </a:ext>
            </a:extLst>
          </p:cNvPr>
          <p:cNvSpPr/>
          <p:nvPr/>
        </p:nvSpPr>
        <p:spPr>
          <a:xfrm>
            <a:off x="5396375" y="4486528"/>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5E7BFD0A-29B7-49AF-8BE8-FB6E35F5F859}"/>
              </a:ext>
            </a:extLst>
          </p:cNvPr>
          <p:cNvSpPr/>
          <p:nvPr/>
        </p:nvSpPr>
        <p:spPr>
          <a:xfrm>
            <a:off x="6129147" y="4482549"/>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96514D41-4685-4592-8FFB-ED155E3F1D6C}"/>
              </a:ext>
            </a:extLst>
          </p:cNvPr>
          <p:cNvSpPr/>
          <p:nvPr/>
        </p:nvSpPr>
        <p:spPr>
          <a:xfrm>
            <a:off x="6861919" y="4471196"/>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ectangle 146">
            <a:extLst>
              <a:ext uri="{FF2B5EF4-FFF2-40B4-BE49-F238E27FC236}">
                <a16:creationId xmlns:a16="http://schemas.microsoft.com/office/drawing/2014/main" id="{BDA0FA68-B8C7-4307-A850-F627E747BEBE}"/>
              </a:ext>
            </a:extLst>
          </p:cNvPr>
          <p:cNvSpPr/>
          <p:nvPr/>
        </p:nvSpPr>
        <p:spPr>
          <a:xfrm>
            <a:off x="7527328" y="4406310"/>
            <a:ext cx="402273" cy="63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icture 41">
            <a:extLst>
              <a:ext uri="{FF2B5EF4-FFF2-40B4-BE49-F238E27FC236}">
                <a16:creationId xmlns:a16="http://schemas.microsoft.com/office/drawing/2014/main" id="{8136092B-A4CD-4851-967F-0004456450E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33927" y="4482549"/>
            <a:ext cx="410527" cy="374264"/>
          </a:xfrm>
          <a:prstGeom prst="rect">
            <a:avLst/>
          </a:prstGeom>
        </p:spPr>
      </p:pic>
    </p:spTree>
    <p:extLst>
      <p:ext uri="{BB962C8B-B14F-4D97-AF65-F5344CB8AC3E}">
        <p14:creationId xmlns:p14="http://schemas.microsoft.com/office/powerpoint/2010/main" val="581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10" presetClass="exit" presetSubtype="0" fill="hold" grpId="0" nodeType="afterEffect">
                                  <p:stCondLst>
                                    <p:cond delay="0"/>
                                  </p:stCondLst>
                                  <p:childTnLst>
                                    <p:animEffect transition="out" filter="fade">
                                      <p:cBhvr>
                                        <p:cTn id="25" dur="500"/>
                                        <p:tgtEl>
                                          <p:spTgt spid="133"/>
                                        </p:tgtEl>
                                      </p:cBhvr>
                                    </p:animEffect>
                                    <p:set>
                                      <p:cBhvr>
                                        <p:cTn id="26" dur="1" fill="hold">
                                          <p:stCondLst>
                                            <p:cond delay="499"/>
                                          </p:stCondLst>
                                        </p:cTn>
                                        <p:tgtEl>
                                          <p:spTgt spid="1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135"/>
                                        </p:tgtEl>
                                      </p:cBhvr>
                                    </p:animEffect>
                                    <p:set>
                                      <p:cBhvr>
                                        <p:cTn id="38" dur="1" fill="hold">
                                          <p:stCondLst>
                                            <p:cond delay="499"/>
                                          </p:stCondLst>
                                        </p:cTn>
                                        <p:tgtEl>
                                          <p:spTgt spid="1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500"/>
                            </p:stCondLst>
                            <p:childTnLst>
                              <p:par>
                                <p:cTn id="48" presetID="10" presetClass="exit" presetSubtype="0" fill="hold" grpId="0" nodeType="afterEffect">
                                  <p:stCondLst>
                                    <p:cond delay="0"/>
                                  </p:stCondLst>
                                  <p:childTnLst>
                                    <p:animEffect transition="out" filter="fade">
                                      <p:cBhvr>
                                        <p:cTn id="49" dur="500"/>
                                        <p:tgtEl>
                                          <p:spTgt spid="137"/>
                                        </p:tgtEl>
                                      </p:cBhvr>
                                    </p:animEffect>
                                    <p:set>
                                      <p:cBhvr>
                                        <p:cTn id="50" dur="1" fill="hold">
                                          <p:stCondLst>
                                            <p:cond delay="499"/>
                                          </p:stCondLst>
                                        </p:cTn>
                                        <p:tgtEl>
                                          <p:spTgt spid="13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par>
                          <p:cTn id="59" fill="hold">
                            <p:stCondLst>
                              <p:cond delay="500"/>
                            </p:stCondLst>
                            <p:childTnLst>
                              <p:par>
                                <p:cTn id="60" presetID="10" presetClass="exit" presetSubtype="0" fill="hold" grpId="0" nodeType="afterEffect">
                                  <p:stCondLst>
                                    <p:cond delay="0"/>
                                  </p:stCondLst>
                                  <p:childTnLst>
                                    <p:animEffect transition="out" filter="fade">
                                      <p:cBhvr>
                                        <p:cTn id="61" dur="500"/>
                                        <p:tgtEl>
                                          <p:spTgt spid="139"/>
                                        </p:tgtEl>
                                      </p:cBhvr>
                                    </p:animEffect>
                                    <p:set>
                                      <p:cBhvr>
                                        <p:cTn id="62" dur="1" fill="hold">
                                          <p:stCondLst>
                                            <p:cond delay="499"/>
                                          </p:stCondLst>
                                        </p:cTn>
                                        <p:tgtEl>
                                          <p:spTgt spid="13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500"/>
                            </p:stCondLst>
                            <p:childTnLst>
                              <p:par>
                                <p:cTn id="72" presetID="10" presetClass="exit" presetSubtype="0" fill="hold" grpId="0" nodeType="afterEffect">
                                  <p:stCondLst>
                                    <p:cond delay="0"/>
                                  </p:stCondLst>
                                  <p:childTnLst>
                                    <p:animEffect transition="out" filter="fade">
                                      <p:cBhvr>
                                        <p:cTn id="73" dur="500"/>
                                        <p:tgtEl>
                                          <p:spTgt spid="141"/>
                                        </p:tgtEl>
                                      </p:cBhvr>
                                    </p:animEffect>
                                    <p:set>
                                      <p:cBhvr>
                                        <p:cTn id="74" dur="1" fill="hold">
                                          <p:stCondLst>
                                            <p:cond delay="499"/>
                                          </p:stCondLst>
                                        </p:cTn>
                                        <p:tgtEl>
                                          <p:spTgt spid="1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par>
                                <p:cTn id="80" presetID="10"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500"/>
                            </p:stCondLst>
                            <p:childTnLst>
                              <p:par>
                                <p:cTn id="84" presetID="10" presetClass="exit" presetSubtype="0" fill="hold" grpId="0" nodeType="afterEffect">
                                  <p:stCondLst>
                                    <p:cond delay="0"/>
                                  </p:stCondLst>
                                  <p:childTnLst>
                                    <p:animEffect transition="out" filter="fade">
                                      <p:cBhvr>
                                        <p:cTn id="85" dur="500"/>
                                        <p:tgtEl>
                                          <p:spTgt spid="143"/>
                                        </p:tgtEl>
                                      </p:cBhvr>
                                    </p:animEffect>
                                    <p:set>
                                      <p:cBhvr>
                                        <p:cTn id="86" dur="1" fill="hold">
                                          <p:stCondLst>
                                            <p:cond delay="499"/>
                                          </p:stCondLst>
                                        </p:cTn>
                                        <p:tgtEl>
                                          <p:spTgt spid="14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par>
                                <p:cTn id="92" presetID="10" presetClass="entr" presetSubtype="0" fill="hold"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childTnLst>
                          </p:cTn>
                        </p:par>
                        <p:par>
                          <p:cTn id="95" fill="hold">
                            <p:stCondLst>
                              <p:cond delay="500"/>
                            </p:stCondLst>
                            <p:childTnLst>
                              <p:par>
                                <p:cTn id="96" presetID="10" presetClass="exit" presetSubtype="0" fill="hold" grpId="0" nodeType="afterEffect">
                                  <p:stCondLst>
                                    <p:cond delay="0"/>
                                  </p:stCondLst>
                                  <p:childTnLst>
                                    <p:animEffect transition="out" filter="fade">
                                      <p:cBhvr>
                                        <p:cTn id="97" dur="500"/>
                                        <p:tgtEl>
                                          <p:spTgt spid="145"/>
                                        </p:tgtEl>
                                      </p:cBhvr>
                                    </p:animEffect>
                                    <p:set>
                                      <p:cBhvr>
                                        <p:cTn id="98" dur="1" fill="hold">
                                          <p:stCondLst>
                                            <p:cond delay="499"/>
                                          </p:stCondLst>
                                        </p:cTn>
                                        <p:tgtEl>
                                          <p:spTgt spid="14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500"/>
                                        <p:tgtEl>
                                          <p:spTgt spid="64"/>
                                        </p:tgtEl>
                                      </p:cBhvr>
                                    </p:animEffect>
                                  </p:childTnLst>
                                </p:cTn>
                              </p:par>
                              <p:par>
                                <p:cTn id="104" presetID="10" presetClass="entr" presetSubtype="0"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3" grpId="0" animBg="1"/>
      <p:bldP spid="135" grpId="0" animBg="1"/>
      <p:bldP spid="137" grpId="0" animBg="1"/>
      <p:bldP spid="139" grpId="0" animBg="1"/>
      <p:bldP spid="141" grpId="0" animBg="1"/>
      <p:bldP spid="143" grpId="0" animBg="1"/>
      <p:bldP spid="1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1:3</a:t>
            </a:r>
          </a:p>
        </p:txBody>
      </p:sp>
      <p:sp>
        <p:nvSpPr>
          <p:cNvPr id="10" name="TextBox 9">
            <a:extLst>
              <a:ext uri="{FF2B5EF4-FFF2-40B4-BE49-F238E27FC236}">
                <a16:creationId xmlns:a16="http://schemas.microsoft.com/office/drawing/2014/main" id="{6C1AC37E-E853-4B41-B9B9-4863BE122502}"/>
              </a:ext>
            </a:extLst>
          </p:cNvPr>
          <p:cNvSpPr txBox="1"/>
          <p:nvPr/>
        </p:nvSpPr>
        <p:spPr>
          <a:xfrm>
            <a:off x="2816942" y="5050151"/>
            <a:ext cx="3510116" cy="461665"/>
          </a:xfrm>
          <a:prstGeom prst="rect">
            <a:avLst/>
          </a:prstGeom>
          <a:noFill/>
        </p:spPr>
        <p:txBody>
          <a:bodyPr wrap="square" rtlCol="0">
            <a:spAutoFit/>
          </a:bodyPr>
          <a:lstStyle/>
          <a:p>
            <a:pPr algn="ctr"/>
            <a:r>
              <a:rPr lang="en-GB" sz="2400" dirty="0">
                <a:latin typeface="Myriad Pro" panose="020B0503030403020204" pitchFamily="34" charset="0"/>
              </a:rPr>
              <a:t>1 one-sixth = one-sixth</a:t>
            </a:r>
          </a:p>
        </p:txBody>
      </p:sp>
      <p:pic>
        <p:nvPicPr>
          <p:cNvPr id="12" name="Picture 11">
            <a:extLst>
              <a:ext uri="{FF2B5EF4-FFF2-40B4-BE49-F238E27FC236}">
                <a16:creationId xmlns:a16="http://schemas.microsoft.com/office/drawing/2014/main" id="{CCEAAD7F-306F-4D64-864B-D3CF41ECECB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14500" y="2305050"/>
            <a:ext cx="6043152" cy="2266950"/>
          </a:xfrm>
          <a:prstGeom prst="rect">
            <a:avLst/>
          </a:prstGeom>
        </p:spPr>
      </p:pic>
      <p:pic>
        <p:nvPicPr>
          <p:cNvPr id="14" name="Picture 13">
            <a:extLst>
              <a:ext uri="{FF2B5EF4-FFF2-40B4-BE49-F238E27FC236}">
                <a16:creationId xmlns:a16="http://schemas.microsoft.com/office/drawing/2014/main" id="{B2341BB0-A9A6-4175-8F85-8ED8EEDE9F9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86348" y="2416597"/>
            <a:ext cx="6371304" cy="2266950"/>
          </a:xfrm>
          <a:prstGeom prst="rect">
            <a:avLst/>
          </a:prstGeom>
        </p:spPr>
      </p:pic>
      <p:sp>
        <p:nvSpPr>
          <p:cNvPr id="18" name="Rectangle 17">
            <a:extLst>
              <a:ext uri="{FF2B5EF4-FFF2-40B4-BE49-F238E27FC236}">
                <a16:creationId xmlns:a16="http://schemas.microsoft.com/office/drawing/2014/main" id="{7AE31613-1BEE-4FB5-8DF4-A6995BE64EA2}"/>
              </a:ext>
            </a:extLst>
          </p:cNvPr>
          <p:cNvSpPr/>
          <p:nvPr/>
        </p:nvSpPr>
        <p:spPr>
          <a:xfrm>
            <a:off x="2330245" y="4755182"/>
            <a:ext cx="4807974" cy="1143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3C846FD8-A61C-4500-A905-A93B47D4FE82}"/>
              </a:ext>
            </a:extLst>
          </p:cNvPr>
          <p:cNvSpPr txBox="1"/>
          <p:nvPr/>
        </p:nvSpPr>
        <p:spPr>
          <a:xfrm>
            <a:off x="2816942" y="5050151"/>
            <a:ext cx="3510116" cy="461665"/>
          </a:xfrm>
          <a:prstGeom prst="rect">
            <a:avLst/>
          </a:prstGeom>
          <a:noFill/>
        </p:spPr>
        <p:txBody>
          <a:bodyPr wrap="square" rtlCol="0">
            <a:spAutoFit/>
          </a:bodyPr>
          <a:lstStyle/>
          <a:p>
            <a:pPr algn="ctr"/>
            <a:r>
              <a:rPr lang="en-GB" sz="2400" dirty="0">
                <a:latin typeface="Myriad Pro" panose="020B0503030403020204" pitchFamily="34" charset="0"/>
              </a:rPr>
              <a:t>2 one-sixths = two-sixths</a:t>
            </a:r>
          </a:p>
        </p:txBody>
      </p:sp>
      <p:pic>
        <p:nvPicPr>
          <p:cNvPr id="19" name="Picture 18">
            <a:extLst>
              <a:ext uri="{FF2B5EF4-FFF2-40B4-BE49-F238E27FC236}">
                <a16:creationId xmlns:a16="http://schemas.microsoft.com/office/drawing/2014/main" id="{80BDA2F9-CC2E-4CB6-BEC7-8B811D734C4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714500" y="2323295"/>
            <a:ext cx="6043152" cy="2358541"/>
          </a:xfrm>
          <a:prstGeom prst="rect">
            <a:avLst/>
          </a:prstGeom>
        </p:spPr>
      </p:pic>
      <p:sp>
        <p:nvSpPr>
          <p:cNvPr id="21" name="Rectangle 20">
            <a:extLst>
              <a:ext uri="{FF2B5EF4-FFF2-40B4-BE49-F238E27FC236}">
                <a16:creationId xmlns:a16="http://schemas.microsoft.com/office/drawing/2014/main" id="{56ED3332-CDC0-4FD4-8F2C-080FA021B195}"/>
              </a:ext>
            </a:extLst>
          </p:cNvPr>
          <p:cNvSpPr/>
          <p:nvPr/>
        </p:nvSpPr>
        <p:spPr>
          <a:xfrm>
            <a:off x="2168013" y="4692578"/>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18F14A0-663D-4614-B30C-9FB1E260E0AC}"/>
              </a:ext>
            </a:extLst>
          </p:cNvPr>
          <p:cNvSpPr txBox="1"/>
          <p:nvPr/>
        </p:nvSpPr>
        <p:spPr>
          <a:xfrm>
            <a:off x="2492478" y="5050150"/>
            <a:ext cx="4159045" cy="461665"/>
          </a:xfrm>
          <a:prstGeom prst="rect">
            <a:avLst/>
          </a:prstGeom>
          <a:noFill/>
        </p:spPr>
        <p:txBody>
          <a:bodyPr wrap="square" rtlCol="0">
            <a:spAutoFit/>
          </a:bodyPr>
          <a:lstStyle/>
          <a:p>
            <a:pPr algn="ctr"/>
            <a:r>
              <a:rPr lang="en-GB" sz="2400" dirty="0">
                <a:latin typeface="Myriad Pro" panose="020B0503030403020204" pitchFamily="34" charset="0"/>
              </a:rPr>
              <a:t>3 one-sixths = three-sixths</a:t>
            </a:r>
          </a:p>
        </p:txBody>
      </p:sp>
      <p:pic>
        <p:nvPicPr>
          <p:cNvPr id="28" name="Picture 27">
            <a:extLst>
              <a:ext uri="{FF2B5EF4-FFF2-40B4-BE49-F238E27FC236}">
                <a16:creationId xmlns:a16="http://schemas.microsoft.com/office/drawing/2014/main" id="{18B704CD-DCF7-4367-8C1F-B61EB55369D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50374" y="2305050"/>
            <a:ext cx="6607278" cy="2450132"/>
          </a:xfrm>
          <a:prstGeom prst="rect">
            <a:avLst/>
          </a:prstGeom>
        </p:spPr>
      </p:pic>
      <p:sp>
        <p:nvSpPr>
          <p:cNvPr id="29" name="Rectangle 28">
            <a:extLst>
              <a:ext uri="{FF2B5EF4-FFF2-40B4-BE49-F238E27FC236}">
                <a16:creationId xmlns:a16="http://schemas.microsoft.com/office/drawing/2014/main" id="{E841D6BB-F98C-491C-92A9-F3FB64163A34}"/>
              </a:ext>
            </a:extLst>
          </p:cNvPr>
          <p:cNvSpPr/>
          <p:nvPr/>
        </p:nvSpPr>
        <p:spPr>
          <a:xfrm>
            <a:off x="2168012" y="4590245"/>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4511867A-D00A-4F44-9543-323B6AC8E8F5}"/>
              </a:ext>
            </a:extLst>
          </p:cNvPr>
          <p:cNvSpPr txBox="1"/>
          <p:nvPr/>
        </p:nvSpPr>
        <p:spPr>
          <a:xfrm>
            <a:off x="2492477" y="5047678"/>
            <a:ext cx="4159045" cy="461665"/>
          </a:xfrm>
          <a:prstGeom prst="rect">
            <a:avLst/>
          </a:prstGeom>
          <a:noFill/>
        </p:spPr>
        <p:txBody>
          <a:bodyPr wrap="square" rtlCol="0">
            <a:spAutoFit/>
          </a:bodyPr>
          <a:lstStyle/>
          <a:p>
            <a:pPr algn="ctr"/>
            <a:r>
              <a:rPr lang="en-GB" sz="2400" dirty="0">
                <a:latin typeface="Myriad Pro" panose="020B0503030403020204" pitchFamily="34" charset="0"/>
              </a:rPr>
              <a:t>4 one-sixths = four-sixths</a:t>
            </a:r>
          </a:p>
        </p:txBody>
      </p:sp>
      <p:pic>
        <p:nvPicPr>
          <p:cNvPr id="34" name="Picture 33">
            <a:extLst>
              <a:ext uri="{FF2B5EF4-FFF2-40B4-BE49-F238E27FC236}">
                <a16:creationId xmlns:a16="http://schemas.microsoft.com/office/drawing/2014/main" id="{FFF9DAE7-FEF5-48C6-B3DA-CE27E8D333E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168011" y="2305050"/>
            <a:ext cx="4970207" cy="2387528"/>
          </a:xfrm>
          <a:prstGeom prst="rect">
            <a:avLst/>
          </a:prstGeom>
        </p:spPr>
      </p:pic>
      <p:sp>
        <p:nvSpPr>
          <p:cNvPr id="37" name="Rectangle 36">
            <a:extLst>
              <a:ext uri="{FF2B5EF4-FFF2-40B4-BE49-F238E27FC236}">
                <a16:creationId xmlns:a16="http://schemas.microsoft.com/office/drawing/2014/main" id="{63179A4A-1D7C-4F6F-BB22-C93C779F980C}"/>
              </a:ext>
            </a:extLst>
          </p:cNvPr>
          <p:cNvSpPr/>
          <p:nvPr/>
        </p:nvSpPr>
        <p:spPr>
          <a:xfrm>
            <a:off x="2477729" y="4561866"/>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0B00702-D68F-4AF5-83FC-4842B4B6EE37}"/>
              </a:ext>
            </a:extLst>
          </p:cNvPr>
          <p:cNvSpPr txBox="1"/>
          <p:nvPr/>
        </p:nvSpPr>
        <p:spPr>
          <a:xfrm>
            <a:off x="2522112" y="5045206"/>
            <a:ext cx="4159045" cy="461665"/>
          </a:xfrm>
          <a:prstGeom prst="rect">
            <a:avLst/>
          </a:prstGeom>
          <a:noFill/>
        </p:spPr>
        <p:txBody>
          <a:bodyPr wrap="square" rtlCol="0">
            <a:spAutoFit/>
          </a:bodyPr>
          <a:lstStyle/>
          <a:p>
            <a:pPr algn="ctr"/>
            <a:r>
              <a:rPr lang="en-GB" sz="2400" dirty="0">
                <a:latin typeface="Myriad Pro" panose="020B0503030403020204" pitchFamily="34" charset="0"/>
              </a:rPr>
              <a:t>5 one-sixths = five-sixths</a:t>
            </a:r>
          </a:p>
        </p:txBody>
      </p:sp>
      <p:pic>
        <p:nvPicPr>
          <p:cNvPr id="40" name="Picture 39">
            <a:extLst>
              <a:ext uri="{FF2B5EF4-FFF2-40B4-BE49-F238E27FC236}">
                <a16:creationId xmlns:a16="http://schemas.microsoft.com/office/drawing/2014/main" id="{184226C4-D1AC-468F-83EF-03D3414EEA6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386348" y="2302578"/>
            <a:ext cx="6607278" cy="2295469"/>
          </a:xfrm>
          <a:prstGeom prst="rect">
            <a:avLst/>
          </a:prstGeom>
        </p:spPr>
      </p:pic>
      <p:sp>
        <p:nvSpPr>
          <p:cNvPr id="41" name="Rectangle 40">
            <a:extLst>
              <a:ext uri="{FF2B5EF4-FFF2-40B4-BE49-F238E27FC236}">
                <a16:creationId xmlns:a16="http://schemas.microsoft.com/office/drawing/2014/main" id="{FB6438DE-F59B-4CD4-971A-64DEE77D7274}"/>
              </a:ext>
            </a:extLst>
          </p:cNvPr>
          <p:cNvSpPr/>
          <p:nvPr/>
        </p:nvSpPr>
        <p:spPr>
          <a:xfrm>
            <a:off x="2713704" y="4599276"/>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E8C2CCC9-0921-48FB-B276-7632D16CCF9D}"/>
              </a:ext>
            </a:extLst>
          </p:cNvPr>
          <p:cNvSpPr txBox="1"/>
          <p:nvPr/>
        </p:nvSpPr>
        <p:spPr>
          <a:xfrm>
            <a:off x="2462842" y="5049129"/>
            <a:ext cx="4159045" cy="461665"/>
          </a:xfrm>
          <a:prstGeom prst="rect">
            <a:avLst/>
          </a:prstGeom>
          <a:noFill/>
        </p:spPr>
        <p:txBody>
          <a:bodyPr wrap="square" rtlCol="0">
            <a:spAutoFit/>
          </a:bodyPr>
          <a:lstStyle/>
          <a:p>
            <a:pPr algn="ctr"/>
            <a:r>
              <a:rPr lang="en-GB" sz="2400" dirty="0">
                <a:latin typeface="Myriad Pro" panose="020B0503030403020204" pitchFamily="34" charset="0"/>
              </a:rPr>
              <a:t>6 one-sixths = six-sixths</a:t>
            </a:r>
          </a:p>
        </p:txBody>
      </p:sp>
      <p:pic>
        <p:nvPicPr>
          <p:cNvPr id="46" name="Picture 45">
            <a:extLst>
              <a:ext uri="{FF2B5EF4-FFF2-40B4-BE49-F238E27FC236}">
                <a16:creationId xmlns:a16="http://schemas.microsoft.com/office/drawing/2014/main" id="{817DFF1B-08F5-487B-B87B-47FC0B92375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168011" y="2321584"/>
            <a:ext cx="5589641" cy="2540440"/>
          </a:xfrm>
          <a:prstGeom prst="rect">
            <a:avLst/>
          </a:prstGeom>
        </p:spPr>
      </p:pic>
    </p:spTree>
    <p:extLst>
      <p:ext uri="{BB962C8B-B14F-4D97-AF65-F5344CB8AC3E}">
        <p14:creationId xmlns:p14="http://schemas.microsoft.com/office/powerpoint/2010/main" val="32180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5" grpId="0"/>
      <p:bldP spid="21" grpId="0" animBg="1"/>
      <p:bldP spid="23" grpId="0"/>
      <p:bldP spid="29" grpId="0" animBg="1"/>
      <p:bldP spid="30" grpId="0"/>
      <p:bldP spid="37" grpId="0" animBg="1"/>
      <p:bldP spid="38" grpId="0"/>
      <p:bldP spid="41" grpId="0" animBg="1"/>
      <p:bldP spid="4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6:2</a:t>
            </a:r>
          </a:p>
        </p:txBody>
      </p:sp>
      <p:pic>
        <p:nvPicPr>
          <p:cNvPr id="45" name="Picture 44">
            <a:extLst>
              <a:ext uri="{FF2B5EF4-FFF2-40B4-BE49-F238E27FC236}">
                <a16:creationId xmlns:a16="http://schemas.microsoft.com/office/drawing/2014/main" id="{42D30B29-3252-4680-A9B1-94E1CDDCC436}"/>
              </a:ext>
            </a:extLst>
          </p:cNvPr>
          <p:cNvPicPr>
            <a:picLocks noChangeAspect="1"/>
          </p:cNvPicPr>
          <p:nvPr/>
        </p:nvPicPr>
        <p:blipFill rotWithShape="1">
          <a:blip r:embed="rId3">
            <a:extLst>
              <a:ext uri="{28A0092B-C50C-407E-A947-70E740481C1C}">
                <a14:useLocalDpi xmlns:a14="http://schemas.microsoft.com/office/drawing/2010/main" val="0"/>
              </a:ext>
            </a:extLst>
          </a:blip>
          <a:srcRect t="-13407"/>
          <a:stretch/>
        </p:blipFill>
        <p:spPr>
          <a:xfrm>
            <a:off x="4043363" y="1669147"/>
            <a:ext cx="3141209" cy="1313539"/>
          </a:xfrm>
          <a:prstGeom prst="rect">
            <a:avLst/>
          </a:prstGeom>
        </p:spPr>
      </p:pic>
      <p:pic>
        <p:nvPicPr>
          <p:cNvPr id="48" name="Picture 47">
            <a:extLst>
              <a:ext uri="{FF2B5EF4-FFF2-40B4-BE49-F238E27FC236}">
                <a16:creationId xmlns:a16="http://schemas.microsoft.com/office/drawing/2014/main" id="{13AA6B32-F2A9-4195-A03F-F836227780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102" y="4000499"/>
            <a:ext cx="7905797" cy="990601"/>
          </a:xfrm>
          <a:prstGeom prst="rect">
            <a:avLst/>
          </a:prstGeom>
        </p:spPr>
      </p:pic>
      <p:pic>
        <p:nvPicPr>
          <p:cNvPr id="51" name="Picture 50">
            <a:extLst>
              <a:ext uri="{FF2B5EF4-FFF2-40B4-BE49-F238E27FC236}">
                <a16:creationId xmlns:a16="http://schemas.microsoft.com/office/drawing/2014/main" id="{27E2F078-5DFA-4948-AF90-59BD800CF707}"/>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4229099" y="1821906"/>
            <a:ext cx="571501" cy="590551"/>
          </a:xfrm>
          <a:prstGeom prst="rect">
            <a:avLst/>
          </a:prstGeom>
        </p:spPr>
      </p:pic>
      <p:pic>
        <p:nvPicPr>
          <p:cNvPr id="54" name="Picture 53">
            <a:extLst>
              <a:ext uri="{FF2B5EF4-FFF2-40B4-BE49-F238E27FC236}">
                <a16:creationId xmlns:a16="http://schemas.microsoft.com/office/drawing/2014/main" id="{D687550D-3DA7-4229-A33D-C30890CB417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9101" y="3429000"/>
            <a:ext cx="720749" cy="571499"/>
          </a:xfrm>
          <a:prstGeom prst="rect">
            <a:avLst/>
          </a:prstGeom>
        </p:spPr>
      </p:pic>
      <p:grpSp>
        <p:nvGrpSpPr>
          <p:cNvPr id="60" name="Group 59">
            <a:extLst>
              <a:ext uri="{FF2B5EF4-FFF2-40B4-BE49-F238E27FC236}">
                <a16:creationId xmlns:a16="http://schemas.microsoft.com/office/drawing/2014/main" id="{3884F9B9-4754-403A-95A3-8610C9E2BF4B}"/>
              </a:ext>
            </a:extLst>
          </p:cNvPr>
          <p:cNvGrpSpPr/>
          <p:nvPr/>
        </p:nvGrpSpPr>
        <p:grpSpPr>
          <a:xfrm>
            <a:off x="1246774" y="3664744"/>
            <a:ext cx="205789" cy="311491"/>
            <a:chOff x="1246774" y="3664744"/>
            <a:chExt cx="205789" cy="311491"/>
          </a:xfrm>
        </p:grpSpPr>
        <p:grpSp>
          <p:nvGrpSpPr>
            <p:cNvPr id="63" name="Group 62">
              <a:extLst>
                <a:ext uri="{FF2B5EF4-FFF2-40B4-BE49-F238E27FC236}">
                  <a16:creationId xmlns:a16="http://schemas.microsoft.com/office/drawing/2014/main" id="{637635FC-C8C5-4A43-9CDA-B454C7285F64}"/>
                </a:ext>
              </a:extLst>
            </p:cNvPr>
            <p:cNvGrpSpPr/>
            <p:nvPr/>
          </p:nvGrpSpPr>
          <p:grpSpPr>
            <a:xfrm>
              <a:off x="1246774" y="3664744"/>
              <a:ext cx="205789" cy="311491"/>
              <a:chOff x="1246774" y="3664744"/>
              <a:chExt cx="205789" cy="311491"/>
            </a:xfrm>
          </p:grpSpPr>
          <p:sp>
            <p:nvSpPr>
              <p:cNvPr id="68" name="Isosceles Triangle 67">
                <a:extLst>
                  <a:ext uri="{FF2B5EF4-FFF2-40B4-BE49-F238E27FC236}">
                    <a16:creationId xmlns:a16="http://schemas.microsoft.com/office/drawing/2014/main" id="{1AE16EE7-2A29-4C27-AB2B-8F9ED3216182}"/>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Freeform: Shape 68">
                <a:extLst>
                  <a:ext uri="{FF2B5EF4-FFF2-40B4-BE49-F238E27FC236}">
                    <a16:creationId xmlns:a16="http://schemas.microsoft.com/office/drawing/2014/main" id="{141CE030-16B5-45BC-BFB1-7EC1A06C7CF6}"/>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6" name="Freeform: Shape 65">
              <a:extLst>
                <a:ext uri="{FF2B5EF4-FFF2-40B4-BE49-F238E27FC236}">
                  <a16:creationId xmlns:a16="http://schemas.microsoft.com/office/drawing/2014/main" id="{ACEAC354-BB40-4A53-8FF2-925279E36D07}"/>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0" name="Picture 69">
            <a:extLst>
              <a:ext uri="{FF2B5EF4-FFF2-40B4-BE49-F238E27FC236}">
                <a16:creationId xmlns:a16="http://schemas.microsoft.com/office/drawing/2014/main" id="{06DC805D-0805-429E-864D-279CEEB39547}"/>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4229099" y="2290471"/>
            <a:ext cx="571501" cy="590551"/>
          </a:xfrm>
          <a:prstGeom prst="rect">
            <a:avLst/>
          </a:prstGeom>
        </p:spPr>
      </p:pic>
      <p:pic>
        <p:nvPicPr>
          <p:cNvPr id="71" name="Picture 70">
            <a:extLst>
              <a:ext uri="{FF2B5EF4-FFF2-40B4-BE49-F238E27FC236}">
                <a16:creationId xmlns:a16="http://schemas.microsoft.com/office/drawing/2014/main" id="{F504AD2C-D400-4F1D-B8C5-22973C2BC5F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93764" y="3434301"/>
            <a:ext cx="720749" cy="571499"/>
          </a:xfrm>
          <a:prstGeom prst="rect">
            <a:avLst/>
          </a:prstGeom>
        </p:spPr>
      </p:pic>
      <p:grpSp>
        <p:nvGrpSpPr>
          <p:cNvPr id="73" name="Group 72">
            <a:extLst>
              <a:ext uri="{FF2B5EF4-FFF2-40B4-BE49-F238E27FC236}">
                <a16:creationId xmlns:a16="http://schemas.microsoft.com/office/drawing/2014/main" id="{F213F1F1-ED45-4595-8CAC-03D888E379D8}"/>
              </a:ext>
            </a:extLst>
          </p:cNvPr>
          <p:cNvGrpSpPr/>
          <p:nvPr/>
        </p:nvGrpSpPr>
        <p:grpSpPr>
          <a:xfrm>
            <a:off x="1821437" y="3670045"/>
            <a:ext cx="205789" cy="311491"/>
            <a:chOff x="1246774" y="3664744"/>
            <a:chExt cx="205789" cy="311491"/>
          </a:xfrm>
        </p:grpSpPr>
        <p:grpSp>
          <p:nvGrpSpPr>
            <p:cNvPr id="74" name="Group 73">
              <a:extLst>
                <a:ext uri="{FF2B5EF4-FFF2-40B4-BE49-F238E27FC236}">
                  <a16:creationId xmlns:a16="http://schemas.microsoft.com/office/drawing/2014/main" id="{F1D89CB3-0A71-4370-B5DF-E021A9B30BE4}"/>
                </a:ext>
              </a:extLst>
            </p:cNvPr>
            <p:cNvGrpSpPr/>
            <p:nvPr/>
          </p:nvGrpSpPr>
          <p:grpSpPr>
            <a:xfrm>
              <a:off x="1246774" y="3664744"/>
              <a:ext cx="205789" cy="311491"/>
              <a:chOff x="1246774" y="3664744"/>
              <a:chExt cx="205789" cy="311491"/>
            </a:xfrm>
          </p:grpSpPr>
          <p:sp>
            <p:nvSpPr>
              <p:cNvPr id="76" name="Isosceles Triangle 75">
                <a:extLst>
                  <a:ext uri="{FF2B5EF4-FFF2-40B4-BE49-F238E27FC236}">
                    <a16:creationId xmlns:a16="http://schemas.microsoft.com/office/drawing/2014/main" id="{CFA945E9-9F58-44E0-9E9E-E5437BDCE820}"/>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Freeform: Shape 76">
                <a:extLst>
                  <a:ext uri="{FF2B5EF4-FFF2-40B4-BE49-F238E27FC236}">
                    <a16:creationId xmlns:a16="http://schemas.microsoft.com/office/drawing/2014/main" id="{C95CEDE5-2B39-4A2B-A021-BF194725C7A3}"/>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5" name="Freeform: Shape 74">
              <a:extLst>
                <a:ext uri="{FF2B5EF4-FFF2-40B4-BE49-F238E27FC236}">
                  <a16:creationId xmlns:a16="http://schemas.microsoft.com/office/drawing/2014/main" id="{8376B1DD-C386-46D1-8F49-3B94CE59533D}"/>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0" name="Group 79">
            <a:extLst>
              <a:ext uri="{FF2B5EF4-FFF2-40B4-BE49-F238E27FC236}">
                <a16:creationId xmlns:a16="http://schemas.microsoft.com/office/drawing/2014/main" id="{30641D64-F388-4242-BCD1-0288BF094E42}"/>
              </a:ext>
            </a:extLst>
          </p:cNvPr>
          <p:cNvGrpSpPr/>
          <p:nvPr/>
        </p:nvGrpSpPr>
        <p:grpSpPr>
          <a:xfrm>
            <a:off x="2411339" y="3664744"/>
            <a:ext cx="205789" cy="311491"/>
            <a:chOff x="1246774" y="3664744"/>
            <a:chExt cx="205789" cy="311491"/>
          </a:xfrm>
        </p:grpSpPr>
        <p:grpSp>
          <p:nvGrpSpPr>
            <p:cNvPr id="81" name="Group 80">
              <a:extLst>
                <a:ext uri="{FF2B5EF4-FFF2-40B4-BE49-F238E27FC236}">
                  <a16:creationId xmlns:a16="http://schemas.microsoft.com/office/drawing/2014/main" id="{E0A93488-AA21-4D27-B578-26EA91E0438D}"/>
                </a:ext>
              </a:extLst>
            </p:cNvPr>
            <p:cNvGrpSpPr/>
            <p:nvPr/>
          </p:nvGrpSpPr>
          <p:grpSpPr>
            <a:xfrm>
              <a:off x="1246774" y="3664744"/>
              <a:ext cx="205789" cy="311491"/>
              <a:chOff x="1246774" y="3664744"/>
              <a:chExt cx="205789" cy="311491"/>
            </a:xfrm>
          </p:grpSpPr>
          <p:sp>
            <p:nvSpPr>
              <p:cNvPr id="83" name="Isosceles Triangle 82">
                <a:extLst>
                  <a:ext uri="{FF2B5EF4-FFF2-40B4-BE49-F238E27FC236}">
                    <a16:creationId xmlns:a16="http://schemas.microsoft.com/office/drawing/2014/main" id="{489882E2-7D6C-4F7B-89B6-25DD1E78B440}"/>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Shape 83">
                <a:extLst>
                  <a:ext uri="{FF2B5EF4-FFF2-40B4-BE49-F238E27FC236}">
                    <a16:creationId xmlns:a16="http://schemas.microsoft.com/office/drawing/2014/main" id="{A72573DF-C2AD-47FF-9765-20513E8BD4DC}"/>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2" name="Freeform: Shape 81">
              <a:extLst>
                <a:ext uri="{FF2B5EF4-FFF2-40B4-BE49-F238E27FC236}">
                  <a16:creationId xmlns:a16="http://schemas.microsoft.com/office/drawing/2014/main" id="{1EE6771D-22E8-4F4C-90CC-36466965DE10}"/>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5" name="Picture 84">
            <a:extLst>
              <a:ext uri="{FF2B5EF4-FFF2-40B4-BE49-F238E27FC236}">
                <a16:creationId xmlns:a16="http://schemas.microsoft.com/office/drawing/2014/main" id="{DFFD6345-CF2E-4E96-AB1A-68F142A379DC}"/>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4670104" y="1826924"/>
            <a:ext cx="571501" cy="590551"/>
          </a:xfrm>
          <a:prstGeom prst="rect">
            <a:avLst/>
          </a:prstGeom>
        </p:spPr>
      </p:pic>
      <p:pic>
        <p:nvPicPr>
          <p:cNvPr id="86" name="Picture 85">
            <a:extLst>
              <a:ext uri="{FF2B5EF4-FFF2-40B4-BE49-F238E27FC236}">
                <a16:creationId xmlns:a16="http://schemas.microsoft.com/office/drawing/2014/main" id="{A63705E0-D07C-47B3-B9D1-DF1EFD86DD0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765579" y="3445669"/>
            <a:ext cx="720749" cy="571499"/>
          </a:xfrm>
          <a:prstGeom prst="rect">
            <a:avLst/>
          </a:prstGeom>
        </p:spPr>
      </p:pic>
      <p:grpSp>
        <p:nvGrpSpPr>
          <p:cNvPr id="88" name="Group 87">
            <a:extLst>
              <a:ext uri="{FF2B5EF4-FFF2-40B4-BE49-F238E27FC236}">
                <a16:creationId xmlns:a16="http://schemas.microsoft.com/office/drawing/2014/main" id="{059CCDAD-29B1-4418-8D71-1AA301BF23E7}"/>
              </a:ext>
            </a:extLst>
          </p:cNvPr>
          <p:cNvGrpSpPr/>
          <p:nvPr/>
        </p:nvGrpSpPr>
        <p:grpSpPr>
          <a:xfrm>
            <a:off x="2393252" y="3681413"/>
            <a:ext cx="205789" cy="311491"/>
            <a:chOff x="1246774" y="3664744"/>
            <a:chExt cx="205789" cy="311491"/>
          </a:xfrm>
        </p:grpSpPr>
        <p:grpSp>
          <p:nvGrpSpPr>
            <p:cNvPr id="89" name="Group 88">
              <a:extLst>
                <a:ext uri="{FF2B5EF4-FFF2-40B4-BE49-F238E27FC236}">
                  <a16:creationId xmlns:a16="http://schemas.microsoft.com/office/drawing/2014/main" id="{236AC67A-6192-47E1-9E90-DB776EFA79F4}"/>
                </a:ext>
              </a:extLst>
            </p:cNvPr>
            <p:cNvGrpSpPr/>
            <p:nvPr/>
          </p:nvGrpSpPr>
          <p:grpSpPr>
            <a:xfrm>
              <a:off x="1246774" y="3664744"/>
              <a:ext cx="205789" cy="311491"/>
              <a:chOff x="1246774" y="3664744"/>
              <a:chExt cx="205789" cy="311491"/>
            </a:xfrm>
          </p:grpSpPr>
          <p:sp>
            <p:nvSpPr>
              <p:cNvPr id="91" name="Isosceles Triangle 90">
                <a:extLst>
                  <a:ext uri="{FF2B5EF4-FFF2-40B4-BE49-F238E27FC236}">
                    <a16:creationId xmlns:a16="http://schemas.microsoft.com/office/drawing/2014/main" id="{95B56E39-1094-4100-A3B7-33B4594A1CB5}"/>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Shape 91">
                <a:extLst>
                  <a:ext uri="{FF2B5EF4-FFF2-40B4-BE49-F238E27FC236}">
                    <a16:creationId xmlns:a16="http://schemas.microsoft.com/office/drawing/2014/main" id="{C3A67F13-879F-4FE9-B269-7435DA9D2FA9}"/>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0" name="Freeform: Shape 89">
              <a:extLst>
                <a:ext uri="{FF2B5EF4-FFF2-40B4-BE49-F238E27FC236}">
                  <a16:creationId xmlns:a16="http://schemas.microsoft.com/office/drawing/2014/main" id="{3E14471D-BB53-44AE-BD17-6FFFD87F73FC}"/>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5" name="Picture 94">
            <a:extLst>
              <a:ext uri="{FF2B5EF4-FFF2-40B4-BE49-F238E27FC236}">
                <a16:creationId xmlns:a16="http://schemas.microsoft.com/office/drawing/2014/main" id="{E38B489C-09A9-4714-960B-E4D9C9B2A69A}"/>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4664725" y="2290471"/>
            <a:ext cx="571501" cy="590551"/>
          </a:xfrm>
          <a:prstGeom prst="rect">
            <a:avLst/>
          </a:prstGeom>
        </p:spPr>
      </p:pic>
      <p:pic>
        <p:nvPicPr>
          <p:cNvPr id="96" name="Picture 95">
            <a:extLst>
              <a:ext uri="{FF2B5EF4-FFF2-40B4-BE49-F238E27FC236}">
                <a16:creationId xmlns:a16="http://schemas.microsoft.com/office/drawing/2014/main" id="{DA986F78-235B-4E28-A7BA-1E7B5CF82F5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338306" y="3445669"/>
            <a:ext cx="720749" cy="571499"/>
          </a:xfrm>
          <a:prstGeom prst="rect">
            <a:avLst/>
          </a:prstGeom>
        </p:spPr>
      </p:pic>
      <p:grpSp>
        <p:nvGrpSpPr>
          <p:cNvPr id="98" name="Group 97">
            <a:extLst>
              <a:ext uri="{FF2B5EF4-FFF2-40B4-BE49-F238E27FC236}">
                <a16:creationId xmlns:a16="http://schemas.microsoft.com/office/drawing/2014/main" id="{CBEBFD7E-ECDF-4CA4-98CB-EECCDB34C356}"/>
              </a:ext>
            </a:extLst>
          </p:cNvPr>
          <p:cNvGrpSpPr/>
          <p:nvPr/>
        </p:nvGrpSpPr>
        <p:grpSpPr>
          <a:xfrm>
            <a:off x="2969780" y="3685380"/>
            <a:ext cx="205789" cy="311491"/>
            <a:chOff x="1246774" y="3664744"/>
            <a:chExt cx="205789" cy="311491"/>
          </a:xfrm>
        </p:grpSpPr>
        <p:grpSp>
          <p:nvGrpSpPr>
            <p:cNvPr id="99" name="Group 98">
              <a:extLst>
                <a:ext uri="{FF2B5EF4-FFF2-40B4-BE49-F238E27FC236}">
                  <a16:creationId xmlns:a16="http://schemas.microsoft.com/office/drawing/2014/main" id="{AE50F101-C69A-446C-BABC-5808D352003A}"/>
                </a:ext>
              </a:extLst>
            </p:cNvPr>
            <p:cNvGrpSpPr/>
            <p:nvPr/>
          </p:nvGrpSpPr>
          <p:grpSpPr>
            <a:xfrm>
              <a:off x="1246774" y="3664744"/>
              <a:ext cx="205789" cy="311491"/>
              <a:chOff x="1246774" y="3664744"/>
              <a:chExt cx="205789" cy="311491"/>
            </a:xfrm>
          </p:grpSpPr>
          <p:sp>
            <p:nvSpPr>
              <p:cNvPr id="101" name="Isosceles Triangle 100">
                <a:extLst>
                  <a:ext uri="{FF2B5EF4-FFF2-40B4-BE49-F238E27FC236}">
                    <a16:creationId xmlns:a16="http://schemas.microsoft.com/office/drawing/2014/main" id="{D23A4A0D-C79C-4001-BA6F-D41019A53E48}"/>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Freeform: Shape 101">
                <a:extLst>
                  <a:ext uri="{FF2B5EF4-FFF2-40B4-BE49-F238E27FC236}">
                    <a16:creationId xmlns:a16="http://schemas.microsoft.com/office/drawing/2014/main" id="{DD56B58E-8024-4F2B-BBD4-076AD0B8D9A5}"/>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0" name="Freeform: Shape 99">
              <a:extLst>
                <a:ext uri="{FF2B5EF4-FFF2-40B4-BE49-F238E27FC236}">
                  <a16:creationId xmlns:a16="http://schemas.microsoft.com/office/drawing/2014/main" id="{7D672F6B-3033-4A3D-ABDB-FB8BC10A9439}"/>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5" name="Picture 104">
            <a:extLst>
              <a:ext uri="{FF2B5EF4-FFF2-40B4-BE49-F238E27FC236}">
                <a16:creationId xmlns:a16="http://schemas.microsoft.com/office/drawing/2014/main" id="{B398A416-6822-446C-BD4F-8429D4F5CAFD}"/>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5114210" y="1828390"/>
            <a:ext cx="571501" cy="590551"/>
          </a:xfrm>
          <a:prstGeom prst="rect">
            <a:avLst/>
          </a:prstGeom>
        </p:spPr>
      </p:pic>
      <p:pic>
        <p:nvPicPr>
          <p:cNvPr id="106" name="Picture 105">
            <a:extLst>
              <a:ext uri="{FF2B5EF4-FFF2-40B4-BE49-F238E27FC236}">
                <a16:creationId xmlns:a16="http://schemas.microsoft.com/office/drawing/2014/main" id="{72F29BF8-283D-40E4-8D39-3623398826C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17043" y="3434301"/>
            <a:ext cx="720749" cy="571499"/>
          </a:xfrm>
          <a:prstGeom prst="rect">
            <a:avLst/>
          </a:prstGeom>
        </p:spPr>
      </p:pic>
      <p:grpSp>
        <p:nvGrpSpPr>
          <p:cNvPr id="108" name="Group 107">
            <a:extLst>
              <a:ext uri="{FF2B5EF4-FFF2-40B4-BE49-F238E27FC236}">
                <a16:creationId xmlns:a16="http://schemas.microsoft.com/office/drawing/2014/main" id="{92117714-BBE9-486D-B9E5-9A1CC6790C5B}"/>
              </a:ext>
            </a:extLst>
          </p:cNvPr>
          <p:cNvGrpSpPr/>
          <p:nvPr/>
        </p:nvGrpSpPr>
        <p:grpSpPr>
          <a:xfrm>
            <a:off x="3548517" y="3674012"/>
            <a:ext cx="205789" cy="311491"/>
            <a:chOff x="1246774" y="3664744"/>
            <a:chExt cx="205789" cy="311491"/>
          </a:xfrm>
        </p:grpSpPr>
        <p:grpSp>
          <p:nvGrpSpPr>
            <p:cNvPr id="109" name="Group 108">
              <a:extLst>
                <a:ext uri="{FF2B5EF4-FFF2-40B4-BE49-F238E27FC236}">
                  <a16:creationId xmlns:a16="http://schemas.microsoft.com/office/drawing/2014/main" id="{82C8DAD9-C121-45B0-8E06-2D749A3EF7CE}"/>
                </a:ext>
              </a:extLst>
            </p:cNvPr>
            <p:cNvGrpSpPr/>
            <p:nvPr/>
          </p:nvGrpSpPr>
          <p:grpSpPr>
            <a:xfrm>
              <a:off x="1246774" y="3664744"/>
              <a:ext cx="205789" cy="311491"/>
              <a:chOff x="1246774" y="3664744"/>
              <a:chExt cx="205789" cy="311491"/>
            </a:xfrm>
          </p:grpSpPr>
          <p:sp>
            <p:nvSpPr>
              <p:cNvPr id="111" name="Isosceles Triangle 110">
                <a:extLst>
                  <a:ext uri="{FF2B5EF4-FFF2-40B4-BE49-F238E27FC236}">
                    <a16:creationId xmlns:a16="http://schemas.microsoft.com/office/drawing/2014/main" id="{BD662F0D-33B0-4CEF-9FDC-CD4F929311E0}"/>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Freeform: Shape 111">
                <a:extLst>
                  <a:ext uri="{FF2B5EF4-FFF2-40B4-BE49-F238E27FC236}">
                    <a16:creationId xmlns:a16="http://schemas.microsoft.com/office/drawing/2014/main" id="{6C8ADD9A-8A31-4293-8A22-71ABDE38E2EE}"/>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Freeform: Shape 109">
              <a:extLst>
                <a:ext uri="{FF2B5EF4-FFF2-40B4-BE49-F238E27FC236}">
                  <a16:creationId xmlns:a16="http://schemas.microsoft.com/office/drawing/2014/main" id="{CB733033-F810-4C6C-8551-6CA024F14C1C}"/>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2">
            <a:extLst>
              <a:ext uri="{FF2B5EF4-FFF2-40B4-BE49-F238E27FC236}">
                <a16:creationId xmlns:a16="http://schemas.microsoft.com/office/drawing/2014/main" id="{48409378-D14E-4D48-95B9-FF77E9FACFB0}"/>
              </a:ext>
            </a:extLst>
          </p:cNvPr>
          <p:cNvSpPr/>
          <p:nvPr/>
        </p:nvSpPr>
        <p:spPr>
          <a:xfrm>
            <a:off x="1104611" y="4218384"/>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Rectangle 186">
            <a:extLst>
              <a:ext uri="{FF2B5EF4-FFF2-40B4-BE49-F238E27FC236}">
                <a16:creationId xmlns:a16="http://schemas.microsoft.com/office/drawing/2014/main" id="{5FB749A5-7FDE-4397-8223-2EEED60C9EDA}"/>
              </a:ext>
            </a:extLst>
          </p:cNvPr>
          <p:cNvSpPr/>
          <p:nvPr/>
        </p:nvSpPr>
        <p:spPr>
          <a:xfrm>
            <a:off x="1673049" y="4308219"/>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Rectangle 188">
            <a:extLst>
              <a:ext uri="{FF2B5EF4-FFF2-40B4-BE49-F238E27FC236}">
                <a16:creationId xmlns:a16="http://schemas.microsoft.com/office/drawing/2014/main" id="{945B3EB0-7D5D-431F-A5A3-9D391EFDB362}"/>
              </a:ext>
            </a:extLst>
          </p:cNvPr>
          <p:cNvSpPr/>
          <p:nvPr/>
        </p:nvSpPr>
        <p:spPr>
          <a:xfrm>
            <a:off x="2170857" y="4308219"/>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3B7C40AA-3D07-4AAD-935A-D711A1CE3BC9}"/>
              </a:ext>
            </a:extLst>
          </p:cNvPr>
          <p:cNvSpPr/>
          <p:nvPr/>
        </p:nvSpPr>
        <p:spPr>
          <a:xfrm>
            <a:off x="2821392" y="4333163"/>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Rectangle 192">
            <a:extLst>
              <a:ext uri="{FF2B5EF4-FFF2-40B4-BE49-F238E27FC236}">
                <a16:creationId xmlns:a16="http://schemas.microsoft.com/office/drawing/2014/main" id="{BAF65BD6-5D86-4C58-B9BB-32780613D94C}"/>
              </a:ext>
            </a:extLst>
          </p:cNvPr>
          <p:cNvSpPr/>
          <p:nvPr/>
        </p:nvSpPr>
        <p:spPr>
          <a:xfrm>
            <a:off x="3360016" y="4319600"/>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7F4AA1F2-581F-42FB-A8FC-4376BD003DF6}"/>
              </a:ext>
            </a:extLst>
          </p:cNvPr>
          <p:cNvSpPr/>
          <p:nvPr/>
        </p:nvSpPr>
        <p:spPr>
          <a:xfrm>
            <a:off x="3898640" y="4319600"/>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Rectangle 196">
            <a:extLst>
              <a:ext uri="{FF2B5EF4-FFF2-40B4-BE49-F238E27FC236}">
                <a16:creationId xmlns:a16="http://schemas.microsoft.com/office/drawing/2014/main" id="{6AC4A2D7-A07D-4650-A010-011F5B74EE92}"/>
              </a:ext>
            </a:extLst>
          </p:cNvPr>
          <p:cNvSpPr/>
          <p:nvPr/>
        </p:nvSpPr>
        <p:spPr>
          <a:xfrm>
            <a:off x="4499336" y="4333163"/>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Rectangle 198">
            <a:extLst>
              <a:ext uri="{FF2B5EF4-FFF2-40B4-BE49-F238E27FC236}">
                <a16:creationId xmlns:a16="http://schemas.microsoft.com/office/drawing/2014/main" id="{C0B7EA9A-06C4-454E-BC68-175299A426E9}"/>
              </a:ext>
            </a:extLst>
          </p:cNvPr>
          <p:cNvSpPr/>
          <p:nvPr/>
        </p:nvSpPr>
        <p:spPr>
          <a:xfrm>
            <a:off x="5041785" y="4335058"/>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Rectangle 200">
            <a:extLst>
              <a:ext uri="{FF2B5EF4-FFF2-40B4-BE49-F238E27FC236}">
                <a16:creationId xmlns:a16="http://schemas.microsoft.com/office/drawing/2014/main" id="{195698D8-F96C-4704-811F-4480EA418AC2}"/>
              </a:ext>
            </a:extLst>
          </p:cNvPr>
          <p:cNvSpPr/>
          <p:nvPr/>
        </p:nvSpPr>
        <p:spPr>
          <a:xfrm>
            <a:off x="5638656" y="4319600"/>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D73ECAC2-C487-4C4C-A141-C85E0129B037}"/>
              </a:ext>
            </a:extLst>
          </p:cNvPr>
          <p:cNvSpPr/>
          <p:nvPr/>
        </p:nvSpPr>
        <p:spPr>
          <a:xfrm>
            <a:off x="6174913" y="4319600"/>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Rectangle 204">
            <a:extLst>
              <a:ext uri="{FF2B5EF4-FFF2-40B4-BE49-F238E27FC236}">
                <a16:creationId xmlns:a16="http://schemas.microsoft.com/office/drawing/2014/main" id="{2996AF6B-2110-498C-8372-7DF10569A840}"/>
              </a:ext>
            </a:extLst>
          </p:cNvPr>
          <p:cNvSpPr/>
          <p:nvPr/>
        </p:nvSpPr>
        <p:spPr>
          <a:xfrm>
            <a:off x="6790372" y="4333163"/>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Rectangle 206">
            <a:extLst>
              <a:ext uri="{FF2B5EF4-FFF2-40B4-BE49-F238E27FC236}">
                <a16:creationId xmlns:a16="http://schemas.microsoft.com/office/drawing/2014/main" id="{95EC778C-FE4F-45CD-A87D-BB626785E093}"/>
              </a:ext>
            </a:extLst>
          </p:cNvPr>
          <p:cNvSpPr/>
          <p:nvPr/>
        </p:nvSpPr>
        <p:spPr>
          <a:xfrm>
            <a:off x="7349906" y="4308219"/>
            <a:ext cx="444789" cy="7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3" name="Picture 212">
            <a:extLst>
              <a:ext uri="{FF2B5EF4-FFF2-40B4-BE49-F238E27FC236}">
                <a16:creationId xmlns:a16="http://schemas.microsoft.com/office/drawing/2014/main" id="{8EC993F4-FA6E-4680-A204-B38382BC947F}"/>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5120559" y="2295355"/>
            <a:ext cx="571501" cy="590551"/>
          </a:xfrm>
          <a:prstGeom prst="rect">
            <a:avLst/>
          </a:prstGeom>
        </p:spPr>
      </p:pic>
      <p:pic>
        <p:nvPicPr>
          <p:cNvPr id="214" name="Picture 213">
            <a:extLst>
              <a:ext uri="{FF2B5EF4-FFF2-40B4-BE49-F238E27FC236}">
                <a16:creationId xmlns:a16="http://schemas.microsoft.com/office/drawing/2014/main" id="{5C4E11C7-8419-46ED-99FA-7951CF3C6DB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87241" y="3427754"/>
            <a:ext cx="720749" cy="571499"/>
          </a:xfrm>
          <a:prstGeom prst="rect">
            <a:avLst/>
          </a:prstGeom>
        </p:spPr>
      </p:pic>
      <p:grpSp>
        <p:nvGrpSpPr>
          <p:cNvPr id="215" name="Group 214">
            <a:extLst>
              <a:ext uri="{FF2B5EF4-FFF2-40B4-BE49-F238E27FC236}">
                <a16:creationId xmlns:a16="http://schemas.microsoft.com/office/drawing/2014/main" id="{7343BAE9-F442-4C01-B33E-44C32E722410}"/>
              </a:ext>
            </a:extLst>
          </p:cNvPr>
          <p:cNvGrpSpPr/>
          <p:nvPr/>
        </p:nvGrpSpPr>
        <p:grpSpPr>
          <a:xfrm>
            <a:off x="4118715" y="3667465"/>
            <a:ext cx="205789" cy="311491"/>
            <a:chOff x="1246774" y="3664744"/>
            <a:chExt cx="205789" cy="311491"/>
          </a:xfrm>
        </p:grpSpPr>
        <p:grpSp>
          <p:nvGrpSpPr>
            <p:cNvPr id="216" name="Group 215">
              <a:extLst>
                <a:ext uri="{FF2B5EF4-FFF2-40B4-BE49-F238E27FC236}">
                  <a16:creationId xmlns:a16="http://schemas.microsoft.com/office/drawing/2014/main" id="{2DC25AD5-AB47-4026-9233-7CEAD153E03F}"/>
                </a:ext>
              </a:extLst>
            </p:cNvPr>
            <p:cNvGrpSpPr/>
            <p:nvPr/>
          </p:nvGrpSpPr>
          <p:grpSpPr>
            <a:xfrm>
              <a:off x="1246774" y="3664744"/>
              <a:ext cx="205789" cy="311491"/>
              <a:chOff x="1246774" y="3664744"/>
              <a:chExt cx="205789" cy="311491"/>
            </a:xfrm>
          </p:grpSpPr>
          <p:sp>
            <p:nvSpPr>
              <p:cNvPr id="218" name="Isosceles Triangle 217">
                <a:extLst>
                  <a:ext uri="{FF2B5EF4-FFF2-40B4-BE49-F238E27FC236}">
                    <a16:creationId xmlns:a16="http://schemas.microsoft.com/office/drawing/2014/main" id="{0DD6BAB6-12C8-44E6-A716-01665DE085A9}"/>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Freeform: Shape 218">
                <a:extLst>
                  <a:ext uri="{FF2B5EF4-FFF2-40B4-BE49-F238E27FC236}">
                    <a16:creationId xmlns:a16="http://schemas.microsoft.com/office/drawing/2014/main" id="{E23E9110-89E8-4021-A634-4E0A0D68AACB}"/>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7" name="Freeform: Shape 216">
              <a:extLst>
                <a:ext uri="{FF2B5EF4-FFF2-40B4-BE49-F238E27FC236}">
                  <a16:creationId xmlns:a16="http://schemas.microsoft.com/office/drawing/2014/main" id="{FC494FCA-A178-4F85-AA4F-7645FAF3287F}"/>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27" name="Picture 226">
            <a:extLst>
              <a:ext uri="{FF2B5EF4-FFF2-40B4-BE49-F238E27FC236}">
                <a16:creationId xmlns:a16="http://schemas.microsoft.com/office/drawing/2014/main" id="{99712DF7-EA2A-48C3-8A91-F8ABE45D4C0C}"/>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5556683" y="1826284"/>
            <a:ext cx="571501" cy="590551"/>
          </a:xfrm>
          <a:prstGeom prst="rect">
            <a:avLst/>
          </a:prstGeom>
        </p:spPr>
      </p:pic>
      <p:pic>
        <p:nvPicPr>
          <p:cNvPr id="228" name="Picture 227">
            <a:extLst>
              <a:ext uri="{FF2B5EF4-FFF2-40B4-BE49-F238E27FC236}">
                <a16:creationId xmlns:a16="http://schemas.microsoft.com/office/drawing/2014/main" id="{2F1AAF91-9D37-4543-A934-988820DC699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56715" y="3428583"/>
            <a:ext cx="720749" cy="571499"/>
          </a:xfrm>
          <a:prstGeom prst="rect">
            <a:avLst/>
          </a:prstGeom>
        </p:spPr>
      </p:pic>
      <p:grpSp>
        <p:nvGrpSpPr>
          <p:cNvPr id="229" name="Group 228">
            <a:extLst>
              <a:ext uri="{FF2B5EF4-FFF2-40B4-BE49-F238E27FC236}">
                <a16:creationId xmlns:a16="http://schemas.microsoft.com/office/drawing/2014/main" id="{8E2DF67C-2BA5-47AF-AE6D-D910547564E2}"/>
              </a:ext>
            </a:extLst>
          </p:cNvPr>
          <p:cNvGrpSpPr/>
          <p:nvPr/>
        </p:nvGrpSpPr>
        <p:grpSpPr>
          <a:xfrm>
            <a:off x="4688189" y="3668294"/>
            <a:ext cx="205789" cy="311491"/>
            <a:chOff x="1246774" y="3664744"/>
            <a:chExt cx="205789" cy="311491"/>
          </a:xfrm>
        </p:grpSpPr>
        <p:grpSp>
          <p:nvGrpSpPr>
            <p:cNvPr id="230" name="Group 229">
              <a:extLst>
                <a:ext uri="{FF2B5EF4-FFF2-40B4-BE49-F238E27FC236}">
                  <a16:creationId xmlns:a16="http://schemas.microsoft.com/office/drawing/2014/main" id="{5C245996-A9AC-40C6-8213-96AC7B381C79}"/>
                </a:ext>
              </a:extLst>
            </p:cNvPr>
            <p:cNvGrpSpPr/>
            <p:nvPr/>
          </p:nvGrpSpPr>
          <p:grpSpPr>
            <a:xfrm>
              <a:off x="1246774" y="3664744"/>
              <a:ext cx="205789" cy="311491"/>
              <a:chOff x="1246774" y="3664744"/>
              <a:chExt cx="205789" cy="311491"/>
            </a:xfrm>
          </p:grpSpPr>
          <p:sp>
            <p:nvSpPr>
              <p:cNvPr id="232" name="Isosceles Triangle 231">
                <a:extLst>
                  <a:ext uri="{FF2B5EF4-FFF2-40B4-BE49-F238E27FC236}">
                    <a16:creationId xmlns:a16="http://schemas.microsoft.com/office/drawing/2014/main" id="{B77D88FF-5CB2-4717-B632-6CA40BCDED01}"/>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Freeform: Shape 232">
                <a:extLst>
                  <a:ext uri="{FF2B5EF4-FFF2-40B4-BE49-F238E27FC236}">
                    <a16:creationId xmlns:a16="http://schemas.microsoft.com/office/drawing/2014/main" id="{D307C165-66D8-4C0D-9783-70160D246B25}"/>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1" name="Freeform: Shape 230">
              <a:extLst>
                <a:ext uri="{FF2B5EF4-FFF2-40B4-BE49-F238E27FC236}">
                  <a16:creationId xmlns:a16="http://schemas.microsoft.com/office/drawing/2014/main" id="{834BAD6E-8CD5-461B-AABD-1F6B4AA3E4B2}"/>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55" name="Picture 254">
            <a:extLst>
              <a:ext uri="{FF2B5EF4-FFF2-40B4-BE49-F238E27FC236}">
                <a16:creationId xmlns:a16="http://schemas.microsoft.com/office/drawing/2014/main" id="{CDC07518-0D8A-4617-B92E-64C061BF86A2}"/>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5563592" y="2291396"/>
            <a:ext cx="571501" cy="590551"/>
          </a:xfrm>
          <a:prstGeom prst="rect">
            <a:avLst/>
          </a:prstGeom>
        </p:spPr>
      </p:pic>
      <p:pic>
        <p:nvPicPr>
          <p:cNvPr id="256" name="Picture 255">
            <a:extLst>
              <a:ext uri="{FF2B5EF4-FFF2-40B4-BE49-F238E27FC236}">
                <a16:creationId xmlns:a16="http://schemas.microsoft.com/office/drawing/2014/main" id="{09CD139C-1F0D-4CAA-8E91-BFC2A50D0BC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21850" y="3431381"/>
            <a:ext cx="720749" cy="571499"/>
          </a:xfrm>
          <a:prstGeom prst="rect">
            <a:avLst/>
          </a:prstGeom>
        </p:spPr>
      </p:pic>
      <p:grpSp>
        <p:nvGrpSpPr>
          <p:cNvPr id="257" name="Group 256">
            <a:extLst>
              <a:ext uri="{FF2B5EF4-FFF2-40B4-BE49-F238E27FC236}">
                <a16:creationId xmlns:a16="http://schemas.microsoft.com/office/drawing/2014/main" id="{5DBC80FD-AC5F-4FD6-A921-11E9E8C920F6}"/>
              </a:ext>
            </a:extLst>
          </p:cNvPr>
          <p:cNvGrpSpPr/>
          <p:nvPr/>
        </p:nvGrpSpPr>
        <p:grpSpPr>
          <a:xfrm>
            <a:off x="5253324" y="3671092"/>
            <a:ext cx="205789" cy="311491"/>
            <a:chOff x="1246774" y="3664744"/>
            <a:chExt cx="205789" cy="311491"/>
          </a:xfrm>
        </p:grpSpPr>
        <p:grpSp>
          <p:nvGrpSpPr>
            <p:cNvPr id="258" name="Group 257">
              <a:extLst>
                <a:ext uri="{FF2B5EF4-FFF2-40B4-BE49-F238E27FC236}">
                  <a16:creationId xmlns:a16="http://schemas.microsoft.com/office/drawing/2014/main" id="{BDC3F49B-A148-4FE8-92BA-EB88CCED870C}"/>
                </a:ext>
              </a:extLst>
            </p:cNvPr>
            <p:cNvGrpSpPr/>
            <p:nvPr/>
          </p:nvGrpSpPr>
          <p:grpSpPr>
            <a:xfrm>
              <a:off x="1246774" y="3664744"/>
              <a:ext cx="205789" cy="311491"/>
              <a:chOff x="1246774" y="3664744"/>
              <a:chExt cx="205789" cy="311491"/>
            </a:xfrm>
          </p:grpSpPr>
          <p:sp>
            <p:nvSpPr>
              <p:cNvPr id="260" name="Isosceles Triangle 259">
                <a:extLst>
                  <a:ext uri="{FF2B5EF4-FFF2-40B4-BE49-F238E27FC236}">
                    <a16:creationId xmlns:a16="http://schemas.microsoft.com/office/drawing/2014/main" id="{18C2FD70-7F0E-40FA-BC3D-706EA896199B}"/>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Freeform: Shape 260">
                <a:extLst>
                  <a:ext uri="{FF2B5EF4-FFF2-40B4-BE49-F238E27FC236}">
                    <a16:creationId xmlns:a16="http://schemas.microsoft.com/office/drawing/2014/main" id="{0C16FFC3-25AA-43B8-9025-A6B55B099888}"/>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9" name="Freeform: Shape 258">
              <a:extLst>
                <a:ext uri="{FF2B5EF4-FFF2-40B4-BE49-F238E27FC236}">
                  <a16:creationId xmlns:a16="http://schemas.microsoft.com/office/drawing/2014/main" id="{A5B66582-9A25-4BE0-ADA1-7808AE8D900D}"/>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69" name="Picture 268">
            <a:extLst>
              <a:ext uri="{FF2B5EF4-FFF2-40B4-BE49-F238E27FC236}">
                <a16:creationId xmlns:a16="http://schemas.microsoft.com/office/drawing/2014/main" id="{52DBA6B0-5FA6-448E-8836-36F7C1D2333F}"/>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6001287" y="2292447"/>
            <a:ext cx="571501" cy="590551"/>
          </a:xfrm>
          <a:prstGeom prst="rect">
            <a:avLst/>
          </a:prstGeom>
        </p:spPr>
      </p:pic>
      <p:pic>
        <p:nvPicPr>
          <p:cNvPr id="270" name="Picture 269">
            <a:extLst>
              <a:ext uri="{FF2B5EF4-FFF2-40B4-BE49-F238E27FC236}">
                <a16:creationId xmlns:a16="http://schemas.microsoft.com/office/drawing/2014/main" id="{334DF909-29B8-4E2C-8EB5-FB2BF590F1D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92895" y="3426082"/>
            <a:ext cx="720749" cy="571499"/>
          </a:xfrm>
          <a:prstGeom prst="rect">
            <a:avLst/>
          </a:prstGeom>
        </p:spPr>
      </p:pic>
      <p:grpSp>
        <p:nvGrpSpPr>
          <p:cNvPr id="271" name="Group 270">
            <a:extLst>
              <a:ext uri="{FF2B5EF4-FFF2-40B4-BE49-F238E27FC236}">
                <a16:creationId xmlns:a16="http://schemas.microsoft.com/office/drawing/2014/main" id="{1886B6BA-201F-4CD0-8A86-2E5E4E7814D6}"/>
              </a:ext>
            </a:extLst>
          </p:cNvPr>
          <p:cNvGrpSpPr/>
          <p:nvPr/>
        </p:nvGrpSpPr>
        <p:grpSpPr>
          <a:xfrm>
            <a:off x="5824369" y="3665793"/>
            <a:ext cx="205789" cy="311491"/>
            <a:chOff x="1246774" y="3664744"/>
            <a:chExt cx="205789" cy="311491"/>
          </a:xfrm>
        </p:grpSpPr>
        <p:grpSp>
          <p:nvGrpSpPr>
            <p:cNvPr id="272" name="Group 271">
              <a:extLst>
                <a:ext uri="{FF2B5EF4-FFF2-40B4-BE49-F238E27FC236}">
                  <a16:creationId xmlns:a16="http://schemas.microsoft.com/office/drawing/2014/main" id="{F6BB5D73-9BCC-4C14-A7AC-5BB83D0C168A}"/>
                </a:ext>
              </a:extLst>
            </p:cNvPr>
            <p:cNvGrpSpPr/>
            <p:nvPr/>
          </p:nvGrpSpPr>
          <p:grpSpPr>
            <a:xfrm>
              <a:off x="1246774" y="3664744"/>
              <a:ext cx="205789" cy="311491"/>
              <a:chOff x="1246774" y="3664744"/>
              <a:chExt cx="205789" cy="311491"/>
            </a:xfrm>
          </p:grpSpPr>
          <p:sp>
            <p:nvSpPr>
              <p:cNvPr id="274" name="Isosceles Triangle 273">
                <a:extLst>
                  <a:ext uri="{FF2B5EF4-FFF2-40B4-BE49-F238E27FC236}">
                    <a16:creationId xmlns:a16="http://schemas.microsoft.com/office/drawing/2014/main" id="{7FA395CC-01F5-48DD-8666-52D3FF33BC2B}"/>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5" name="Freeform: Shape 274">
                <a:extLst>
                  <a:ext uri="{FF2B5EF4-FFF2-40B4-BE49-F238E27FC236}">
                    <a16:creationId xmlns:a16="http://schemas.microsoft.com/office/drawing/2014/main" id="{F39C496B-29E1-4C89-A24F-8B2743A3182A}"/>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3" name="Freeform: Shape 272">
              <a:extLst>
                <a:ext uri="{FF2B5EF4-FFF2-40B4-BE49-F238E27FC236}">
                  <a16:creationId xmlns:a16="http://schemas.microsoft.com/office/drawing/2014/main" id="{A0C9B9CF-F3E3-49EE-84B5-744BE1D443D0}"/>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83" name="Picture 282">
            <a:extLst>
              <a:ext uri="{FF2B5EF4-FFF2-40B4-BE49-F238E27FC236}">
                <a16:creationId xmlns:a16="http://schemas.microsoft.com/office/drawing/2014/main" id="{3826CD64-223D-44F3-B575-69005E7C7755}"/>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5992309" y="1830790"/>
            <a:ext cx="571501" cy="590551"/>
          </a:xfrm>
          <a:prstGeom prst="rect">
            <a:avLst/>
          </a:prstGeom>
        </p:spPr>
      </p:pic>
      <p:pic>
        <p:nvPicPr>
          <p:cNvPr id="284" name="Picture 283">
            <a:extLst>
              <a:ext uri="{FF2B5EF4-FFF2-40B4-BE49-F238E27FC236}">
                <a16:creationId xmlns:a16="http://schemas.microsoft.com/office/drawing/2014/main" id="{95DA2D3A-993D-46D8-94DC-92C386CC6F3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2124" y="3431929"/>
            <a:ext cx="720749" cy="571499"/>
          </a:xfrm>
          <a:prstGeom prst="rect">
            <a:avLst/>
          </a:prstGeom>
        </p:spPr>
      </p:pic>
      <p:grpSp>
        <p:nvGrpSpPr>
          <p:cNvPr id="285" name="Group 284">
            <a:extLst>
              <a:ext uri="{FF2B5EF4-FFF2-40B4-BE49-F238E27FC236}">
                <a16:creationId xmlns:a16="http://schemas.microsoft.com/office/drawing/2014/main" id="{855A226B-E1D0-431E-A4BE-FE51671EBE1B}"/>
              </a:ext>
            </a:extLst>
          </p:cNvPr>
          <p:cNvGrpSpPr/>
          <p:nvPr/>
        </p:nvGrpSpPr>
        <p:grpSpPr>
          <a:xfrm>
            <a:off x="6393598" y="3671640"/>
            <a:ext cx="205789" cy="311491"/>
            <a:chOff x="1246774" y="3664744"/>
            <a:chExt cx="205789" cy="311491"/>
          </a:xfrm>
        </p:grpSpPr>
        <p:grpSp>
          <p:nvGrpSpPr>
            <p:cNvPr id="286" name="Group 285">
              <a:extLst>
                <a:ext uri="{FF2B5EF4-FFF2-40B4-BE49-F238E27FC236}">
                  <a16:creationId xmlns:a16="http://schemas.microsoft.com/office/drawing/2014/main" id="{95AF22AD-DDDB-4D1C-B8AB-35435F4E3CAE}"/>
                </a:ext>
              </a:extLst>
            </p:cNvPr>
            <p:cNvGrpSpPr/>
            <p:nvPr/>
          </p:nvGrpSpPr>
          <p:grpSpPr>
            <a:xfrm>
              <a:off x="1246774" y="3664744"/>
              <a:ext cx="205789" cy="311491"/>
              <a:chOff x="1246774" y="3664744"/>
              <a:chExt cx="205789" cy="311491"/>
            </a:xfrm>
          </p:grpSpPr>
          <p:sp>
            <p:nvSpPr>
              <p:cNvPr id="288" name="Isosceles Triangle 287">
                <a:extLst>
                  <a:ext uri="{FF2B5EF4-FFF2-40B4-BE49-F238E27FC236}">
                    <a16:creationId xmlns:a16="http://schemas.microsoft.com/office/drawing/2014/main" id="{A542D398-1AAB-46DD-8308-4A9B9405D070}"/>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9" name="Freeform: Shape 288">
                <a:extLst>
                  <a:ext uri="{FF2B5EF4-FFF2-40B4-BE49-F238E27FC236}">
                    <a16:creationId xmlns:a16="http://schemas.microsoft.com/office/drawing/2014/main" id="{585CA3F5-4BF0-4D47-AC0E-32C43F61F480}"/>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7" name="Freeform: Shape 286">
              <a:extLst>
                <a:ext uri="{FF2B5EF4-FFF2-40B4-BE49-F238E27FC236}">
                  <a16:creationId xmlns:a16="http://schemas.microsoft.com/office/drawing/2014/main" id="{873959DE-03AF-4066-B853-512BA5DF87E1}"/>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97" name="Picture 296">
            <a:extLst>
              <a:ext uri="{FF2B5EF4-FFF2-40B4-BE49-F238E27FC236}">
                <a16:creationId xmlns:a16="http://schemas.microsoft.com/office/drawing/2014/main" id="{121A976D-513C-4F54-B3DF-9D7DA613E668}"/>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6435342" y="2282971"/>
            <a:ext cx="571501" cy="590551"/>
          </a:xfrm>
          <a:prstGeom prst="rect">
            <a:avLst/>
          </a:prstGeom>
        </p:spPr>
      </p:pic>
      <p:pic>
        <p:nvPicPr>
          <p:cNvPr id="298" name="Picture 297">
            <a:extLst>
              <a:ext uri="{FF2B5EF4-FFF2-40B4-BE49-F238E27FC236}">
                <a16:creationId xmlns:a16="http://schemas.microsoft.com/office/drawing/2014/main" id="{5222723A-EF58-4FB6-8AF8-FF38411064D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27714" y="3437993"/>
            <a:ext cx="720749" cy="571499"/>
          </a:xfrm>
          <a:prstGeom prst="rect">
            <a:avLst/>
          </a:prstGeom>
        </p:spPr>
      </p:pic>
      <p:grpSp>
        <p:nvGrpSpPr>
          <p:cNvPr id="299" name="Group 298">
            <a:extLst>
              <a:ext uri="{FF2B5EF4-FFF2-40B4-BE49-F238E27FC236}">
                <a16:creationId xmlns:a16="http://schemas.microsoft.com/office/drawing/2014/main" id="{0E26DC2A-DAD2-4E80-896C-D74258994ACC}"/>
              </a:ext>
            </a:extLst>
          </p:cNvPr>
          <p:cNvGrpSpPr/>
          <p:nvPr/>
        </p:nvGrpSpPr>
        <p:grpSpPr>
          <a:xfrm>
            <a:off x="6959188" y="3677704"/>
            <a:ext cx="205789" cy="311491"/>
            <a:chOff x="1246774" y="3664744"/>
            <a:chExt cx="205789" cy="311491"/>
          </a:xfrm>
        </p:grpSpPr>
        <p:grpSp>
          <p:nvGrpSpPr>
            <p:cNvPr id="300" name="Group 299">
              <a:extLst>
                <a:ext uri="{FF2B5EF4-FFF2-40B4-BE49-F238E27FC236}">
                  <a16:creationId xmlns:a16="http://schemas.microsoft.com/office/drawing/2014/main" id="{435A640D-07D2-4C93-A2A6-C611D665E844}"/>
                </a:ext>
              </a:extLst>
            </p:cNvPr>
            <p:cNvGrpSpPr/>
            <p:nvPr/>
          </p:nvGrpSpPr>
          <p:grpSpPr>
            <a:xfrm>
              <a:off x="1246774" y="3664744"/>
              <a:ext cx="205789" cy="311491"/>
              <a:chOff x="1246774" y="3664744"/>
              <a:chExt cx="205789" cy="311491"/>
            </a:xfrm>
          </p:grpSpPr>
          <p:sp>
            <p:nvSpPr>
              <p:cNvPr id="302" name="Isosceles Triangle 301">
                <a:extLst>
                  <a:ext uri="{FF2B5EF4-FFF2-40B4-BE49-F238E27FC236}">
                    <a16:creationId xmlns:a16="http://schemas.microsoft.com/office/drawing/2014/main" id="{C12FD18C-E5E6-45A9-88A6-48EFBE2160C8}"/>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Freeform: Shape 302">
                <a:extLst>
                  <a:ext uri="{FF2B5EF4-FFF2-40B4-BE49-F238E27FC236}">
                    <a16:creationId xmlns:a16="http://schemas.microsoft.com/office/drawing/2014/main" id="{BDC17DED-9D21-416E-A0FD-6A00C2299D71}"/>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1" name="Freeform: Shape 300">
              <a:extLst>
                <a:ext uri="{FF2B5EF4-FFF2-40B4-BE49-F238E27FC236}">
                  <a16:creationId xmlns:a16="http://schemas.microsoft.com/office/drawing/2014/main" id="{2A4EDC59-EAFD-4957-AF5F-FA66D8E1815C}"/>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1" name="Picture 310">
            <a:extLst>
              <a:ext uri="{FF2B5EF4-FFF2-40B4-BE49-F238E27FC236}">
                <a16:creationId xmlns:a16="http://schemas.microsoft.com/office/drawing/2014/main" id="{5E219232-884E-4360-AF39-16A46EC2F183}"/>
              </a:ext>
            </a:extLst>
          </p:cNvPr>
          <p:cNvPicPr>
            <a:picLocks noChangeAspect="1"/>
          </p:cNvPicPr>
          <p:nvPr/>
        </p:nvPicPr>
        <p:blipFill rotWithShape="1">
          <a:blip r:embed="rId5">
            <a:extLst>
              <a:ext uri="{28A0092B-C50C-407E-A947-70E740481C1C}">
                <a14:useLocalDpi xmlns:a14="http://schemas.microsoft.com/office/drawing/2010/main" val="0"/>
              </a:ext>
            </a:extLst>
          </a:blip>
          <a:srcRect t="-8857"/>
          <a:stretch/>
        </p:blipFill>
        <p:spPr>
          <a:xfrm>
            <a:off x="6435342" y="1827664"/>
            <a:ext cx="571501" cy="590551"/>
          </a:xfrm>
          <a:prstGeom prst="rect">
            <a:avLst/>
          </a:prstGeom>
        </p:spPr>
      </p:pic>
      <p:pic>
        <p:nvPicPr>
          <p:cNvPr id="312" name="Picture 311">
            <a:extLst>
              <a:ext uri="{FF2B5EF4-FFF2-40B4-BE49-F238E27FC236}">
                <a16:creationId xmlns:a16="http://schemas.microsoft.com/office/drawing/2014/main" id="{55F3F87F-98C6-4F67-95E9-394251C7830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893127" y="3439143"/>
            <a:ext cx="720749" cy="571499"/>
          </a:xfrm>
          <a:prstGeom prst="rect">
            <a:avLst/>
          </a:prstGeom>
        </p:spPr>
      </p:pic>
      <p:grpSp>
        <p:nvGrpSpPr>
          <p:cNvPr id="313" name="Group 312">
            <a:extLst>
              <a:ext uri="{FF2B5EF4-FFF2-40B4-BE49-F238E27FC236}">
                <a16:creationId xmlns:a16="http://schemas.microsoft.com/office/drawing/2014/main" id="{BE938A5D-987D-498E-82AF-8602FB3B5D40}"/>
              </a:ext>
            </a:extLst>
          </p:cNvPr>
          <p:cNvGrpSpPr/>
          <p:nvPr/>
        </p:nvGrpSpPr>
        <p:grpSpPr>
          <a:xfrm>
            <a:off x="7524601" y="3678854"/>
            <a:ext cx="205789" cy="311491"/>
            <a:chOff x="1246774" y="3664744"/>
            <a:chExt cx="205789" cy="311491"/>
          </a:xfrm>
        </p:grpSpPr>
        <p:grpSp>
          <p:nvGrpSpPr>
            <p:cNvPr id="314" name="Group 313">
              <a:extLst>
                <a:ext uri="{FF2B5EF4-FFF2-40B4-BE49-F238E27FC236}">
                  <a16:creationId xmlns:a16="http://schemas.microsoft.com/office/drawing/2014/main" id="{9BC244C0-CB66-46CD-8F39-278AC5D5942E}"/>
                </a:ext>
              </a:extLst>
            </p:cNvPr>
            <p:cNvGrpSpPr/>
            <p:nvPr/>
          </p:nvGrpSpPr>
          <p:grpSpPr>
            <a:xfrm>
              <a:off x="1246774" y="3664744"/>
              <a:ext cx="205789" cy="311491"/>
              <a:chOff x="1246774" y="3664744"/>
              <a:chExt cx="205789" cy="311491"/>
            </a:xfrm>
          </p:grpSpPr>
          <p:sp>
            <p:nvSpPr>
              <p:cNvPr id="316" name="Isosceles Triangle 315">
                <a:extLst>
                  <a:ext uri="{FF2B5EF4-FFF2-40B4-BE49-F238E27FC236}">
                    <a16:creationId xmlns:a16="http://schemas.microsoft.com/office/drawing/2014/main" id="{C4C19117-F7B4-428D-BEC7-0EC4BB552013}"/>
                  </a:ext>
                </a:extLst>
              </p:cNvPr>
              <p:cNvSpPr/>
              <p:nvPr/>
            </p:nvSpPr>
            <p:spPr>
              <a:xfrm>
                <a:off x="1246774" y="3731419"/>
                <a:ext cx="205789" cy="244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Freeform: Shape 316">
                <a:extLst>
                  <a:ext uri="{FF2B5EF4-FFF2-40B4-BE49-F238E27FC236}">
                    <a16:creationId xmlns:a16="http://schemas.microsoft.com/office/drawing/2014/main" id="{F3AD36B7-45B8-42B7-BF82-145A9D78CCD1}"/>
                  </a:ext>
                </a:extLst>
              </p:cNvPr>
              <p:cNvSpPr/>
              <p:nvPr/>
            </p:nvSpPr>
            <p:spPr>
              <a:xfrm>
                <a:off x="1265987" y="3664744"/>
                <a:ext cx="125047" cy="123825"/>
              </a:xfrm>
              <a:custGeom>
                <a:avLst/>
                <a:gdLst>
                  <a:gd name="connsiteX0" fmla="*/ 3219 w 125047"/>
                  <a:gd name="connsiteY0" fmla="*/ 45244 h 123825"/>
                  <a:gd name="connsiteX1" fmla="*/ 15126 w 125047"/>
                  <a:gd name="connsiteY1" fmla="*/ 57150 h 123825"/>
                  <a:gd name="connsiteX2" fmla="*/ 22269 w 125047"/>
                  <a:gd name="connsiteY2" fmla="*/ 73819 h 123825"/>
                  <a:gd name="connsiteX3" fmla="*/ 27032 w 125047"/>
                  <a:gd name="connsiteY3" fmla="*/ 80962 h 123825"/>
                  <a:gd name="connsiteX4" fmla="*/ 38938 w 125047"/>
                  <a:gd name="connsiteY4" fmla="*/ 102394 h 123825"/>
                  <a:gd name="connsiteX5" fmla="*/ 46082 w 125047"/>
                  <a:gd name="connsiteY5" fmla="*/ 107156 h 123825"/>
                  <a:gd name="connsiteX6" fmla="*/ 60369 w 125047"/>
                  <a:gd name="connsiteY6" fmla="*/ 111919 h 123825"/>
                  <a:gd name="connsiteX7" fmla="*/ 81801 w 125047"/>
                  <a:gd name="connsiteY7" fmla="*/ 123825 h 123825"/>
                  <a:gd name="connsiteX8" fmla="*/ 122282 w 125047"/>
                  <a:gd name="connsiteY8" fmla="*/ 121444 h 123825"/>
                  <a:gd name="connsiteX9" fmla="*/ 124663 w 125047"/>
                  <a:gd name="connsiteY9" fmla="*/ 114300 h 123825"/>
                  <a:gd name="connsiteX10" fmla="*/ 122282 w 125047"/>
                  <a:gd name="connsiteY10" fmla="*/ 38100 h 123825"/>
                  <a:gd name="connsiteX11" fmla="*/ 93707 w 125047"/>
                  <a:gd name="connsiteY11" fmla="*/ 4762 h 123825"/>
                  <a:gd name="connsiteX12" fmla="*/ 79419 w 125047"/>
                  <a:gd name="connsiteY12" fmla="*/ 0 h 123825"/>
                  <a:gd name="connsiteX13" fmla="*/ 3219 w 125047"/>
                  <a:gd name="connsiteY13"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047" h="123825">
                    <a:moveTo>
                      <a:pt x="3219" y="45244"/>
                    </a:moveTo>
                    <a:cubicBezTo>
                      <a:pt x="-7496" y="54769"/>
                      <a:pt x="11680" y="52720"/>
                      <a:pt x="15126" y="57150"/>
                    </a:cubicBezTo>
                    <a:cubicBezTo>
                      <a:pt x="22064" y="66070"/>
                      <a:pt x="18021" y="65323"/>
                      <a:pt x="22269" y="73819"/>
                    </a:cubicBezTo>
                    <a:cubicBezTo>
                      <a:pt x="23549" y="76379"/>
                      <a:pt x="25444" y="78581"/>
                      <a:pt x="27032" y="80962"/>
                    </a:cubicBezTo>
                    <a:cubicBezTo>
                      <a:pt x="31633" y="94765"/>
                      <a:pt x="29067" y="94168"/>
                      <a:pt x="38938" y="102394"/>
                    </a:cubicBezTo>
                    <a:cubicBezTo>
                      <a:pt x="41137" y="104226"/>
                      <a:pt x="43467" y="105994"/>
                      <a:pt x="46082" y="107156"/>
                    </a:cubicBezTo>
                    <a:cubicBezTo>
                      <a:pt x="50669" y="109195"/>
                      <a:pt x="56192" y="109134"/>
                      <a:pt x="60369" y="111919"/>
                    </a:cubicBezTo>
                    <a:cubicBezTo>
                      <a:pt x="76746" y="122836"/>
                      <a:pt x="69227" y="119634"/>
                      <a:pt x="81801" y="123825"/>
                    </a:cubicBezTo>
                    <a:cubicBezTo>
                      <a:pt x="95295" y="123031"/>
                      <a:pt x="109087" y="124376"/>
                      <a:pt x="122282" y="121444"/>
                    </a:cubicBezTo>
                    <a:cubicBezTo>
                      <a:pt x="124732" y="120899"/>
                      <a:pt x="124663" y="116810"/>
                      <a:pt x="124663" y="114300"/>
                    </a:cubicBezTo>
                    <a:cubicBezTo>
                      <a:pt x="124663" y="88888"/>
                      <a:pt x="126460" y="63167"/>
                      <a:pt x="122282" y="38100"/>
                    </a:cubicBezTo>
                    <a:cubicBezTo>
                      <a:pt x="120320" y="26325"/>
                      <a:pt x="106254" y="8944"/>
                      <a:pt x="93707" y="4762"/>
                    </a:cubicBezTo>
                    <a:lnTo>
                      <a:pt x="79419" y="0"/>
                    </a:lnTo>
                    <a:cubicBezTo>
                      <a:pt x="11158" y="2438"/>
                      <a:pt x="13934" y="35719"/>
                      <a:pt x="3219" y="452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5" name="Freeform: Shape 314">
              <a:extLst>
                <a:ext uri="{FF2B5EF4-FFF2-40B4-BE49-F238E27FC236}">
                  <a16:creationId xmlns:a16="http://schemas.microsoft.com/office/drawing/2014/main" id="{1ACBA603-F0DB-49D0-91E0-7933E2695075}"/>
                </a:ext>
              </a:extLst>
            </p:cNvPr>
            <p:cNvSpPr/>
            <p:nvPr/>
          </p:nvSpPr>
          <p:spPr>
            <a:xfrm>
              <a:off x="1280668" y="3714213"/>
              <a:ext cx="80226" cy="72475"/>
            </a:xfrm>
            <a:custGeom>
              <a:avLst/>
              <a:gdLst>
                <a:gd name="connsiteX0" fmla="*/ 36163 w 80226"/>
                <a:gd name="connsiteY0" fmla="*/ 67212 h 72475"/>
                <a:gd name="connsiteX1" fmla="*/ 76645 w 80226"/>
                <a:gd name="connsiteY1" fmla="*/ 64831 h 72475"/>
                <a:gd name="connsiteX2" fmla="*/ 74263 w 80226"/>
                <a:gd name="connsiteY2" fmla="*/ 29112 h 72475"/>
                <a:gd name="connsiteX3" fmla="*/ 69501 w 80226"/>
                <a:gd name="connsiteY3" fmla="*/ 21968 h 72475"/>
                <a:gd name="connsiteX4" fmla="*/ 55213 w 80226"/>
                <a:gd name="connsiteY4" fmla="*/ 5300 h 72475"/>
                <a:gd name="connsiteX5" fmla="*/ 48070 w 80226"/>
                <a:gd name="connsiteY5" fmla="*/ 537 h 72475"/>
                <a:gd name="connsiteX6" fmla="*/ 5207 w 80226"/>
                <a:gd name="connsiteY6" fmla="*/ 2918 h 72475"/>
                <a:gd name="connsiteX7" fmla="*/ 445 w 80226"/>
                <a:gd name="connsiteY7" fmla="*/ 19587 h 72475"/>
                <a:gd name="connsiteX8" fmla="*/ 36163 w 80226"/>
                <a:gd name="connsiteY8" fmla="*/ 67212 h 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26" h="72475">
                  <a:moveTo>
                    <a:pt x="36163" y="67212"/>
                  </a:moveTo>
                  <a:cubicBezTo>
                    <a:pt x="48863" y="74753"/>
                    <a:pt x="67087" y="74389"/>
                    <a:pt x="76645" y="64831"/>
                  </a:cubicBezTo>
                  <a:cubicBezTo>
                    <a:pt x="85083" y="56393"/>
                    <a:pt x="76225" y="40882"/>
                    <a:pt x="74263" y="29112"/>
                  </a:cubicBezTo>
                  <a:cubicBezTo>
                    <a:pt x="73792" y="26289"/>
                    <a:pt x="71164" y="24297"/>
                    <a:pt x="69501" y="21968"/>
                  </a:cubicBezTo>
                  <a:cubicBezTo>
                    <a:pt x="64862" y="15473"/>
                    <a:pt x="61324" y="10392"/>
                    <a:pt x="55213" y="5300"/>
                  </a:cubicBezTo>
                  <a:cubicBezTo>
                    <a:pt x="53015" y="3468"/>
                    <a:pt x="50451" y="2125"/>
                    <a:pt x="48070" y="537"/>
                  </a:cubicBezTo>
                  <a:cubicBezTo>
                    <a:pt x="33782" y="1331"/>
                    <a:pt x="18493" y="-2396"/>
                    <a:pt x="5207" y="2918"/>
                  </a:cubicBezTo>
                  <a:cubicBezTo>
                    <a:pt x="-158" y="5064"/>
                    <a:pt x="1847" y="13981"/>
                    <a:pt x="445" y="19587"/>
                  </a:cubicBezTo>
                  <a:cubicBezTo>
                    <a:pt x="-3806" y="36589"/>
                    <a:pt x="23463" y="59671"/>
                    <a:pt x="36163" y="672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7" name="Picture 106">
            <a:extLst>
              <a:ext uri="{FF2B5EF4-FFF2-40B4-BE49-F238E27FC236}">
                <a16:creationId xmlns:a16="http://schemas.microsoft.com/office/drawing/2014/main" id="{EC6FC017-6530-43E6-B2D4-22151670432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367036" y="4303183"/>
            <a:ext cx="410527" cy="374264"/>
          </a:xfrm>
          <a:prstGeom prst="rect">
            <a:avLst/>
          </a:prstGeom>
        </p:spPr>
      </p:pic>
    </p:spTree>
    <p:extLst>
      <p:ext uri="{BB962C8B-B14F-4D97-AF65-F5344CB8AC3E}">
        <p14:creationId xmlns:p14="http://schemas.microsoft.com/office/powerpoint/2010/main" val="22044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47"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anim calcmode="lin" valueType="num">
                                      <p:cBhvr>
                                        <p:cTn id="11" dur="500" fill="hold"/>
                                        <p:tgtEl>
                                          <p:spTgt spid="51"/>
                                        </p:tgtEl>
                                        <p:attrNameLst>
                                          <p:attrName>ppt_x</p:attrName>
                                        </p:attrNameLst>
                                      </p:cBhvr>
                                      <p:tavLst>
                                        <p:tav tm="0">
                                          <p:val>
                                            <p:strVal val="#ppt_x"/>
                                          </p:val>
                                        </p:tav>
                                        <p:tav tm="100000">
                                          <p:val>
                                            <p:strVal val="#ppt_x"/>
                                          </p:val>
                                        </p:tav>
                                      </p:tavLst>
                                    </p:anim>
                                    <p:anim calcmode="lin" valueType="num">
                                      <p:cBhvr>
                                        <p:cTn id="12" dur="500" fill="hold"/>
                                        <p:tgtEl>
                                          <p:spTgt spid="5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par>
                                <p:cTn id="22" presetID="47"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anim calcmode="lin" valueType="num">
                                      <p:cBhvr>
                                        <p:cTn id="25" dur="500" fill="hold"/>
                                        <p:tgtEl>
                                          <p:spTgt spid="70"/>
                                        </p:tgtEl>
                                        <p:attrNameLst>
                                          <p:attrName>ppt_x</p:attrName>
                                        </p:attrNameLst>
                                      </p:cBhvr>
                                      <p:tavLst>
                                        <p:tav tm="0">
                                          <p:val>
                                            <p:strVal val="#ppt_x"/>
                                          </p:val>
                                        </p:tav>
                                        <p:tav tm="100000">
                                          <p:val>
                                            <p:strVal val="#ppt_x"/>
                                          </p:val>
                                        </p:tav>
                                      </p:tavLst>
                                    </p:anim>
                                    <p:anim calcmode="lin" valueType="num">
                                      <p:cBhvr>
                                        <p:cTn id="26" dur="500" fill="hold"/>
                                        <p:tgtEl>
                                          <p:spTgt spid="70"/>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10" presetClass="exit" presetSubtype="0" fill="hold" grpId="0" nodeType="afterEffect">
                                  <p:stCondLst>
                                    <p:cond delay="0"/>
                                  </p:stCondLst>
                                  <p:childTnLst>
                                    <p:animEffect transition="out" filter="fade">
                                      <p:cBhvr>
                                        <p:cTn id="29" dur="500"/>
                                        <p:tgtEl>
                                          <p:spTgt spid="187"/>
                                        </p:tgtEl>
                                      </p:cBhvr>
                                    </p:animEffect>
                                    <p:set>
                                      <p:cBhvr>
                                        <p:cTn id="30" dur="1" fill="hold">
                                          <p:stCondLst>
                                            <p:cond delay="499"/>
                                          </p:stCondLst>
                                        </p:cTn>
                                        <p:tgtEl>
                                          <p:spTgt spid="18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left)">
                                      <p:cBhvr>
                                        <p:cTn id="35" dur="500"/>
                                        <p:tgtEl>
                                          <p:spTgt spid="86"/>
                                        </p:tgtEl>
                                      </p:cBhvr>
                                    </p:animEffect>
                                  </p:childTnLst>
                                </p:cTn>
                              </p:par>
                              <p:par>
                                <p:cTn id="36" presetID="47"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anim calcmode="lin" valueType="num">
                                      <p:cBhvr>
                                        <p:cTn id="39" dur="500" fill="hold"/>
                                        <p:tgtEl>
                                          <p:spTgt spid="85"/>
                                        </p:tgtEl>
                                        <p:attrNameLst>
                                          <p:attrName>ppt_x</p:attrName>
                                        </p:attrNameLst>
                                      </p:cBhvr>
                                      <p:tavLst>
                                        <p:tav tm="0">
                                          <p:val>
                                            <p:strVal val="#ppt_x"/>
                                          </p:val>
                                        </p:tav>
                                        <p:tav tm="100000">
                                          <p:val>
                                            <p:strVal val="#ppt_x"/>
                                          </p:val>
                                        </p:tav>
                                      </p:tavLst>
                                    </p:anim>
                                    <p:anim calcmode="lin" valueType="num">
                                      <p:cBhvr>
                                        <p:cTn id="40" dur="5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10" presetClass="exit" presetSubtype="0" fill="hold" grpId="0" nodeType="afterEffect">
                                  <p:stCondLst>
                                    <p:cond delay="0"/>
                                  </p:stCondLst>
                                  <p:childTnLst>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wipe(left)">
                                      <p:cBhvr>
                                        <p:cTn id="49" dur="500"/>
                                        <p:tgtEl>
                                          <p:spTgt spid="96"/>
                                        </p:tgtEl>
                                      </p:cBhvr>
                                    </p:animEffect>
                                  </p:childTnLst>
                                </p:cTn>
                              </p:par>
                              <p:par>
                                <p:cTn id="50" presetID="47"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anim calcmode="lin" valueType="num">
                                      <p:cBhvr>
                                        <p:cTn id="53" dur="500" fill="hold"/>
                                        <p:tgtEl>
                                          <p:spTgt spid="95"/>
                                        </p:tgtEl>
                                        <p:attrNameLst>
                                          <p:attrName>ppt_x</p:attrName>
                                        </p:attrNameLst>
                                      </p:cBhvr>
                                      <p:tavLst>
                                        <p:tav tm="0">
                                          <p:val>
                                            <p:strVal val="#ppt_x"/>
                                          </p:val>
                                        </p:tav>
                                        <p:tav tm="100000">
                                          <p:val>
                                            <p:strVal val="#ppt_x"/>
                                          </p:val>
                                        </p:tav>
                                      </p:tavLst>
                                    </p:anim>
                                    <p:anim calcmode="lin" valueType="num">
                                      <p:cBhvr>
                                        <p:cTn id="54" dur="500" fill="hold"/>
                                        <p:tgtEl>
                                          <p:spTgt spid="95"/>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10" presetClass="exit" presetSubtype="0" fill="hold" grpId="0" nodeType="afterEffect">
                                  <p:stCondLst>
                                    <p:cond delay="0"/>
                                  </p:stCondLst>
                                  <p:childTnLst>
                                    <p:animEffect transition="out" filter="fade">
                                      <p:cBhvr>
                                        <p:cTn id="57" dur="500"/>
                                        <p:tgtEl>
                                          <p:spTgt spid="191"/>
                                        </p:tgtEl>
                                      </p:cBhvr>
                                    </p:animEffect>
                                    <p:set>
                                      <p:cBhvr>
                                        <p:cTn id="58" dur="1" fill="hold">
                                          <p:stCondLst>
                                            <p:cond delay="499"/>
                                          </p:stCondLst>
                                        </p:cTn>
                                        <p:tgtEl>
                                          <p:spTgt spid="19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wipe(left)">
                                      <p:cBhvr>
                                        <p:cTn id="63" dur="500"/>
                                        <p:tgtEl>
                                          <p:spTgt spid="106"/>
                                        </p:tgtEl>
                                      </p:cBhvr>
                                    </p:animEffect>
                                  </p:childTnLst>
                                </p:cTn>
                              </p:par>
                              <p:par>
                                <p:cTn id="64" presetID="47" presetClass="entr" presetSubtype="0" fill="hold" nodeType="withEffect">
                                  <p:stCondLst>
                                    <p:cond delay="0"/>
                                  </p:stCondLst>
                                  <p:childTnLst>
                                    <p:set>
                                      <p:cBhvr>
                                        <p:cTn id="65" dur="1" fill="hold">
                                          <p:stCondLst>
                                            <p:cond delay="0"/>
                                          </p:stCondLst>
                                        </p:cTn>
                                        <p:tgtEl>
                                          <p:spTgt spid="105"/>
                                        </p:tgtEl>
                                        <p:attrNameLst>
                                          <p:attrName>style.visibility</p:attrName>
                                        </p:attrNameLst>
                                      </p:cBhvr>
                                      <p:to>
                                        <p:strVal val="visible"/>
                                      </p:to>
                                    </p:set>
                                    <p:animEffect transition="in" filter="fade">
                                      <p:cBhvr>
                                        <p:cTn id="66" dur="500"/>
                                        <p:tgtEl>
                                          <p:spTgt spid="105"/>
                                        </p:tgtEl>
                                      </p:cBhvr>
                                    </p:animEffect>
                                    <p:anim calcmode="lin" valueType="num">
                                      <p:cBhvr>
                                        <p:cTn id="67" dur="500" fill="hold"/>
                                        <p:tgtEl>
                                          <p:spTgt spid="105"/>
                                        </p:tgtEl>
                                        <p:attrNameLst>
                                          <p:attrName>ppt_x</p:attrName>
                                        </p:attrNameLst>
                                      </p:cBhvr>
                                      <p:tavLst>
                                        <p:tav tm="0">
                                          <p:val>
                                            <p:strVal val="#ppt_x"/>
                                          </p:val>
                                        </p:tav>
                                        <p:tav tm="100000">
                                          <p:val>
                                            <p:strVal val="#ppt_x"/>
                                          </p:val>
                                        </p:tav>
                                      </p:tavLst>
                                    </p:anim>
                                    <p:anim calcmode="lin" valueType="num">
                                      <p:cBhvr>
                                        <p:cTn id="68" dur="500" fill="hold"/>
                                        <p:tgtEl>
                                          <p:spTgt spid="105"/>
                                        </p:tgtEl>
                                        <p:attrNameLst>
                                          <p:attrName>ppt_y</p:attrName>
                                        </p:attrNameLst>
                                      </p:cBhvr>
                                      <p:tavLst>
                                        <p:tav tm="0">
                                          <p:val>
                                            <p:strVal val="#ppt_y-.1"/>
                                          </p:val>
                                        </p:tav>
                                        <p:tav tm="100000">
                                          <p:val>
                                            <p:strVal val="#ppt_y"/>
                                          </p:val>
                                        </p:tav>
                                      </p:tavLst>
                                    </p:anim>
                                  </p:childTnLst>
                                </p:cTn>
                              </p:par>
                            </p:childTnLst>
                          </p:cTn>
                        </p:par>
                        <p:par>
                          <p:cTn id="69" fill="hold">
                            <p:stCondLst>
                              <p:cond delay="500"/>
                            </p:stCondLst>
                            <p:childTnLst>
                              <p:par>
                                <p:cTn id="70" presetID="10" presetClass="exit" presetSubtype="0" fill="hold" grpId="0" nodeType="afterEffect">
                                  <p:stCondLst>
                                    <p:cond delay="0"/>
                                  </p:stCondLst>
                                  <p:childTnLst>
                                    <p:animEffect transition="out" filter="fade">
                                      <p:cBhvr>
                                        <p:cTn id="71" dur="500"/>
                                        <p:tgtEl>
                                          <p:spTgt spid="193"/>
                                        </p:tgtEl>
                                      </p:cBhvr>
                                    </p:animEffect>
                                    <p:set>
                                      <p:cBhvr>
                                        <p:cTn id="72" dur="1" fill="hold">
                                          <p:stCondLst>
                                            <p:cond delay="499"/>
                                          </p:stCondLst>
                                        </p:cTn>
                                        <p:tgtEl>
                                          <p:spTgt spid="19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wipe(left)">
                                      <p:cBhvr>
                                        <p:cTn id="77" dur="500"/>
                                        <p:tgtEl>
                                          <p:spTgt spid="214"/>
                                        </p:tgtEl>
                                      </p:cBhvr>
                                    </p:animEffect>
                                  </p:childTnLst>
                                </p:cTn>
                              </p:par>
                              <p:par>
                                <p:cTn id="78" presetID="47" presetClass="entr" presetSubtype="0" fill="hold" nodeType="withEffect">
                                  <p:stCondLst>
                                    <p:cond delay="0"/>
                                  </p:stCondLst>
                                  <p:childTnLst>
                                    <p:set>
                                      <p:cBhvr>
                                        <p:cTn id="79" dur="1" fill="hold">
                                          <p:stCondLst>
                                            <p:cond delay="0"/>
                                          </p:stCondLst>
                                        </p:cTn>
                                        <p:tgtEl>
                                          <p:spTgt spid="213"/>
                                        </p:tgtEl>
                                        <p:attrNameLst>
                                          <p:attrName>style.visibility</p:attrName>
                                        </p:attrNameLst>
                                      </p:cBhvr>
                                      <p:to>
                                        <p:strVal val="visible"/>
                                      </p:to>
                                    </p:set>
                                    <p:animEffect transition="in" filter="fade">
                                      <p:cBhvr>
                                        <p:cTn id="80" dur="500"/>
                                        <p:tgtEl>
                                          <p:spTgt spid="213"/>
                                        </p:tgtEl>
                                      </p:cBhvr>
                                    </p:animEffect>
                                    <p:anim calcmode="lin" valueType="num">
                                      <p:cBhvr>
                                        <p:cTn id="81" dur="500" fill="hold"/>
                                        <p:tgtEl>
                                          <p:spTgt spid="213"/>
                                        </p:tgtEl>
                                        <p:attrNameLst>
                                          <p:attrName>ppt_x</p:attrName>
                                        </p:attrNameLst>
                                      </p:cBhvr>
                                      <p:tavLst>
                                        <p:tav tm="0">
                                          <p:val>
                                            <p:strVal val="#ppt_x"/>
                                          </p:val>
                                        </p:tav>
                                        <p:tav tm="100000">
                                          <p:val>
                                            <p:strVal val="#ppt_x"/>
                                          </p:val>
                                        </p:tav>
                                      </p:tavLst>
                                    </p:anim>
                                    <p:anim calcmode="lin" valueType="num">
                                      <p:cBhvr>
                                        <p:cTn id="82" dur="500" fill="hold"/>
                                        <p:tgtEl>
                                          <p:spTgt spid="213"/>
                                        </p:tgtEl>
                                        <p:attrNameLst>
                                          <p:attrName>ppt_y</p:attrName>
                                        </p:attrNameLst>
                                      </p:cBhvr>
                                      <p:tavLst>
                                        <p:tav tm="0">
                                          <p:val>
                                            <p:strVal val="#ppt_y-.1"/>
                                          </p:val>
                                        </p:tav>
                                        <p:tav tm="100000">
                                          <p:val>
                                            <p:strVal val="#ppt_y"/>
                                          </p:val>
                                        </p:tav>
                                      </p:tavLst>
                                    </p:anim>
                                  </p:childTnLst>
                                </p:cTn>
                              </p:par>
                            </p:childTnLst>
                          </p:cTn>
                        </p:par>
                        <p:par>
                          <p:cTn id="83" fill="hold">
                            <p:stCondLst>
                              <p:cond delay="500"/>
                            </p:stCondLst>
                            <p:childTnLst>
                              <p:par>
                                <p:cTn id="84" presetID="10" presetClass="exit" presetSubtype="0" fill="hold" grpId="0" nodeType="afterEffect">
                                  <p:stCondLst>
                                    <p:cond delay="0"/>
                                  </p:stCondLst>
                                  <p:childTnLst>
                                    <p:animEffect transition="out" filter="fade">
                                      <p:cBhvr>
                                        <p:cTn id="85" dur="500"/>
                                        <p:tgtEl>
                                          <p:spTgt spid="195"/>
                                        </p:tgtEl>
                                      </p:cBhvr>
                                    </p:animEffect>
                                    <p:set>
                                      <p:cBhvr>
                                        <p:cTn id="86" dur="1" fill="hold">
                                          <p:stCondLst>
                                            <p:cond delay="499"/>
                                          </p:stCondLst>
                                        </p:cTn>
                                        <p:tgtEl>
                                          <p:spTgt spid="19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28"/>
                                        </p:tgtEl>
                                        <p:attrNameLst>
                                          <p:attrName>style.visibility</p:attrName>
                                        </p:attrNameLst>
                                      </p:cBhvr>
                                      <p:to>
                                        <p:strVal val="visible"/>
                                      </p:to>
                                    </p:set>
                                    <p:animEffect transition="in" filter="wipe(left)">
                                      <p:cBhvr>
                                        <p:cTn id="91" dur="500"/>
                                        <p:tgtEl>
                                          <p:spTgt spid="228"/>
                                        </p:tgtEl>
                                      </p:cBhvr>
                                    </p:animEffect>
                                  </p:childTnLst>
                                </p:cTn>
                              </p:par>
                              <p:par>
                                <p:cTn id="92" presetID="47" presetClass="entr" presetSubtype="0" fill="hold" nodeType="withEffect">
                                  <p:stCondLst>
                                    <p:cond delay="0"/>
                                  </p:stCondLst>
                                  <p:childTnLst>
                                    <p:set>
                                      <p:cBhvr>
                                        <p:cTn id="93" dur="1" fill="hold">
                                          <p:stCondLst>
                                            <p:cond delay="0"/>
                                          </p:stCondLst>
                                        </p:cTn>
                                        <p:tgtEl>
                                          <p:spTgt spid="227"/>
                                        </p:tgtEl>
                                        <p:attrNameLst>
                                          <p:attrName>style.visibility</p:attrName>
                                        </p:attrNameLst>
                                      </p:cBhvr>
                                      <p:to>
                                        <p:strVal val="visible"/>
                                      </p:to>
                                    </p:set>
                                    <p:animEffect transition="in" filter="fade">
                                      <p:cBhvr>
                                        <p:cTn id="94" dur="500"/>
                                        <p:tgtEl>
                                          <p:spTgt spid="227"/>
                                        </p:tgtEl>
                                      </p:cBhvr>
                                    </p:animEffect>
                                    <p:anim calcmode="lin" valueType="num">
                                      <p:cBhvr>
                                        <p:cTn id="95" dur="500" fill="hold"/>
                                        <p:tgtEl>
                                          <p:spTgt spid="227"/>
                                        </p:tgtEl>
                                        <p:attrNameLst>
                                          <p:attrName>ppt_x</p:attrName>
                                        </p:attrNameLst>
                                      </p:cBhvr>
                                      <p:tavLst>
                                        <p:tav tm="0">
                                          <p:val>
                                            <p:strVal val="#ppt_x"/>
                                          </p:val>
                                        </p:tav>
                                        <p:tav tm="100000">
                                          <p:val>
                                            <p:strVal val="#ppt_x"/>
                                          </p:val>
                                        </p:tav>
                                      </p:tavLst>
                                    </p:anim>
                                    <p:anim calcmode="lin" valueType="num">
                                      <p:cBhvr>
                                        <p:cTn id="96" dur="500" fill="hold"/>
                                        <p:tgtEl>
                                          <p:spTgt spid="227"/>
                                        </p:tgtEl>
                                        <p:attrNameLst>
                                          <p:attrName>ppt_y</p:attrName>
                                        </p:attrNameLst>
                                      </p:cBhvr>
                                      <p:tavLst>
                                        <p:tav tm="0">
                                          <p:val>
                                            <p:strVal val="#ppt_y-.1"/>
                                          </p:val>
                                        </p:tav>
                                        <p:tav tm="100000">
                                          <p:val>
                                            <p:strVal val="#ppt_y"/>
                                          </p:val>
                                        </p:tav>
                                      </p:tavLst>
                                    </p:anim>
                                  </p:childTnLst>
                                </p:cTn>
                              </p:par>
                            </p:childTnLst>
                          </p:cTn>
                        </p:par>
                        <p:par>
                          <p:cTn id="97" fill="hold">
                            <p:stCondLst>
                              <p:cond delay="500"/>
                            </p:stCondLst>
                            <p:childTnLst>
                              <p:par>
                                <p:cTn id="98" presetID="10" presetClass="exit" presetSubtype="0" fill="hold" grpId="0" nodeType="afterEffect">
                                  <p:stCondLst>
                                    <p:cond delay="0"/>
                                  </p:stCondLst>
                                  <p:childTnLst>
                                    <p:animEffect transition="out" filter="fade">
                                      <p:cBhvr>
                                        <p:cTn id="99" dur="500"/>
                                        <p:tgtEl>
                                          <p:spTgt spid="197"/>
                                        </p:tgtEl>
                                      </p:cBhvr>
                                    </p:animEffect>
                                    <p:set>
                                      <p:cBhvr>
                                        <p:cTn id="100" dur="1" fill="hold">
                                          <p:stCondLst>
                                            <p:cond delay="499"/>
                                          </p:stCondLst>
                                        </p:cTn>
                                        <p:tgtEl>
                                          <p:spTgt spid="19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56"/>
                                        </p:tgtEl>
                                        <p:attrNameLst>
                                          <p:attrName>style.visibility</p:attrName>
                                        </p:attrNameLst>
                                      </p:cBhvr>
                                      <p:to>
                                        <p:strVal val="visible"/>
                                      </p:to>
                                    </p:set>
                                    <p:animEffect transition="in" filter="wipe(left)">
                                      <p:cBhvr>
                                        <p:cTn id="105" dur="500"/>
                                        <p:tgtEl>
                                          <p:spTgt spid="256"/>
                                        </p:tgtEl>
                                      </p:cBhvr>
                                    </p:animEffect>
                                  </p:childTnLst>
                                </p:cTn>
                              </p:par>
                              <p:par>
                                <p:cTn id="106" presetID="47" presetClass="entr" presetSubtype="0" fill="hold" nodeType="withEffect">
                                  <p:stCondLst>
                                    <p:cond delay="0"/>
                                  </p:stCondLst>
                                  <p:childTnLst>
                                    <p:set>
                                      <p:cBhvr>
                                        <p:cTn id="107" dur="1" fill="hold">
                                          <p:stCondLst>
                                            <p:cond delay="0"/>
                                          </p:stCondLst>
                                        </p:cTn>
                                        <p:tgtEl>
                                          <p:spTgt spid="255"/>
                                        </p:tgtEl>
                                        <p:attrNameLst>
                                          <p:attrName>style.visibility</p:attrName>
                                        </p:attrNameLst>
                                      </p:cBhvr>
                                      <p:to>
                                        <p:strVal val="visible"/>
                                      </p:to>
                                    </p:set>
                                    <p:animEffect transition="in" filter="fade">
                                      <p:cBhvr>
                                        <p:cTn id="108" dur="500"/>
                                        <p:tgtEl>
                                          <p:spTgt spid="255"/>
                                        </p:tgtEl>
                                      </p:cBhvr>
                                    </p:animEffect>
                                    <p:anim calcmode="lin" valueType="num">
                                      <p:cBhvr>
                                        <p:cTn id="109" dur="500" fill="hold"/>
                                        <p:tgtEl>
                                          <p:spTgt spid="255"/>
                                        </p:tgtEl>
                                        <p:attrNameLst>
                                          <p:attrName>ppt_x</p:attrName>
                                        </p:attrNameLst>
                                      </p:cBhvr>
                                      <p:tavLst>
                                        <p:tav tm="0">
                                          <p:val>
                                            <p:strVal val="#ppt_x"/>
                                          </p:val>
                                        </p:tav>
                                        <p:tav tm="100000">
                                          <p:val>
                                            <p:strVal val="#ppt_x"/>
                                          </p:val>
                                        </p:tav>
                                      </p:tavLst>
                                    </p:anim>
                                    <p:anim calcmode="lin" valueType="num">
                                      <p:cBhvr>
                                        <p:cTn id="110" dur="500" fill="hold"/>
                                        <p:tgtEl>
                                          <p:spTgt spid="255"/>
                                        </p:tgtEl>
                                        <p:attrNameLst>
                                          <p:attrName>ppt_y</p:attrName>
                                        </p:attrNameLst>
                                      </p:cBhvr>
                                      <p:tavLst>
                                        <p:tav tm="0">
                                          <p:val>
                                            <p:strVal val="#ppt_y-.1"/>
                                          </p:val>
                                        </p:tav>
                                        <p:tav tm="100000">
                                          <p:val>
                                            <p:strVal val="#ppt_y"/>
                                          </p:val>
                                        </p:tav>
                                      </p:tavLst>
                                    </p:anim>
                                  </p:childTnLst>
                                </p:cTn>
                              </p:par>
                            </p:childTnLst>
                          </p:cTn>
                        </p:par>
                        <p:par>
                          <p:cTn id="111" fill="hold">
                            <p:stCondLst>
                              <p:cond delay="500"/>
                            </p:stCondLst>
                            <p:childTnLst>
                              <p:par>
                                <p:cTn id="112" presetID="10" presetClass="exit" presetSubtype="0" fill="hold" grpId="0" nodeType="afterEffect">
                                  <p:stCondLst>
                                    <p:cond delay="0"/>
                                  </p:stCondLst>
                                  <p:childTnLst>
                                    <p:animEffect transition="out" filter="fade">
                                      <p:cBhvr>
                                        <p:cTn id="113" dur="500"/>
                                        <p:tgtEl>
                                          <p:spTgt spid="199"/>
                                        </p:tgtEl>
                                      </p:cBhvr>
                                    </p:animEffect>
                                    <p:set>
                                      <p:cBhvr>
                                        <p:cTn id="114" dur="1" fill="hold">
                                          <p:stCondLst>
                                            <p:cond delay="499"/>
                                          </p:stCondLst>
                                        </p:cTn>
                                        <p:tgtEl>
                                          <p:spTgt spid="19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70"/>
                                        </p:tgtEl>
                                        <p:attrNameLst>
                                          <p:attrName>style.visibility</p:attrName>
                                        </p:attrNameLst>
                                      </p:cBhvr>
                                      <p:to>
                                        <p:strVal val="visible"/>
                                      </p:to>
                                    </p:set>
                                    <p:animEffect transition="in" filter="wipe(left)">
                                      <p:cBhvr>
                                        <p:cTn id="119" dur="500"/>
                                        <p:tgtEl>
                                          <p:spTgt spid="270"/>
                                        </p:tgtEl>
                                      </p:cBhvr>
                                    </p:animEffect>
                                  </p:childTnLst>
                                </p:cTn>
                              </p:par>
                              <p:par>
                                <p:cTn id="120" presetID="47" presetClass="entr" presetSubtype="0" fill="hold" nodeType="withEffect">
                                  <p:stCondLst>
                                    <p:cond delay="0"/>
                                  </p:stCondLst>
                                  <p:childTnLst>
                                    <p:set>
                                      <p:cBhvr>
                                        <p:cTn id="121" dur="1" fill="hold">
                                          <p:stCondLst>
                                            <p:cond delay="0"/>
                                          </p:stCondLst>
                                        </p:cTn>
                                        <p:tgtEl>
                                          <p:spTgt spid="283"/>
                                        </p:tgtEl>
                                        <p:attrNameLst>
                                          <p:attrName>style.visibility</p:attrName>
                                        </p:attrNameLst>
                                      </p:cBhvr>
                                      <p:to>
                                        <p:strVal val="visible"/>
                                      </p:to>
                                    </p:set>
                                    <p:animEffect transition="in" filter="fade">
                                      <p:cBhvr>
                                        <p:cTn id="122" dur="500"/>
                                        <p:tgtEl>
                                          <p:spTgt spid="283"/>
                                        </p:tgtEl>
                                      </p:cBhvr>
                                    </p:animEffect>
                                    <p:anim calcmode="lin" valueType="num">
                                      <p:cBhvr>
                                        <p:cTn id="123" dur="500" fill="hold"/>
                                        <p:tgtEl>
                                          <p:spTgt spid="283"/>
                                        </p:tgtEl>
                                        <p:attrNameLst>
                                          <p:attrName>ppt_x</p:attrName>
                                        </p:attrNameLst>
                                      </p:cBhvr>
                                      <p:tavLst>
                                        <p:tav tm="0">
                                          <p:val>
                                            <p:strVal val="#ppt_x"/>
                                          </p:val>
                                        </p:tav>
                                        <p:tav tm="100000">
                                          <p:val>
                                            <p:strVal val="#ppt_x"/>
                                          </p:val>
                                        </p:tav>
                                      </p:tavLst>
                                    </p:anim>
                                    <p:anim calcmode="lin" valueType="num">
                                      <p:cBhvr>
                                        <p:cTn id="124" dur="500" fill="hold"/>
                                        <p:tgtEl>
                                          <p:spTgt spid="283"/>
                                        </p:tgtEl>
                                        <p:attrNameLst>
                                          <p:attrName>ppt_y</p:attrName>
                                        </p:attrNameLst>
                                      </p:cBhvr>
                                      <p:tavLst>
                                        <p:tav tm="0">
                                          <p:val>
                                            <p:strVal val="#ppt_y-.1"/>
                                          </p:val>
                                        </p:tav>
                                        <p:tav tm="100000">
                                          <p:val>
                                            <p:strVal val="#ppt_y"/>
                                          </p:val>
                                        </p:tav>
                                      </p:tavLst>
                                    </p:anim>
                                  </p:childTnLst>
                                </p:cTn>
                              </p:par>
                            </p:childTnLst>
                          </p:cTn>
                        </p:par>
                        <p:par>
                          <p:cTn id="125" fill="hold">
                            <p:stCondLst>
                              <p:cond delay="500"/>
                            </p:stCondLst>
                            <p:childTnLst>
                              <p:par>
                                <p:cTn id="126" presetID="10" presetClass="exit" presetSubtype="0" fill="hold" grpId="0" nodeType="afterEffect">
                                  <p:stCondLst>
                                    <p:cond delay="0"/>
                                  </p:stCondLst>
                                  <p:childTnLst>
                                    <p:animEffect transition="out" filter="fade">
                                      <p:cBhvr>
                                        <p:cTn id="127" dur="500"/>
                                        <p:tgtEl>
                                          <p:spTgt spid="201"/>
                                        </p:tgtEl>
                                      </p:cBhvr>
                                    </p:animEffect>
                                    <p:set>
                                      <p:cBhvr>
                                        <p:cTn id="128" dur="1" fill="hold">
                                          <p:stCondLst>
                                            <p:cond delay="499"/>
                                          </p:stCondLst>
                                        </p:cTn>
                                        <p:tgtEl>
                                          <p:spTgt spid="20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284"/>
                                        </p:tgtEl>
                                        <p:attrNameLst>
                                          <p:attrName>style.visibility</p:attrName>
                                        </p:attrNameLst>
                                      </p:cBhvr>
                                      <p:to>
                                        <p:strVal val="visible"/>
                                      </p:to>
                                    </p:set>
                                    <p:animEffect transition="in" filter="wipe(left)">
                                      <p:cBhvr>
                                        <p:cTn id="133" dur="500"/>
                                        <p:tgtEl>
                                          <p:spTgt spid="284"/>
                                        </p:tgtEl>
                                      </p:cBhvr>
                                    </p:animEffect>
                                  </p:childTnLst>
                                </p:cTn>
                              </p:par>
                              <p:par>
                                <p:cTn id="134" presetID="47" presetClass="entr" presetSubtype="0" fill="hold" nodeType="withEffect">
                                  <p:stCondLst>
                                    <p:cond delay="0"/>
                                  </p:stCondLst>
                                  <p:childTnLst>
                                    <p:set>
                                      <p:cBhvr>
                                        <p:cTn id="135" dur="1" fill="hold">
                                          <p:stCondLst>
                                            <p:cond delay="0"/>
                                          </p:stCondLst>
                                        </p:cTn>
                                        <p:tgtEl>
                                          <p:spTgt spid="269"/>
                                        </p:tgtEl>
                                        <p:attrNameLst>
                                          <p:attrName>style.visibility</p:attrName>
                                        </p:attrNameLst>
                                      </p:cBhvr>
                                      <p:to>
                                        <p:strVal val="visible"/>
                                      </p:to>
                                    </p:set>
                                    <p:animEffect transition="in" filter="fade">
                                      <p:cBhvr>
                                        <p:cTn id="136" dur="500"/>
                                        <p:tgtEl>
                                          <p:spTgt spid="269"/>
                                        </p:tgtEl>
                                      </p:cBhvr>
                                    </p:animEffect>
                                    <p:anim calcmode="lin" valueType="num">
                                      <p:cBhvr>
                                        <p:cTn id="137" dur="500" fill="hold"/>
                                        <p:tgtEl>
                                          <p:spTgt spid="269"/>
                                        </p:tgtEl>
                                        <p:attrNameLst>
                                          <p:attrName>ppt_x</p:attrName>
                                        </p:attrNameLst>
                                      </p:cBhvr>
                                      <p:tavLst>
                                        <p:tav tm="0">
                                          <p:val>
                                            <p:strVal val="#ppt_x"/>
                                          </p:val>
                                        </p:tav>
                                        <p:tav tm="100000">
                                          <p:val>
                                            <p:strVal val="#ppt_x"/>
                                          </p:val>
                                        </p:tav>
                                      </p:tavLst>
                                    </p:anim>
                                    <p:anim calcmode="lin" valueType="num">
                                      <p:cBhvr>
                                        <p:cTn id="138" dur="500" fill="hold"/>
                                        <p:tgtEl>
                                          <p:spTgt spid="269"/>
                                        </p:tgtEl>
                                        <p:attrNameLst>
                                          <p:attrName>ppt_y</p:attrName>
                                        </p:attrNameLst>
                                      </p:cBhvr>
                                      <p:tavLst>
                                        <p:tav tm="0">
                                          <p:val>
                                            <p:strVal val="#ppt_y-.1"/>
                                          </p:val>
                                        </p:tav>
                                        <p:tav tm="100000">
                                          <p:val>
                                            <p:strVal val="#ppt_y"/>
                                          </p:val>
                                        </p:tav>
                                      </p:tavLst>
                                    </p:anim>
                                  </p:childTnLst>
                                </p:cTn>
                              </p:par>
                            </p:childTnLst>
                          </p:cTn>
                        </p:par>
                        <p:par>
                          <p:cTn id="139" fill="hold">
                            <p:stCondLst>
                              <p:cond delay="500"/>
                            </p:stCondLst>
                            <p:childTnLst>
                              <p:par>
                                <p:cTn id="140" presetID="10" presetClass="exit" presetSubtype="0" fill="hold" grpId="0" nodeType="afterEffect">
                                  <p:stCondLst>
                                    <p:cond delay="0"/>
                                  </p:stCondLst>
                                  <p:childTnLst>
                                    <p:animEffect transition="out" filter="fade">
                                      <p:cBhvr>
                                        <p:cTn id="141" dur="500"/>
                                        <p:tgtEl>
                                          <p:spTgt spid="203"/>
                                        </p:tgtEl>
                                      </p:cBhvr>
                                    </p:animEffect>
                                    <p:set>
                                      <p:cBhvr>
                                        <p:cTn id="142" dur="1" fill="hold">
                                          <p:stCondLst>
                                            <p:cond delay="499"/>
                                          </p:stCondLst>
                                        </p:cTn>
                                        <p:tgtEl>
                                          <p:spTgt spid="20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298"/>
                                        </p:tgtEl>
                                        <p:attrNameLst>
                                          <p:attrName>style.visibility</p:attrName>
                                        </p:attrNameLst>
                                      </p:cBhvr>
                                      <p:to>
                                        <p:strVal val="visible"/>
                                      </p:to>
                                    </p:set>
                                    <p:animEffect transition="in" filter="wipe(left)">
                                      <p:cBhvr>
                                        <p:cTn id="147" dur="500"/>
                                        <p:tgtEl>
                                          <p:spTgt spid="298"/>
                                        </p:tgtEl>
                                      </p:cBhvr>
                                    </p:animEffect>
                                  </p:childTnLst>
                                </p:cTn>
                              </p:par>
                              <p:par>
                                <p:cTn id="148" presetID="47" presetClass="entr" presetSubtype="0" fill="hold" nodeType="withEffect">
                                  <p:stCondLst>
                                    <p:cond delay="0"/>
                                  </p:stCondLst>
                                  <p:childTnLst>
                                    <p:set>
                                      <p:cBhvr>
                                        <p:cTn id="149" dur="1" fill="hold">
                                          <p:stCondLst>
                                            <p:cond delay="0"/>
                                          </p:stCondLst>
                                        </p:cTn>
                                        <p:tgtEl>
                                          <p:spTgt spid="311"/>
                                        </p:tgtEl>
                                        <p:attrNameLst>
                                          <p:attrName>style.visibility</p:attrName>
                                        </p:attrNameLst>
                                      </p:cBhvr>
                                      <p:to>
                                        <p:strVal val="visible"/>
                                      </p:to>
                                    </p:set>
                                    <p:animEffect transition="in" filter="fade">
                                      <p:cBhvr>
                                        <p:cTn id="150" dur="500"/>
                                        <p:tgtEl>
                                          <p:spTgt spid="311"/>
                                        </p:tgtEl>
                                      </p:cBhvr>
                                    </p:animEffect>
                                    <p:anim calcmode="lin" valueType="num">
                                      <p:cBhvr>
                                        <p:cTn id="151" dur="500" fill="hold"/>
                                        <p:tgtEl>
                                          <p:spTgt spid="311"/>
                                        </p:tgtEl>
                                        <p:attrNameLst>
                                          <p:attrName>ppt_x</p:attrName>
                                        </p:attrNameLst>
                                      </p:cBhvr>
                                      <p:tavLst>
                                        <p:tav tm="0">
                                          <p:val>
                                            <p:strVal val="#ppt_x"/>
                                          </p:val>
                                        </p:tav>
                                        <p:tav tm="100000">
                                          <p:val>
                                            <p:strVal val="#ppt_x"/>
                                          </p:val>
                                        </p:tav>
                                      </p:tavLst>
                                    </p:anim>
                                    <p:anim calcmode="lin" valueType="num">
                                      <p:cBhvr>
                                        <p:cTn id="152" dur="500" fill="hold"/>
                                        <p:tgtEl>
                                          <p:spTgt spid="311"/>
                                        </p:tgtEl>
                                        <p:attrNameLst>
                                          <p:attrName>ppt_y</p:attrName>
                                        </p:attrNameLst>
                                      </p:cBhvr>
                                      <p:tavLst>
                                        <p:tav tm="0">
                                          <p:val>
                                            <p:strVal val="#ppt_y-.1"/>
                                          </p:val>
                                        </p:tav>
                                        <p:tav tm="100000">
                                          <p:val>
                                            <p:strVal val="#ppt_y"/>
                                          </p:val>
                                        </p:tav>
                                      </p:tavLst>
                                    </p:anim>
                                  </p:childTnLst>
                                </p:cTn>
                              </p:par>
                            </p:childTnLst>
                          </p:cTn>
                        </p:par>
                        <p:par>
                          <p:cTn id="153" fill="hold">
                            <p:stCondLst>
                              <p:cond delay="500"/>
                            </p:stCondLst>
                            <p:childTnLst>
                              <p:par>
                                <p:cTn id="154" presetID="10" presetClass="exit" presetSubtype="0" fill="hold" grpId="0" nodeType="afterEffect">
                                  <p:stCondLst>
                                    <p:cond delay="0"/>
                                  </p:stCondLst>
                                  <p:childTnLst>
                                    <p:animEffect transition="out" filter="fade">
                                      <p:cBhvr>
                                        <p:cTn id="155" dur="500"/>
                                        <p:tgtEl>
                                          <p:spTgt spid="205"/>
                                        </p:tgtEl>
                                      </p:cBhvr>
                                    </p:animEffect>
                                    <p:set>
                                      <p:cBhvr>
                                        <p:cTn id="156" dur="1" fill="hold">
                                          <p:stCondLst>
                                            <p:cond delay="499"/>
                                          </p:stCondLst>
                                        </p:cTn>
                                        <p:tgtEl>
                                          <p:spTgt spid="205"/>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312"/>
                                        </p:tgtEl>
                                        <p:attrNameLst>
                                          <p:attrName>style.visibility</p:attrName>
                                        </p:attrNameLst>
                                      </p:cBhvr>
                                      <p:to>
                                        <p:strVal val="visible"/>
                                      </p:to>
                                    </p:set>
                                    <p:animEffect transition="in" filter="wipe(left)">
                                      <p:cBhvr>
                                        <p:cTn id="161" dur="500"/>
                                        <p:tgtEl>
                                          <p:spTgt spid="312"/>
                                        </p:tgtEl>
                                      </p:cBhvr>
                                    </p:animEffect>
                                  </p:childTnLst>
                                </p:cTn>
                              </p:par>
                              <p:par>
                                <p:cTn id="162" presetID="47" presetClass="entr" presetSubtype="0" fill="hold" nodeType="withEffect">
                                  <p:stCondLst>
                                    <p:cond delay="0"/>
                                  </p:stCondLst>
                                  <p:childTnLst>
                                    <p:set>
                                      <p:cBhvr>
                                        <p:cTn id="163" dur="1" fill="hold">
                                          <p:stCondLst>
                                            <p:cond delay="0"/>
                                          </p:stCondLst>
                                        </p:cTn>
                                        <p:tgtEl>
                                          <p:spTgt spid="297"/>
                                        </p:tgtEl>
                                        <p:attrNameLst>
                                          <p:attrName>style.visibility</p:attrName>
                                        </p:attrNameLst>
                                      </p:cBhvr>
                                      <p:to>
                                        <p:strVal val="visible"/>
                                      </p:to>
                                    </p:set>
                                    <p:animEffect transition="in" filter="fade">
                                      <p:cBhvr>
                                        <p:cTn id="164" dur="500"/>
                                        <p:tgtEl>
                                          <p:spTgt spid="297"/>
                                        </p:tgtEl>
                                      </p:cBhvr>
                                    </p:animEffect>
                                    <p:anim calcmode="lin" valueType="num">
                                      <p:cBhvr>
                                        <p:cTn id="165" dur="500" fill="hold"/>
                                        <p:tgtEl>
                                          <p:spTgt spid="297"/>
                                        </p:tgtEl>
                                        <p:attrNameLst>
                                          <p:attrName>ppt_x</p:attrName>
                                        </p:attrNameLst>
                                      </p:cBhvr>
                                      <p:tavLst>
                                        <p:tav tm="0">
                                          <p:val>
                                            <p:strVal val="#ppt_x"/>
                                          </p:val>
                                        </p:tav>
                                        <p:tav tm="100000">
                                          <p:val>
                                            <p:strVal val="#ppt_x"/>
                                          </p:val>
                                        </p:tav>
                                      </p:tavLst>
                                    </p:anim>
                                    <p:anim calcmode="lin" valueType="num">
                                      <p:cBhvr>
                                        <p:cTn id="166" dur="500" fill="hold"/>
                                        <p:tgtEl>
                                          <p:spTgt spid="297"/>
                                        </p:tgtEl>
                                        <p:attrNameLst>
                                          <p:attrName>ppt_y</p:attrName>
                                        </p:attrNameLst>
                                      </p:cBhvr>
                                      <p:tavLst>
                                        <p:tav tm="0">
                                          <p:val>
                                            <p:strVal val="#ppt_y-.1"/>
                                          </p:val>
                                        </p:tav>
                                        <p:tav tm="100000">
                                          <p:val>
                                            <p:strVal val="#ppt_y"/>
                                          </p:val>
                                        </p:tav>
                                      </p:tavLst>
                                    </p:anim>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107"/>
                                        </p:tgtEl>
                                        <p:attrNameLst>
                                          <p:attrName>style.visibility</p:attrName>
                                        </p:attrNameLst>
                                      </p:cBhvr>
                                      <p:to>
                                        <p:strVal val="visible"/>
                                      </p:to>
                                    </p:set>
                                    <p:animEffect transition="in" filter="fade">
                                      <p:cBhvr>
                                        <p:cTn id="17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7" grpId="0" animBg="1"/>
      <p:bldP spid="189" grpId="0" animBg="1"/>
      <p:bldP spid="191" grpId="0" animBg="1"/>
      <p:bldP spid="193" grpId="0" animBg="1"/>
      <p:bldP spid="195" grpId="0" animBg="1"/>
      <p:bldP spid="197" grpId="0" animBg="1"/>
      <p:bldP spid="199" grpId="0" animBg="1"/>
      <p:bldP spid="201" grpId="0" animBg="1"/>
      <p:bldP spid="203" grpId="0" animBg="1"/>
      <p:bldP spid="20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6:4</a:t>
            </a:r>
          </a:p>
        </p:txBody>
      </p:sp>
      <p:pic>
        <p:nvPicPr>
          <p:cNvPr id="5" name="Picture 4">
            <a:extLst>
              <a:ext uri="{FF2B5EF4-FFF2-40B4-BE49-F238E27FC236}">
                <a16:creationId xmlns:a16="http://schemas.microsoft.com/office/drawing/2014/main" id="{1FB5BBF3-1EFE-4CC7-BF29-CC7A596C8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955269"/>
            <a:ext cx="7907446" cy="3066546"/>
          </a:xfrm>
          <a:prstGeom prst="rect">
            <a:avLst/>
          </a:prstGeom>
        </p:spPr>
      </p:pic>
      <p:sp>
        <p:nvSpPr>
          <p:cNvPr id="113" name="TextBox 112">
            <a:extLst>
              <a:ext uri="{FF2B5EF4-FFF2-40B4-BE49-F238E27FC236}">
                <a16:creationId xmlns:a16="http://schemas.microsoft.com/office/drawing/2014/main" id="{C6813839-0756-45D4-BC78-19E40E50D931}"/>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Sort these numbers into the correct sorting circles:</a:t>
            </a:r>
          </a:p>
        </p:txBody>
      </p:sp>
      <p:graphicFrame>
        <p:nvGraphicFramePr>
          <p:cNvPr id="6" name="Object 5">
            <a:extLst>
              <a:ext uri="{FF2B5EF4-FFF2-40B4-BE49-F238E27FC236}">
                <a16:creationId xmlns:a16="http://schemas.microsoft.com/office/drawing/2014/main" id="{60244FAD-CA66-4DE9-8410-DDFBC355547E}"/>
              </a:ext>
            </a:extLst>
          </p:cNvPr>
          <p:cNvGraphicFramePr>
            <a:graphicFrameLocks noChangeAspect="1"/>
          </p:cNvGraphicFramePr>
          <p:nvPr/>
        </p:nvGraphicFramePr>
        <p:xfrm>
          <a:off x="2309020" y="1698625"/>
          <a:ext cx="254000" cy="723900"/>
        </p:xfrm>
        <a:graphic>
          <a:graphicData uri="http://schemas.openxmlformats.org/presentationml/2006/ole">
            <mc:AlternateContent xmlns:mc="http://schemas.openxmlformats.org/markup-compatibility/2006">
              <mc:Choice xmlns:v="urn:schemas-microsoft-com:vml" Requires="v">
                <p:oleObj spid="_x0000_s86078" name="Equation" r:id="rId5" imgW="253800" imgH="723600" progId="Equation.DSMT4">
                  <p:embed/>
                </p:oleObj>
              </mc:Choice>
              <mc:Fallback>
                <p:oleObj name="Equation" r:id="rId5" imgW="253800" imgH="723600" progId="Equation.DSMT4">
                  <p:embed/>
                  <p:pic>
                    <p:nvPicPr>
                      <p:cNvPr id="6" name="Object 5">
                        <a:extLst>
                          <a:ext uri="{FF2B5EF4-FFF2-40B4-BE49-F238E27FC236}">
                            <a16:creationId xmlns:a16="http://schemas.microsoft.com/office/drawing/2014/main" id="{60244FAD-CA66-4DE9-8410-DDFBC355547E}"/>
                          </a:ext>
                        </a:extLst>
                      </p:cNvPr>
                      <p:cNvPicPr/>
                      <p:nvPr/>
                    </p:nvPicPr>
                    <p:blipFill>
                      <a:blip r:embed="rId6"/>
                      <a:stretch>
                        <a:fillRect/>
                      </a:stretch>
                    </p:blipFill>
                    <p:spPr>
                      <a:xfrm>
                        <a:off x="2309020" y="1698625"/>
                        <a:ext cx="254000" cy="723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5D84655-9DE0-4362-AD2A-100A0A40CBEE}"/>
              </a:ext>
            </a:extLst>
          </p:cNvPr>
          <p:cNvGraphicFramePr>
            <a:graphicFrameLocks noChangeAspect="1"/>
          </p:cNvGraphicFramePr>
          <p:nvPr/>
        </p:nvGraphicFramePr>
        <p:xfrm>
          <a:off x="3113883" y="1697038"/>
          <a:ext cx="241300" cy="736600"/>
        </p:xfrm>
        <a:graphic>
          <a:graphicData uri="http://schemas.openxmlformats.org/presentationml/2006/ole">
            <mc:AlternateContent xmlns:mc="http://schemas.openxmlformats.org/markup-compatibility/2006">
              <mc:Choice xmlns:v="urn:schemas-microsoft-com:vml" Requires="v">
                <p:oleObj spid="_x0000_s86079" name="Equation" r:id="rId7" imgW="241200" imgH="736560" progId="Equation.DSMT4">
                  <p:embed/>
                </p:oleObj>
              </mc:Choice>
              <mc:Fallback>
                <p:oleObj name="Equation" r:id="rId7" imgW="241200" imgH="736560" progId="Equation.DSMT4">
                  <p:embed/>
                  <p:pic>
                    <p:nvPicPr>
                      <p:cNvPr id="8" name="Object 7">
                        <a:extLst>
                          <a:ext uri="{FF2B5EF4-FFF2-40B4-BE49-F238E27FC236}">
                            <a16:creationId xmlns:a16="http://schemas.microsoft.com/office/drawing/2014/main" id="{F5D84655-9DE0-4362-AD2A-100A0A40CBEE}"/>
                          </a:ext>
                        </a:extLst>
                      </p:cNvPr>
                      <p:cNvPicPr/>
                      <p:nvPr/>
                    </p:nvPicPr>
                    <p:blipFill>
                      <a:blip r:embed="rId8"/>
                      <a:stretch>
                        <a:fillRect/>
                      </a:stretch>
                    </p:blipFill>
                    <p:spPr>
                      <a:xfrm>
                        <a:off x="3113883" y="1697038"/>
                        <a:ext cx="2413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28DA4AD-60B8-4BC6-A88C-450A037B6B47}"/>
              </a:ext>
            </a:extLst>
          </p:cNvPr>
          <p:cNvGraphicFramePr>
            <a:graphicFrameLocks noChangeAspect="1"/>
          </p:cNvGraphicFramePr>
          <p:nvPr/>
        </p:nvGraphicFramePr>
        <p:xfrm>
          <a:off x="3869759" y="1704975"/>
          <a:ext cx="330200" cy="723900"/>
        </p:xfrm>
        <a:graphic>
          <a:graphicData uri="http://schemas.openxmlformats.org/presentationml/2006/ole">
            <mc:AlternateContent xmlns:mc="http://schemas.openxmlformats.org/markup-compatibility/2006">
              <mc:Choice xmlns:v="urn:schemas-microsoft-com:vml" Requires="v">
                <p:oleObj spid="_x0000_s86080" name="Equation" r:id="rId9" imgW="330120" imgH="723600" progId="Equation.DSMT4">
                  <p:embed/>
                </p:oleObj>
              </mc:Choice>
              <mc:Fallback>
                <p:oleObj name="Equation" r:id="rId9" imgW="330120" imgH="723600" progId="Equation.DSMT4">
                  <p:embed/>
                  <p:pic>
                    <p:nvPicPr>
                      <p:cNvPr id="10" name="Object 9">
                        <a:extLst>
                          <a:ext uri="{FF2B5EF4-FFF2-40B4-BE49-F238E27FC236}">
                            <a16:creationId xmlns:a16="http://schemas.microsoft.com/office/drawing/2014/main" id="{528DA4AD-60B8-4BC6-A88C-450A037B6B47}"/>
                          </a:ext>
                        </a:extLst>
                      </p:cNvPr>
                      <p:cNvPicPr/>
                      <p:nvPr/>
                    </p:nvPicPr>
                    <p:blipFill>
                      <a:blip r:embed="rId10"/>
                      <a:stretch>
                        <a:fillRect/>
                      </a:stretch>
                    </p:blipFill>
                    <p:spPr>
                      <a:xfrm>
                        <a:off x="3869759" y="1704975"/>
                        <a:ext cx="330200" cy="723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5E53C72-BE6F-43A6-A77D-836D5BE169C8}"/>
              </a:ext>
            </a:extLst>
          </p:cNvPr>
          <p:cNvGraphicFramePr>
            <a:graphicFrameLocks noChangeAspect="1"/>
          </p:cNvGraphicFramePr>
          <p:nvPr/>
        </p:nvGraphicFramePr>
        <p:xfrm>
          <a:off x="4736308" y="1697038"/>
          <a:ext cx="228600" cy="736600"/>
        </p:xfrm>
        <a:graphic>
          <a:graphicData uri="http://schemas.openxmlformats.org/presentationml/2006/ole">
            <mc:AlternateContent xmlns:mc="http://schemas.openxmlformats.org/markup-compatibility/2006">
              <mc:Choice xmlns:v="urn:schemas-microsoft-com:vml" Requires="v">
                <p:oleObj spid="_x0000_s86081" name="Equation" r:id="rId11" imgW="228600" imgH="736560" progId="Equation.DSMT4">
                  <p:embed/>
                </p:oleObj>
              </mc:Choice>
              <mc:Fallback>
                <p:oleObj name="Equation" r:id="rId11" imgW="228600" imgH="736560" progId="Equation.DSMT4">
                  <p:embed/>
                  <p:pic>
                    <p:nvPicPr>
                      <p:cNvPr id="13" name="Object 12">
                        <a:extLst>
                          <a:ext uri="{FF2B5EF4-FFF2-40B4-BE49-F238E27FC236}">
                            <a16:creationId xmlns:a16="http://schemas.microsoft.com/office/drawing/2014/main" id="{75E53C72-BE6F-43A6-A77D-836D5BE169C8}"/>
                          </a:ext>
                        </a:extLst>
                      </p:cNvPr>
                      <p:cNvPicPr/>
                      <p:nvPr/>
                    </p:nvPicPr>
                    <p:blipFill>
                      <a:blip r:embed="rId12"/>
                      <a:stretch>
                        <a:fillRect/>
                      </a:stretch>
                    </p:blipFill>
                    <p:spPr>
                      <a:xfrm>
                        <a:off x="4736308" y="1697038"/>
                        <a:ext cx="228600" cy="736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22C3ABF-9155-444D-B00E-58BBF1310C09}"/>
              </a:ext>
            </a:extLst>
          </p:cNvPr>
          <p:cNvGraphicFramePr>
            <a:graphicFrameLocks noChangeAspect="1"/>
          </p:cNvGraphicFramePr>
          <p:nvPr/>
        </p:nvGraphicFramePr>
        <p:xfrm>
          <a:off x="5470186" y="1703388"/>
          <a:ext cx="368300" cy="736600"/>
        </p:xfrm>
        <a:graphic>
          <a:graphicData uri="http://schemas.openxmlformats.org/presentationml/2006/ole">
            <mc:AlternateContent xmlns:mc="http://schemas.openxmlformats.org/markup-compatibility/2006">
              <mc:Choice xmlns:v="urn:schemas-microsoft-com:vml" Requires="v">
                <p:oleObj spid="_x0000_s86082" name="Equation" r:id="rId13" imgW="368280" imgH="736560" progId="Equation.DSMT4">
                  <p:embed/>
                </p:oleObj>
              </mc:Choice>
              <mc:Fallback>
                <p:oleObj name="Equation" r:id="rId13" imgW="368280" imgH="736560" progId="Equation.DSMT4">
                  <p:embed/>
                  <p:pic>
                    <p:nvPicPr>
                      <p:cNvPr id="14" name="Object 13">
                        <a:extLst>
                          <a:ext uri="{FF2B5EF4-FFF2-40B4-BE49-F238E27FC236}">
                            <a16:creationId xmlns:a16="http://schemas.microsoft.com/office/drawing/2014/main" id="{722C3ABF-9155-444D-B00E-58BBF1310C09}"/>
                          </a:ext>
                        </a:extLst>
                      </p:cNvPr>
                      <p:cNvPicPr/>
                      <p:nvPr/>
                    </p:nvPicPr>
                    <p:blipFill>
                      <a:blip r:embed="rId14"/>
                      <a:stretch>
                        <a:fillRect/>
                      </a:stretch>
                    </p:blipFill>
                    <p:spPr>
                      <a:xfrm>
                        <a:off x="5470186" y="1703388"/>
                        <a:ext cx="368300" cy="736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B4CAE81-0A2D-49FE-94E5-AC7CBEBA1109}"/>
              </a:ext>
            </a:extLst>
          </p:cNvPr>
          <p:cNvGraphicFramePr>
            <a:graphicFrameLocks noChangeAspect="1"/>
          </p:cNvGraphicFramePr>
          <p:nvPr/>
        </p:nvGraphicFramePr>
        <p:xfrm>
          <a:off x="6301581" y="1697038"/>
          <a:ext cx="533400" cy="736600"/>
        </p:xfrm>
        <a:graphic>
          <a:graphicData uri="http://schemas.openxmlformats.org/presentationml/2006/ole">
            <mc:AlternateContent xmlns:mc="http://schemas.openxmlformats.org/markup-compatibility/2006">
              <mc:Choice xmlns:v="urn:schemas-microsoft-com:vml" Requires="v">
                <p:oleObj spid="_x0000_s86083" name="Equation" r:id="rId15" imgW="533160" imgH="736560" progId="Equation.DSMT4">
                  <p:embed/>
                </p:oleObj>
              </mc:Choice>
              <mc:Fallback>
                <p:oleObj name="Equation" r:id="rId15" imgW="533160" imgH="736560" progId="Equation.DSMT4">
                  <p:embed/>
                  <p:pic>
                    <p:nvPicPr>
                      <p:cNvPr id="16" name="Object 15">
                        <a:extLst>
                          <a:ext uri="{FF2B5EF4-FFF2-40B4-BE49-F238E27FC236}">
                            <a16:creationId xmlns:a16="http://schemas.microsoft.com/office/drawing/2014/main" id="{5B4CAE81-0A2D-49FE-94E5-AC7CBEBA1109}"/>
                          </a:ext>
                        </a:extLst>
                      </p:cNvPr>
                      <p:cNvPicPr/>
                      <p:nvPr/>
                    </p:nvPicPr>
                    <p:blipFill>
                      <a:blip r:embed="rId16"/>
                      <a:stretch>
                        <a:fillRect/>
                      </a:stretch>
                    </p:blipFill>
                    <p:spPr>
                      <a:xfrm>
                        <a:off x="6301581" y="1697038"/>
                        <a:ext cx="533400" cy="736600"/>
                      </a:xfrm>
                      <a:prstGeom prst="rect">
                        <a:avLst/>
                      </a:prstGeom>
                    </p:spPr>
                  </p:pic>
                </p:oleObj>
              </mc:Fallback>
            </mc:AlternateContent>
          </a:graphicData>
        </a:graphic>
      </p:graphicFrame>
    </p:spTree>
    <p:extLst>
      <p:ext uri="{BB962C8B-B14F-4D97-AF65-F5344CB8AC3E}">
        <p14:creationId xmlns:p14="http://schemas.microsoft.com/office/powerpoint/2010/main" val="939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2.96296E-6 L -0.10139 0.39792 " pathEditMode="relative" rAng="0" ptsTypes="AA">
                                      <p:cBhvr>
                                        <p:cTn id="6" dur="2000" fill="hold"/>
                                        <p:tgtEl>
                                          <p:spTgt spid="6"/>
                                        </p:tgtEl>
                                        <p:attrNameLst>
                                          <p:attrName>ppt_x</p:attrName>
                                          <p:attrName>ppt_y</p:attrName>
                                        </p:attrNameLst>
                                      </p:cBhvr>
                                      <p:rCtr x="-5069" y="19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2.59259E-6 L 0.37951 0.40139 " pathEditMode="relative" rAng="0" ptsTypes="AA">
                                      <p:cBhvr>
                                        <p:cTn id="10" dur="2000" fill="hold"/>
                                        <p:tgtEl>
                                          <p:spTgt spid="8"/>
                                        </p:tgtEl>
                                        <p:attrNameLst>
                                          <p:attrName>ppt_x</p:attrName>
                                          <p:attrName>ppt_y</p:attrName>
                                        </p:attrNameLst>
                                      </p:cBhvr>
                                      <p:rCtr x="18976" y="200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94444E-6 6.04985E-17 L 0.01094 0.3993 " pathEditMode="relative" rAng="0" ptsTypes="AA">
                                      <p:cBhvr>
                                        <p:cTn id="14" dur="2000" fill="hold"/>
                                        <p:tgtEl>
                                          <p:spTgt spid="10"/>
                                        </p:tgtEl>
                                        <p:attrNameLst>
                                          <p:attrName>ppt_x</p:attrName>
                                          <p:attrName>ppt_y</p:attrName>
                                        </p:attrNameLst>
                                      </p:cBhvr>
                                      <p:rCtr x="469" y="2002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2.59259E-6 L 0.01007 0.39722 " pathEditMode="relative" rAng="0" ptsTypes="AA">
                                      <p:cBhvr>
                                        <p:cTn id="18" dur="2000" fill="hold"/>
                                        <p:tgtEl>
                                          <p:spTgt spid="13"/>
                                        </p:tgtEl>
                                        <p:attrNameLst>
                                          <p:attrName>ppt_x</p:attrName>
                                          <p:attrName>ppt_y</p:attrName>
                                        </p:attrNameLst>
                                      </p:cBhvr>
                                      <p:rCtr x="503" y="1986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6 -3.33333E-6 L 0.21025 0.39838 " pathEditMode="relative" rAng="0" ptsTypes="AA">
                                      <p:cBhvr>
                                        <p:cTn id="22" dur="2000" fill="hold"/>
                                        <p:tgtEl>
                                          <p:spTgt spid="14"/>
                                        </p:tgtEl>
                                        <p:attrNameLst>
                                          <p:attrName>ppt_x</p:attrName>
                                          <p:attrName>ppt_y</p:attrName>
                                        </p:attrNameLst>
                                      </p:cBhvr>
                                      <p:rCtr x="10503" y="1990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8.33333E-7 2.59259E-6 L -0.46563 0.39514 " pathEditMode="relative" rAng="0" ptsTypes="AA">
                                      <p:cBhvr>
                                        <p:cTn id="26" dur="2000" fill="hold"/>
                                        <p:tgtEl>
                                          <p:spTgt spid="16"/>
                                        </p:tgtEl>
                                        <p:attrNameLst>
                                          <p:attrName>ppt_x</p:attrName>
                                          <p:attrName>ppt_y</p:attrName>
                                        </p:attrNameLst>
                                      </p:cBhvr>
                                      <p:rCtr x="-23281" y="19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CB4D3-78BF-40CA-996E-5F6CD4AF7A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84851" y="4648200"/>
            <a:ext cx="3374298" cy="848690"/>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7:2</a:t>
            </a:r>
          </a:p>
        </p:txBody>
      </p:sp>
      <p:sp>
        <p:nvSpPr>
          <p:cNvPr id="18" name="TextBox 17">
            <a:extLst>
              <a:ext uri="{FF2B5EF4-FFF2-40B4-BE49-F238E27FC236}">
                <a16:creationId xmlns:a16="http://schemas.microsoft.com/office/drawing/2014/main" id="{6E932833-CA32-42D2-934F-EC64815CC12B}"/>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diagram</a:t>
            </a:r>
            <a:r>
              <a:rPr lang="en-GB" sz="2400" dirty="0">
                <a:latin typeface="Myriad Pro" panose="020B0503030403020204" pitchFamily="34" charset="0"/>
              </a:rPr>
              <a:t> </a:t>
            </a:r>
          </a:p>
        </p:txBody>
      </p:sp>
      <p:pic>
        <p:nvPicPr>
          <p:cNvPr id="24" name="Picture 23">
            <a:extLst>
              <a:ext uri="{FF2B5EF4-FFF2-40B4-BE49-F238E27FC236}">
                <a16:creationId xmlns:a16="http://schemas.microsoft.com/office/drawing/2014/main" id="{3E593849-0FDA-4461-BF57-617E2960E9B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5096" y="2109213"/>
            <a:ext cx="6133808" cy="1944427"/>
          </a:xfrm>
          <a:prstGeom prst="rect">
            <a:avLst/>
          </a:prstGeom>
        </p:spPr>
      </p:pic>
      <p:pic>
        <p:nvPicPr>
          <p:cNvPr id="26" name="Picture 25">
            <a:extLst>
              <a:ext uri="{FF2B5EF4-FFF2-40B4-BE49-F238E27FC236}">
                <a16:creationId xmlns:a16="http://schemas.microsoft.com/office/drawing/2014/main" id="{F7785C71-776B-4E5E-B3EE-B578CD45670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4456" y="2108725"/>
            <a:ext cx="6135088" cy="1944915"/>
          </a:xfrm>
          <a:prstGeom prst="rect">
            <a:avLst/>
          </a:prstGeom>
        </p:spPr>
      </p:pic>
      <p:sp>
        <p:nvSpPr>
          <p:cNvPr id="27" name="Rectangle 26">
            <a:extLst>
              <a:ext uri="{FF2B5EF4-FFF2-40B4-BE49-F238E27FC236}">
                <a16:creationId xmlns:a16="http://schemas.microsoft.com/office/drawing/2014/main" id="{B7C7F1D5-E41A-4233-BE45-BE05CF623B76}"/>
              </a:ext>
            </a:extLst>
          </p:cNvPr>
          <p:cNvSpPr/>
          <p:nvPr/>
        </p:nvSpPr>
        <p:spPr>
          <a:xfrm>
            <a:off x="4354833" y="4678676"/>
            <a:ext cx="417195"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097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F45BFB-4CFE-4187-A63C-85E96D14311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84851" y="4648200"/>
            <a:ext cx="3374298" cy="848690"/>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7:2</a:t>
            </a:r>
          </a:p>
        </p:txBody>
      </p:sp>
      <p:sp>
        <p:nvSpPr>
          <p:cNvPr id="9" name="TextBox 8">
            <a:extLst>
              <a:ext uri="{FF2B5EF4-FFF2-40B4-BE49-F238E27FC236}">
                <a16:creationId xmlns:a16="http://schemas.microsoft.com/office/drawing/2014/main" id="{B705522E-23CF-4FC4-8556-ABD3FF18FAB0}"/>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number line</a:t>
            </a:r>
            <a:r>
              <a:rPr lang="en-GB" sz="2400" dirty="0">
                <a:latin typeface="Myriad Pro" panose="020B0503030403020204" pitchFamily="34" charset="0"/>
              </a:rPr>
              <a:t> </a:t>
            </a:r>
          </a:p>
        </p:txBody>
      </p:sp>
      <p:pic>
        <p:nvPicPr>
          <p:cNvPr id="4" name="Picture 3">
            <a:extLst>
              <a:ext uri="{FF2B5EF4-FFF2-40B4-BE49-F238E27FC236}">
                <a16:creationId xmlns:a16="http://schemas.microsoft.com/office/drawing/2014/main" id="{9E64C4F1-9759-4285-B4D4-B216D4FC791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89942" y="2900344"/>
            <a:ext cx="6135088" cy="1566726"/>
          </a:xfrm>
          <a:prstGeom prst="rect">
            <a:avLst/>
          </a:prstGeom>
        </p:spPr>
      </p:pic>
      <p:sp>
        <p:nvSpPr>
          <p:cNvPr id="15" name="Rectangle 14">
            <a:extLst>
              <a:ext uri="{FF2B5EF4-FFF2-40B4-BE49-F238E27FC236}">
                <a16:creationId xmlns:a16="http://schemas.microsoft.com/office/drawing/2014/main" id="{C9585227-FCA0-4D81-8993-56CE9F2B01E7}"/>
              </a:ext>
            </a:extLst>
          </p:cNvPr>
          <p:cNvSpPr/>
          <p:nvPr/>
        </p:nvSpPr>
        <p:spPr>
          <a:xfrm>
            <a:off x="4358640" y="4693920"/>
            <a:ext cx="403860"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D24122F-375A-4B2D-B968-FD96F74C5953}"/>
              </a:ext>
            </a:extLst>
          </p:cNvPr>
          <p:cNvSpPr/>
          <p:nvPr/>
        </p:nvSpPr>
        <p:spPr>
          <a:xfrm>
            <a:off x="3158309" y="2418285"/>
            <a:ext cx="2966720"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86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7:2</a:t>
            </a:r>
          </a:p>
        </p:txBody>
      </p:sp>
      <p:sp>
        <p:nvSpPr>
          <p:cNvPr id="9" name="TextBox 8">
            <a:extLst>
              <a:ext uri="{FF2B5EF4-FFF2-40B4-BE49-F238E27FC236}">
                <a16:creationId xmlns:a16="http://schemas.microsoft.com/office/drawing/2014/main" id="{B705522E-23CF-4FC4-8556-ABD3FF18FAB0}"/>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graphicFrame>
        <p:nvGraphicFramePr>
          <p:cNvPr id="7" name="Object 6">
            <a:extLst>
              <a:ext uri="{FF2B5EF4-FFF2-40B4-BE49-F238E27FC236}">
                <a16:creationId xmlns:a16="http://schemas.microsoft.com/office/drawing/2014/main" id="{82E8B899-DDB0-49DE-A2DF-538606E0D01E}"/>
              </a:ext>
            </a:extLst>
          </p:cNvPr>
          <p:cNvGraphicFramePr>
            <a:graphicFrameLocks noChangeAspect="1"/>
          </p:cNvGraphicFramePr>
          <p:nvPr/>
        </p:nvGraphicFramePr>
        <p:xfrm>
          <a:off x="3536950" y="2335100"/>
          <a:ext cx="2070100" cy="558800"/>
        </p:xfrm>
        <a:graphic>
          <a:graphicData uri="http://schemas.openxmlformats.org/presentationml/2006/ole">
            <mc:AlternateContent xmlns:mc="http://schemas.openxmlformats.org/markup-compatibility/2006">
              <mc:Choice xmlns:v="urn:schemas-microsoft-com:vml" Requires="v">
                <p:oleObj spid="_x0000_s87072" name="Equation" r:id="rId4" imgW="2070000" imgH="558720" progId="Equation.DSMT4">
                  <p:embed/>
                </p:oleObj>
              </mc:Choice>
              <mc:Fallback>
                <p:oleObj name="Equation" r:id="rId4" imgW="2070000" imgH="558720" progId="Equation.DSMT4">
                  <p:embed/>
                  <p:pic>
                    <p:nvPicPr>
                      <p:cNvPr id="7" name="Object 6">
                        <a:extLst>
                          <a:ext uri="{FF2B5EF4-FFF2-40B4-BE49-F238E27FC236}">
                            <a16:creationId xmlns:a16="http://schemas.microsoft.com/office/drawing/2014/main" id="{82E8B899-DDB0-49DE-A2DF-538606E0D01E}"/>
                          </a:ext>
                        </a:extLst>
                      </p:cNvPr>
                      <p:cNvPicPr/>
                      <p:nvPr/>
                    </p:nvPicPr>
                    <p:blipFill>
                      <a:blip r:embed="rId5"/>
                      <a:stretch>
                        <a:fillRect/>
                      </a:stretch>
                    </p:blipFill>
                    <p:spPr>
                      <a:xfrm>
                        <a:off x="3536950" y="2335100"/>
                        <a:ext cx="2070100" cy="558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29BC0EF-89BE-4F92-B8EB-0B8A348F11C0}"/>
              </a:ext>
            </a:extLst>
          </p:cNvPr>
          <p:cNvGraphicFramePr>
            <a:graphicFrameLocks noChangeAspect="1"/>
          </p:cNvGraphicFramePr>
          <p:nvPr/>
        </p:nvGraphicFramePr>
        <p:xfrm>
          <a:off x="3386138" y="3151300"/>
          <a:ext cx="2374900" cy="558800"/>
        </p:xfrm>
        <a:graphic>
          <a:graphicData uri="http://schemas.openxmlformats.org/presentationml/2006/ole">
            <mc:AlternateContent xmlns:mc="http://schemas.openxmlformats.org/markup-compatibility/2006">
              <mc:Choice xmlns:v="urn:schemas-microsoft-com:vml" Requires="v">
                <p:oleObj spid="_x0000_s87073" name="Equation" r:id="rId6" imgW="2374560" imgH="558720" progId="Equation.DSMT4">
                  <p:embed/>
                </p:oleObj>
              </mc:Choice>
              <mc:Fallback>
                <p:oleObj name="Equation" r:id="rId6" imgW="2374560" imgH="558720" progId="Equation.DSMT4">
                  <p:embed/>
                  <p:pic>
                    <p:nvPicPr>
                      <p:cNvPr id="5" name="Object 4">
                        <a:extLst>
                          <a:ext uri="{FF2B5EF4-FFF2-40B4-BE49-F238E27FC236}">
                            <a16:creationId xmlns:a16="http://schemas.microsoft.com/office/drawing/2014/main" id="{829BC0EF-89BE-4F92-B8EB-0B8A348F11C0}"/>
                          </a:ext>
                        </a:extLst>
                      </p:cNvPr>
                      <p:cNvPicPr/>
                      <p:nvPr/>
                    </p:nvPicPr>
                    <p:blipFill>
                      <a:blip r:embed="rId7"/>
                      <a:stretch>
                        <a:fillRect/>
                      </a:stretch>
                    </p:blipFill>
                    <p:spPr>
                      <a:xfrm>
                        <a:off x="3386138" y="3151300"/>
                        <a:ext cx="23749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BBCC034-D617-4588-9DA3-3AC3CF6B618E}"/>
              </a:ext>
            </a:extLst>
          </p:cNvPr>
          <p:cNvGraphicFramePr>
            <a:graphicFrameLocks noChangeAspect="1"/>
          </p:cNvGraphicFramePr>
          <p:nvPr/>
        </p:nvGraphicFramePr>
        <p:xfrm>
          <a:off x="1676400" y="3963988"/>
          <a:ext cx="5791200" cy="558800"/>
        </p:xfrm>
        <a:graphic>
          <a:graphicData uri="http://schemas.openxmlformats.org/presentationml/2006/ole">
            <mc:AlternateContent xmlns:mc="http://schemas.openxmlformats.org/markup-compatibility/2006">
              <mc:Choice xmlns:v="urn:schemas-microsoft-com:vml" Requires="v">
                <p:oleObj spid="_x0000_s87074" name="Equation" r:id="rId8" imgW="5790960" imgH="558720" progId="Equation.DSMT4">
                  <p:embed/>
                </p:oleObj>
              </mc:Choice>
              <mc:Fallback>
                <p:oleObj name="Equation" r:id="rId8" imgW="5790960" imgH="558720" progId="Equation.DSMT4">
                  <p:embed/>
                  <p:pic>
                    <p:nvPicPr>
                      <p:cNvPr id="8" name="Object 7">
                        <a:extLst>
                          <a:ext uri="{FF2B5EF4-FFF2-40B4-BE49-F238E27FC236}">
                            <a16:creationId xmlns:a16="http://schemas.microsoft.com/office/drawing/2014/main" id="{FBBCC034-D617-4588-9DA3-3AC3CF6B618E}"/>
                          </a:ext>
                        </a:extLst>
                      </p:cNvPr>
                      <p:cNvPicPr/>
                      <p:nvPr/>
                    </p:nvPicPr>
                    <p:blipFill>
                      <a:blip r:embed="rId9"/>
                      <a:stretch>
                        <a:fillRect/>
                      </a:stretch>
                    </p:blipFill>
                    <p:spPr>
                      <a:xfrm>
                        <a:off x="1676400" y="3963988"/>
                        <a:ext cx="5791200" cy="558800"/>
                      </a:xfrm>
                      <a:prstGeom prst="rect">
                        <a:avLst/>
                      </a:prstGeom>
                    </p:spPr>
                  </p:pic>
                </p:oleObj>
              </mc:Fallback>
            </mc:AlternateContent>
          </a:graphicData>
        </a:graphic>
      </p:graphicFrame>
    </p:spTree>
    <p:extLst>
      <p:ext uri="{BB962C8B-B14F-4D97-AF65-F5344CB8AC3E}">
        <p14:creationId xmlns:p14="http://schemas.microsoft.com/office/powerpoint/2010/main" val="3207213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330A6A-8A00-434D-81F7-5A9C6BFE8D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84851" y="4648200"/>
            <a:ext cx="3374298" cy="848690"/>
          </a:xfrm>
          <a:prstGeom prst="rect">
            <a:avLst/>
          </a:prstGeom>
        </p:spPr>
      </p:pic>
      <p:pic>
        <p:nvPicPr>
          <p:cNvPr id="17" name="Picture 16">
            <a:extLst>
              <a:ext uri="{FF2B5EF4-FFF2-40B4-BE49-F238E27FC236}">
                <a16:creationId xmlns:a16="http://schemas.microsoft.com/office/drawing/2014/main" id="{AF15C5AA-07CB-4E20-8061-D8E6DAE8BEBA}"/>
              </a:ext>
            </a:extLst>
          </p:cNvPr>
          <p:cNvPicPr>
            <a:picLocks noChangeAspect="1"/>
          </p:cNvPicPr>
          <p:nvPr/>
        </p:nvPicPr>
        <p:blipFill rotWithShape="1">
          <a:blip r:embed="rId4">
            <a:extLst>
              <a:ext uri="{28A0092B-C50C-407E-A947-70E740481C1C}">
                <a14:useLocalDpi xmlns:a14="http://schemas.microsoft.com/office/drawing/2010/main" val="0"/>
              </a:ext>
            </a:extLst>
          </a:blip>
          <a:srcRect t="-6139"/>
          <a:stretch/>
        </p:blipFill>
        <p:spPr>
          <a:xfrm>
            <a:off x="1785258" y="1688023"/>
            <a:ext cx="5573486" cy="2811406"/>
          </a:xfrm>
          <a:prstGeom prst="rect">
            <a:avLst/>
          </a:prstGeom>
        </p:spPr>
      </p:pic>
      <p:sp>
        <p:nvSpPr>
          <p:cNvPr id="20" name="Rectangle 19">
            <a:extLst>
              <a:ext uri="{FF2B5EF4-FFF2-40B4-BE49-F238E27FC236}">
                <a16:creationId xmlns:a16="http://schemas.microsoft.com/office/drawing/2014/main" id="{68E26E50-1727-4138-AAA1-3FC6CB806E69}"/>
              </a:ext>
            </a:extLst>
          </p:cNvPr>
          <p:cNvSpPr/>
          <p:nvPr/>
        </p:nvSpPr>
        <p:spPr>
          <a:xfrm>
            <a:off x="2975428" y="1799771"/>
            <a:ext cx="4383315" cy="162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CA448AAA-0824-4717-AA27-553E1E5278B9}"/>
              </a:ext>
            </a:extLst>
          </p:cNvPr>
          <p:cNvPicPr>
            <a:picLocks noChangeAspect="1"/>
          </p:cNvPicPr>
          <p:nvPr/>
        </p:nvPicPr>
        <p:blipFill rotWithShape="1">
          <a:blip r:embed="rId5">
            <a:extLst>
              <a:ext uri="{28A0092B-C50C-407E-A947-70E740481C1C}">
                <a14:useLocalDpi xmlns:a14="http://schemas.microsoft.com/office/drawing/2010/main" val="0"/>
              </a:ext>
            </a:extLst>
          </a:blip>
          <a:srcRect t="-10371"/>
          <a:stretch/>
        </p:blipFill>
        <p:spPr>
          <a:xfrm>
            <a:off x="2975428" y="1698171"/>
            <a:ext cx="4383315" cy="1730830"/>
          </a:xfrm>
          <a:prstGeom prst="rect">
            <a:avLst/>
          </a:prstGeom>
        </p:spPr>
      </p:pic>
      <p:sp>
        <p:nvSpPr>
          <p:cNvPr id="19" name="Rectangle 18">
            <a:extLst>
              <a:ext uri="{FF2B5EF4-FFF2-40B4-BE49-F238E27FC236}">
                <a16:creationId xmlns:a16="http://schemas.microsoft.com/office/drawing/2014/main" id="{B77C67D0-1729-4182-B93F-DAB783C8B5B0}"/>
              </a:ext>
            </a:extLst>
          </p:cNvPr>
          <p:cNvSpPr/>
          <p:nvPr/>
        </p:nvSpPr>
        <p:spPr>
          <a:xfrm>
            <a:off x="3178629" y="2061029"/>
            <a:ext cx="3831771" cy="1088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7:2</a:t>
            </a:r>
          </a:p>
        </p:txBody>
      </p:sp>
      <p:sp>
        <p:nvSpPr>
          <p:cNvPr id="9" name="TextBox 8">
            <a:extLst>
              <a:ext uri="{FF2B5EF4-FFF2-40B4-BE49-F238E27FC236}">
                <a16:creationId xmlns:a16="http://schemas.microsoft.com/office/drawing/2014/main" id="{B705522E-23CF-4FC4-8556-ABD3FF18FAB0}"/>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4 </a:t>
            </a:r>
            <a:r>
              <a:rPr lang="en-GB" sz="2400" dirty="0">
                <a:latin typeface="Myriad Pro" panose="020B0503030403020204" pitchFamily="34" charset="0"/>
                <a:ea typeface="Times New Roman" panose="02020603050405020304" pitchFamily="18" charset="0"/>
                <a:cs typeface="Times New Roman" panose="02020603050405020304" pitchFamily="18" charset="0"/>
              </a:rPr>
              <a:t>– with a quantity model</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BB2F047F-295E-4F6D-B875-133962C8789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78629" y="1957275"/>
            <a:ext cx="3933372" cy="1192326"/>
          </a:xfrm>
          <a:prstGeom prst="rect">
            <a:avLst/>
          </a:prstGeom>
        </p:spPr>
      </p:pic>
      <p:sp>
        <p:nvSpPr>
          <p:cNvPr id="21" name="Rectangle 20">
            <a:extLst>
              <a:ext uri="{FF2B5EF4-FFF2-40B4-BE49-F238E27FC236}">
                <a16:creationId xmlns:a16="http://schemas.microsoft.com/office/drawing/2014/main" id="{B490A55B-0514-425A-8526-ABC399673D33}"/>
              </a:ext>
            </a:extLst>
          </p:cNvPr>
          <p:cNvSpPr/>
          <p:nvPr/>
        </p:nvSpPr>
        <p:spPr>
          <a:xfrm>
            <a:off x="4370250" y="4729482"/>
            <a:ext cx="404949"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47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B072E0-7A6E-48D6-9875-A6A2036A85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85203" y="4702626"/>
            <a:ext cx="3373594" cy="774356"/>
          </a:xfrm>
          <a:prstGeom prst="rect">
            <a:avLst/>
          </a:prstGeom>
        </p:spPr>
      </p:pic>
      <p:pic>
        <p:nvPicPr>
          <p:cNvPr id="13" name="Picture 12">
            <a:extLst>
              <a:ext uri="{FF2B5EF4-FFF2-40B4-BE49-F238E27FC236}">
                <a16:creationId xmlns:a16="http://schemas.microsoft.com/office/drawing/2014/main" id="{CC8918CC-3FDE-44E0-802E-F41C7389052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5096" y="3323514"/>
            <a:ext cx="6133808" cy="211622"/>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7:3</a:t>
            </a:r>
          </a:p>
        </p:txBody>
      </p:sp>
      <p:sp>
        <p:nvSpPr>
          <p:cNvPr id="18" name="TextBox 17">
            <a:extLst>
              <a:ext uri="{FF2B5EF4-FFF2-40B4-BE49-F238E27FC236}">
                <a16:creationId xmlns:a16="http://schemas.microsoft.com/office/drawing/2014/main" id="{A48B9E15-9C5B-400F-81A6-30AB21115F9E}"/>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diagram</a:t>
            </a:r>
            <a:r>
              <a:rPr lang="en-GB" sz="2400" dirty="0">
                <a:latin typeface="Myriad Pro" panose="020B0503030403020204" pitchFamily="34" charset="0"/>
              </a:rPr>
              <a:t> </a:t>
            </a:r>
          </a:p>
        </p:txBody>
      </p:sp>
      <p:pic>
        <p:nvPicPr>
          <p:cNvPr id="8" name="Picture 7">
            <a:extLst>
              <a:ext uri="{FF2B5EF4-FFF2-40B4-BE49-F238E27FC236}">
                <a16:creationId xmlns:a16="http://schemas.microsoft.com/office/drawing/2014/main" id="{87E048A4-FC92-4254-B652-7B9AA28F5D6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5096" y="3313828"/>
            <a:ext cx="6133808" cy="1214630"/>
          </a:xfrm>
          <a:prstGeom prst="rect">
            <a:avLst/>
          </a:prstGeom>
        </p:spPr>
      </p:pic>
      <p:sp>
        <p:nvSpPr>
          <p:cNvPr id="25" name="Rectangle 24">
            <a:extLst>
              <a:ext uri="{FF2B5EF4-FFF2-40B4-BE49-F238E27FC236}">
                <a16:creationId xmlns:a16="http://schemas.microsoft.com/office/drawing/2014/main" id="{7C041DE4-7784-4548-9D22-24147AEBBB51}"/>
              </a:ext>
            </a:extLst>
          </p:cNvPr>
          <p:cNvSpPr/>
          <p:nvPr/>
        </p:nvSpPr>
        <p:spPr>
          <a:xfrm>
            <a:off x="4341222" y="4439193"/>
            <a:ext cx="433977"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1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11AD49-B711-475E-ADED-C689F8C474E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85203" y="4702626"/>
            <a:ext cx="3373594" cy="774356"/>
          </a:xfrm>
          <a:prstGeom prst="rect">
            <a:avLst/>
          </a:prstGeom>
        </p:spPr>
      </p:pic>
      <p:pic>
        <p:nvPicPr>
          <p:cNvPr id="4" name="Picture 3">
            <a:extLst>
              <a:ext uri="{FF2B5EF4-FFF2-40B4-BE49-F238E27FC236}">
                <a16:creationId xmlns:a16="http://schemas.microsoft.com/office/drawing/2014/main" id="{0045DD13-C653-470C-AFCA-17A4C1FE68D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89942" y="2898299"/>
            <a:ext cx="6135088" cy="1470502"/>
          </a:xfrm>
          <a:prstGeom prst="rect">
            <a:avLst/>
          </a:prstGeom>
        </p:spPr>
      </p:pic>
      <p:graphicFrame>
        <p:nvGraphicFramePr>
          <p:cNvPr id="12" name="Object 11">
            <a:extLst>
              <a:ext uri="{FF2B5EF4-FFF2-40B4-BE49-F238E27FC236}">
                <a16:creationId xmlns:a16="http://schemas.microsoft.com/office/drawing/2014/main" id="{3480C01C-F8D4-4387-99D4-81E7808A5808}"/>
              </a:ext>
            </a:extLst>
          </p:cNvPr>
          <p:cNvGraphicFramePr>
            <a:graphicFrameLocks noChangeAspect="1"/>
          </p:cNvGraphicFramePr>
          <p:nvPr/>
        </p:nvGraphicFramePr>
        <p:xfrm>
          <a:off x="127000" y="1016227"/>
          <a:ext cx="8890000" cy="1016000"/>
        </p:xfrm>
        <a:graphic>
          <a:graphicData uri="http://schemas.openxmlformats.org/presentationml/2006/ole">
            <mc:AlternateContent xmlns:mc="http://schemas.openxmlformats.org/markup-compatibility/2006">
              <mc:Choice xmlns:v="urn:schemas-microsoft-com:vml" Requires="v">
                <p:oleObj spid="_x0000_s89100" name="Equation" r:id="rId6" imgW="8889840" imgH="1015920" progId="Equation.DSMT4">
                  <p:embed/>
                </p:oleObj>
              </mc:Choice>
              <mc:Fallback>
                <p:oleObj name="Equation" r:id="rId6" imgW="8889840" imgH="1015920" progId="Equation.DSMT4">
                  <p:embed/>
                  <p:pic>
                    <p:nvPicPr>
                      <p:cNvPr id="12" name="Object 11">
                        <a:extLst>
                          <a:ext uri="{FF2B5EF4-FFF2-40B4-BE49-F238E27FC236}">
                            <a16:creationId xmlns:a16="http://schemas.microsoft.com/office/drawing/2014/main" id="{3480C01C-F8D4-4387-99D4-81E7808A5808}"/>
                          </a:ext>
                        </a:extLst>
                      </p:cNvPr>
                      <p:cNvPicPr/>
                      <p:nvPr/>
                    </p:nvPicPr>
                    <p:blipFill>
                      <a:blip r:embed="rId7"/>
                      <a:stretch>
                        <a:fillRect/>
                      </a:stretch>
                    </p:blipFill>
                    <p:spPr>
                      <a:xfrm>
                        <a:off x="127000" y="1016227"/>
                        <a:ext cx="8890000" cy="1016000"/>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7:3</a:t>
            </a:r>
          </a:p>
        </p:txBody>
      </p:sp>
      <p:sp>
        <p:nvSpPr>
          <p:cNvPr id="6" name="Rectangle 5">
            <a:extLst>
              <a:ext uri="{FF2B5EF4-FFF2-40B4-BE49-F238E27FC236}">
                <a16:creationId xmlns:a16="http://schemas.microsoft.com/office/drawing/2014/main" id="{455509D9-CC2A-4FE7-9D3D-D718EDDC3BE3}"/>
              </a:ext>
            </a:extLst>
          </p:cNvPr>
          <p:cNvSpPr/>
          <p:nvPr/>
        </p:nvSpPr>
        <p:spPr>
          <a:xfrm>
            <a:off x="0" y="1016227"/>
            <a:ext cx="9144000" cy="12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48B9E15-9C5B-400F-81A6-30AB21115F9E}"/>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number line</a:t>
            </a:r>
            <a:r>
              <a:rPr lang="en-GB" sz="2400" dirty="0">
                <a:latin typeface="Myriad Pro" panose="020B0503030403020204" pitchFamily="34" charset="0"/>
              </a:rPr>
              <a:t> </a:t>
            </a:r>
          </a:p>
        </p:txBody>
      </p:sp>
      <p:sp>
        <p:nvSpPr>
          <p:cNvPr id="16" name="Rectangle 15">
            <a:extLst>
              <a:ext uri="{FF2B5EF4-FFF2-40B4-BE49-F238E27FC236}">
                <a16:creationId xmlns:a16="http://schemas.microsoft.com/office/drawing/2014/main" id="{65234EA6-FDEC-4D63-95C6-C1E3565B682A}"/>
              </a:ext>
            </a:extLst>
          </p:cNvPr>
          <p:cNvSpPr/>
          <p:nvPr/>
        </p:nvSpPr>
        <p:spPr>
          <a:xfrm>
            <a:off x="3158309" y="2418285"/>
            <a:ext cx="2966720"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A341CC-8236-40E3-93A3-6170F8D2B8B3}"/>
              </a:ext>
            </a:extLst>
          </p:cNvPr>
          <p:cNvSpPr/>
          <p:nvPr/>
        </p:nvSpPr>
        <p:spPr>
          <a:xfrm>
            <a:off x="4312194" y="4511765"/>
            <a:ext cx="492034" cy="96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94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7:3</a:t>
            </a:r>
          </a:p>
        </p:txBody>
      </p:sp>
      <p:sp>
        <p:nvSpPr>
          <p:cNvPr id="9" name="TextBox 8">
            <a:extLst>
              <a:ext uri="{FF2B5EF4-FFF2-40B4-BE49-F238E27FC236}">
                <a16:creationId xmlns:a16="http://schemas.microsoft.com/office/drawing/2014/main" id="{3ABDD79A-017E-43ED-8158-86F8CCAA84A9}"/>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graphicFrame>
        <p:nvGraphicFramePr>
          <p:cNvPr id="10" name="Object 9">
            <a:extLst>
              <a:ext uri="{FF2B5EF4-FFF2-40B4-BE49-F238E27FC236}">
                <a16:creationId xmlns:a16="http://schemas.microsoft.com/office/drawing/2014/main" id="{B49B2D0A-5C6B-4AEF-8532-14D9921A85E8}"/>
              </a:ext>
            </a:extLst>
          </p:cNvPr>
          <p:cNvGraphicFramePr>
            <a:graphicFrameLocks noChangeAspect="1"/>
          </p:cNvGraphicFramePr>
          <p:nvPr/>
        </p:nvGraphicFramePr>
        <p:xfrm>
          <a:off x="3390900" y="2335213"/>
          <a:ext cx="2362200" cy="558800"/>
        </p:xfrm>
        <a:graphic>
          <a:graphicData uri="http://schemas.openxmlformats.org/presentationml/2006/ole">
            <mc:AlternateContent xmlns:mc="http://schemas.openxmlformats.org/markup-compatibility/2006">
              <mc:Choice xmlns:v="urn:schemas-microsoft-com:vml" Requires="v">
                <p:oleObj spid="_x0000_s90144" name="Equation" r:id="rId4" imgW="2361960" imgH="558720" progId="Equation.DSMT4">
                  <p:embed/>
                </p:oleObj>
              </mc:Choice>
              <mc:Fallback>
                <p:oleObj name="Equation" r:id="rId4" imgW="2361960" imgH="558720" progId="Equation.DSMT4">
                  <p:embed/>
                  <p:pic>
                    <p:nvPicPr>
                      <p:cNvPr id="10" name="Object 9">
                        <a:extLst>
                          <a:ext uri="{FF2B5EF4-FFF2-40B4-BE49-F238E27FC236}">
                            <a16:creationId xmlns:a16="http://schemas.microsoft.com/office/drawing/2014/main" id="{B49B2D0A-5C6B-4AEF-8532-14D9921A85E8}"/>
                          </a:ext>
                        </a:extLst>
                      </p:cNvPr>
                      <p:cNvPicPr/>
                      <p:nvPr/>
                    </p:nvPicPr>
                    <p:blipFill>
                      <a:blip r:embed="rId5"/>
                      <a:stretch>
                        <a:fillRect/>
                      </a:stretch>
                    </p:blipFill>
                    <p:spPr>
                      <a:xfrm>
                        <a:off x="3390900" y="2335213"/>
                        <a:ext cx="23622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A30B23E-B0BC-41BE-B5F4-5256A9C72FD4}"/>
              </a:ext>
            </a:extLst>
          </p:cNvPr>
          <p:cNvGraphicFramePr>
            <a:graphicFrameLocks noChangeAspect="1"/>
          </p:cNvGraphicFramePr>
          <p:nvPr/>
        </p:nvGraphicFramePr>
        <p:xfrm>
          <a:off x="3390900" y="3145956"/>
          <a:ext cx="2146300" cy="558800"/>
        </p:xfrm>
        <a:graphic>
          <a:graphicData uri="http://schemas.openxmlformats.org/presentationml/2006/ole">
            <mc:AlternateContent xmlns:mc="http://schemas.openxmlformats.org/markup-compatibility/2006">
              <mc:Choice xmlns:v="urn:schemas-microsoft-com:vml" Requires="v">
                <p:oleObj spid="_x0000_s90145" name="Equation" r:id="rId6" imgW="2145960" imgH="558720" progId="Equation.DSMT4">
                  <p:embed/>
                </p:oleObj>
              </mc:Choice>
              <mc:Fallback>
                <p:oleObj name="Equation" r:id="rId6" imgW="2145960" imgH="558720" progId="Equation.DSMT4">
                  <p:embed/>
                  <p:pic>
                    <p:nvPicPr>
                      <p:cNvPr id="11" name="Object 10">
                        <a:extLst>
                          <a:ext uri="{FF2B5EF4-FFF2-40B4-BE49-F238E27FC236}">
                            <a16:creationId xmlns:a16="http://schemas.microsoft.com/office/drawing/2014/main" id="{5A30B23E-B0BC-41BE-B5F4-5256A9C72FD4}"/>
                          </a:ext>
                        </a:extLst>
                      </p:cNvPr>
                      <p:cNvPicPr/>
                      <p:nvPr/>
                    </p:nvPicPr>
                    <p:blipFill>
                      <a:blip r:embed="rId7"/>
                      <a:stretch>
                        <a:fillRect/>
                      </a:stretch>
                    </p:blipFill>
                    <p:spPr>
                      <a:xfrm>
                        <a:off x="3390900" y="3145956"/>
                        <a:ext cx="21463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EBB44F4-958D-4DA4-8F26-7BD7A42F7F64}"/>
              </a:ext>
            </a:extLst>
          </p:cNvPr>
          <p:cNvGraphicFramePr>
            <a:graphicFrameLocks noChangeAspect="1"/>
          </p:cNvGraphicFramePr>
          <p:nvPr/>
        </p:nvGraphicFramePr>
        <p:xfrm>
          <a:off x="1682750" y="3963988"/>
          <a:ext cx="5778500" cy="558800"/>
        </p:xfrm>
        <a:graphic>
          <a:graphicData uri="http://schemas.openxmlformats.org/presentationml/2006/ole">
            <mc:AlternateContent xmlns:mc="http://schemas.openxmlformats.org/markup-compatibility/2006">
              <mc:Choice xmlns:v="urn:schemas-microsoft-com:vml" Requires="v">
                <p:oleObj spid="_x0000_s90146" name="Equation" r:id="rId8" imgW="5778360" imgH="558720" progId="Equation.DSMT4">
                  <p:embed/>
                </p:oleObj>
              </mc:Choice>
              <mc:Fallback>
                <p:oleObj name="Equation" r:id="rId8" imgW="5778360" imgH="558720" progId="Equation.DSMT4">
                  <p:embed/>
                  <p:pic>
                    <p:nvPicPr>
                      <p:cNvPr id="13" name="Object 12">
                        <a:extLst>
                          <a:ext uri="{FF2B5EF4-FFF2-40B4-BE49-F238E27FC236}">
                            <a16:creationId xmlns:a16="http://schemas.microsoft.com/office/drawing/2014/main" id="{BEBB44F4-958D-4DA4-8F26-7BD7A42F7F64}"/>
                          </a:ext>
                        </a:extLst>
                      </p:cNvPr>
                      <p:cNvPicPr/>
                      <p:nvPr/>
                    </p:nvPicPr>
                    <p:blipFill>
                      <a:blip r:embed="rId9"/>
                      <a:stretch>
                        <a:fillRect/>
                      </a:stretch>
                    </p:blipFill>
                    <p:spPr>
                      <a:xfrm>
                        <a:off x="1682750" y="3963988"/>
                        <a:ext cx="5778500" cy="558800"/>
                      </a:xfrm>
                      <a:prstGeom prst="rect">
                        <a:avLst/>
                      </a:prstGeom>
                    </p:spPr>
                  </p:pic>
                </p:oleObj>
              </mc:Fallback>
            </mc:AlternateContent>
          </a:graphicData>
        </a:graphic>
      </p:graphicFrame>
    </p:spTree>
    <p:extLst>
      <p:ext uri="{BB962C8B-B14F-4D97-AF65-F5344CB8AC3E}">
        <p14:creationId xmlns:p14="http://schemas.microsoft.com/office/powerpoint/2010/main" val="1347240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7:5</a:t>
            </a:r>
          </a:p>
        </p:txBody>
      </p:sp>
      <p:pic>
        <p:nvPicPr>
          <p:cNvPr id="5" name="Picture 4">
            <a:extLst>
              <a:ext uri="{FF2B5EF4-FFF2-40B4-BE49-F238E27FC236}">
                <a16:creationId xmlns:a16="http://schemas.microsoft.com/office/drawing/2014/main" id="{B427A7F8-D2C9-4712-81E2-54C00198A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193808"/>
            <a:ext cx="5112573" cy="4470384"/>
          </a:xfrm>
          <a:prstGeom prst="rect">
            <a:avLst/>
          </a:prstGeom>
        </p:spPr>
      </p:pic>
    </p:spTree>
    <p:extLst>
      <p:ext uri="{BB962C8B-B14F-4D97-AF65-F5344CB8AC3E}">
        <p14:creationId xmlns:p14="http://schemas.microsoft.com/office/powerpoint/2010/main" val="22496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B66FA-90D6-4E4F-83FD-66BACAFF76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040361"/>
            <a:ext cx="7907446" cy="630001"/>
          </a:xfrm>
          <a:prstGeom prst="rect">
            <a:avLst/>
          </a:prstGeom>
        </p:spPr>
      </p:pic>
      <p:pic>
        <p:nvPicPr>
          <p:cNvPr id="8" name="Picture 7">
            <a:extLst>
              <a:ext uri="{FF2B5EF4-FFF2-40B4-BE49-F238E27FC236}">
                <a16:creationId xmlns:a16="http://schemas.microsoft.com/office/drawing/2014/main" id="{C923B537-ECE0-4BF3-BC42-489577CFB61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036810"/>
            <a:ext cx="831904" cy="630001"/>
          </a:xfrm>
          <a:prstGeom prst="rect">
            <a:avLst/>
          </a:prstGeom>
        </p:spPr>
      </p:pic>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1:4</a:t>
            </a:r>
          </a:p>
        </p:txBody>
      </p:sp>
      <p:pic>
        <p:nvPicPr>
          <p:cNvPr id="11" name="Picture 10">
            <a:extLst>
              <a:ext uri="{FF2B5EF4-FFF2-40B4-BE49-F238E27FC236}">
                <a16:creationId xmlns:a16="http://schemas.microsoft.com/office/drawing/2014/main" id="{26434699-801F-43F2-90C7-ACA0EC1817C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5499" y="3053435"/>
            <a:ext cx="624681" cy="774027"/>
          </a:xfrm>
          <a:prstGeom prst="rect">
            <a:avLst/>
          </a:prstGeom>
        </p:spPr>
      </p:pic>
      <p:sp>
        <p:nvSpPr>
          <p:cNvPr id="31" name="TextBox 30">
            <a:extLst>
              <a:ext uri="{FF2B5EF4-FFF2-40B4-BE49-F238E27FC236}">
                <a16:creationId xmlns:a16="http://schemas.microsoft.com/office/drawing/2014/main" id="{AFB2531D-D30D-4C3F-911D-B14C6327E0FC}"/>
              </a:ext>
            </a:extLst>
          </p:cNvPr>
          <p:cNvSpPr txBox="1"/>
          <p:nvPr/>
        </p:nvSpPr>
        <p:spPr>
          <a:xfrm>
            <a:off x="2492477" y="4388729"/>
            <a:ext cx="4159045" cy="461665"/>
          </a:xfrm>
          <a:prstGeom prst="rect">
            <a:avLst/>
          </a:prstGeom>
          <a:noFill/>
        </p:spPr>
        <p:txBody>
          <a:bodyPr wrap="square" rtlCol="0">
            <a:spAutoFit/>
          </a:bodyPr>
          <a:lstStyle/>
          <a:p>
            <a:pPr algn="ctr"/>
            <a:r>
              <a:rPr lang="en-GB" sz="2400" dirty="0">
                <a:latin typeface="Myriad Pro" panose="020B0503030403020204" pitchFamily="34" charset="0"/>
              </a:rPr>
              <a:t>1 one-tenth = one-tenth</a:t>
            </a:r>
          </a:p>
        </p:txBody>
      </p:sp>
      <p:sp>
        <p:nvSpPr>
          <p:cNvPr id="36" name="Rectangle 35">
            <a:extLst>
              <a:ext uri="{FF2B5EF4-FFF2-40B4-BE49-F238E27FC236}">
                <a16:creationId xmlns:a16="http://schemas.microsoft.com/office/drawing/2014/main" id="{5F5F77EA-9EBE-4E7C-9640-B088331013F3}"/>
              </a:ext>
            </a:extLst>
          </p:cNvPr>
          <p:cNvSpPr/>
          <p:nvPr/>
        </p:nvSpPr>
        <p:spPr>
          <a:xfrm>
            <a:off x="2168011" y="3842325"/>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D63D587A-1AF7-4BBD-9598-FA79A33F1B26}"/>
              </a:ext>
            </a:extLst>
          </p:cNvPr>
          <p:cNvSpPr txBox="1"/>
          <p:nvPr/>
        </p:nvSpPr>
        <p:spPr>
          <a:xfrm>
            <a:off x="2492476" y="4388729"/>
            <a:ext cx="4159045" cy="461665"/>
          </a:xfrm>
          <a:prstGeom prst="rect">
            <a:avLst/>
          </a:prstGeom>
          <a:noFill/>
        </p:spPr>
        <p:txBody>
          <a:bodyPr wrap="square" rtlCol="0">
            <a:spAutoFit/>
          </a:bodyPr>
          <a:lstStyle/>
          <a:p>
            <a:pPr algn="ctr"/>
            <a:r>
              <a:rPr lang="en-GB" sz="2400" dirty="0">
                <a:latin typeface="Myriad Pro" panose="020B0503030403020204" pitchFamily="34" charset="0"/>
              </a:rPr>
              <a:t>2 one-tenths = two-tenths</a:t>
            </a:r>
          </a:p>
        </p:txBody>
      </p:sp>
      <p:pic>
        <p:nvPicPr>
          <p:cNvPr id="45" name="Picture 44">
            <a:extLst>
              <a:ext uri="{FF2B5EF4-FFF2-40B4-BE49-F238E27FC236}">
                <a16:creationId xmlns:a16="http://schemas.microsoft.com/office/drawing/2014/main" id="{E7A0F153-4BEC-4AD1-A99B-7F1919708BE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0180" y="3038021"/>
            <a:ext cx="778669" cy="630001"/>
          </a:xfrm>
          <a:prstGeom prst="rect">
            <a:avLst/>
          </a:prstGeom>
        </p:spPr>
      </p:pic>
      <p:pic>
        <p:nvPicPr>
          <p:cNvPr id="48" name="Picture 47">
            <a:extLst>
              <a:ext uri="{FF2B5EF4-FFF2-40B4-BE49-F238E27FC236}">
                <a16:creationId xmlns:a16="http://schemas.microsoft.com/office/drawing/2014/main" id="{0D087558-55E3-48E7-AA1F-D9A6EF0B5A1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57402" y="3046748"/>
            <a:ext cx="352373" cy="774027"/>
          </a:xfrm>
          <a:prstGeom prst="rect">
            <a:avLst/>
          </a:prstGeom>
        </p:spPr>
      </p:pic>
      <p:sp>
        <p:nvSpPr>
          <p:cNvPr id="50" name="Rectangle 49">
            <a:extLst>
              <a:ext uri="{FF2B5EF4-FFF2-40B4-BE49-F238E27FC236}">
                <a16:creationId xmlns:a16="http://schemas.microsoft.com/office/drawing/2014/main" id="{1405C131-ADBE-43EA-9049-90FA274B21D2}"/>
              </a:ext>
            </a:extLst>
          </p:cNvPr>
          <p:cNvSpPr/>
          <p:nvPr/>
        </p:nvSpPr>
        <p:spPr>
          <a:xfrm>
            <a:off x="2168011" y="3816013"/>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8206E43F-FB62-4142-99CA-2101415E3052}"/>
              </a:ext>
            </a:extLst>
          </p:cNvPr>
          <p:cNvSpPr txBox="1"/>
          <p:nvPr/>
        </p:nvSpPr>
        <p:spPr>
          <a:xfrm>
            <a:off x="2492476" y="4388729"/>
            <a:ext cx="4159045" cy="461665"/>
          </a:xfrm>
          <a:prstGeom prst="rect">
            <a:avLst/>
          </a:prstGeom>
          <a:noFill/>
        </p:spPr>
        <p:txBody>
          <a:bodyPr wrap="square" rtlCol="0">
            <a:spAutoFit/>
          </a:bodyPr>
          <a:lstStyle/>
          <a:p>
            <a:pPr algn="ctr"/>
            <a:r>
              <a:rPr lang="en-GB" sz="2400" dirty="0">
                <a:latin typeface="Myriad Pro" panose="020B0503030403020204" pitchFamily="34" charset="0"/>
              </a:rPr>
              <a:t>3 one-tenths = three-tenths</a:t>
            </a:r>
          </a:p>
        </p:txBody>
      </p:sp>
      <p:pic>
        <p:nvPicPr>
          <p:cNvPr id="54" name="Picture 53">
            <a:extLst>
              <a:ext uri="{FF2B5EF4-FFF2-40B4-BE49-F238E27FC236}">
                <a16:creationId xmlns:a16="http://schemas.microsoft.com/office/drawing/2014/main" id="{7415A7C5-B924-4D2D-895A-47538A02A49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216995" y="3039670"/>
            <a:ext cx="790524" cy="630001"/>
          </a:xfrm>
          <a:prstGeom prst="rect">
            <a:avLst/>
          </a:prstGeom>
        </p:spPr>
      </p:pic>
      <p:pic>
        <p:nvPicPr>
          <p:cNvPr id="55" name="Picture 54">
            <a:extLst>
              <a:ext uri="{FF2B5EF4-FFF2-40B4-BE49-F238E27FC236}">
                <a16:creationId xmlns:a16="http://schemas.microsoft.com/office/drawing/2014/main" id="{F4C886BC-4FBE-4B83-8051-FF1ACEF9B1B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369344" y="3048397"/>
            <a:ext cx="431006" cy="774027"/>
          </a:xfrm>
          <a:prstGeom prst="rect">
            <a:avLst/>
          </a:prstGeom>
        </p:spPr>
      </p:pic>
      <p:sp>
        <p:nvSpPr>
          <p:cNvPr id="59" name="Rectangle 58">
            <a:extLst>
              <a:ext uri="{FF2B5EF4-FFF2-40B4-BE49-F238E27FC236}">
                <a16:creationId xmlns:a16="http://schemas.microsoft.com/office/drawing/2014/main" id="{1D7F3940-0FDC-4EB2-B541-BF0B7CC8FB2B}"/>
              </a:ext>
            </a:extLst>
          </p:cNvPr>
          <p:cNvSpPr/>
          <p:nvPr/>
        </p:nvSpPr>
        <p:spPr>
          <a:xfrm>
            <a:off x="2216995" y="3963313"/>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a:extLst>
              <a:ext uri="{FF2B5EF4-FFF2-40B4-BE49-F238E27FC236}">
                <a16:creationId xmlns:a16="http://schemas.microsoft.com/office/drawing/2014/main" id="{2C7EE85E-D366-4D87-97BA-DD13E00FAB42}"/>
              </a:ext>
            </a:extLst>
          </p:cNvPr>
          <p:cNvSpPr txBox="1"/>
          <p:nvPr/>
        </p:nvSpPr>
        <p:spPr>
          <a:xfrm>
            <a:off x="2492475" y="4381711"/>
            <a:ext cx="4159045" cy="461665"/>
          </a:xfrm>
          <a:prstGeom prst="rect">
            <a:avLst/>
          </a:prstGeom>
          <a:noFill/>
        </p:spPr>
        <p:txBody>
          <a:bodyPr wrap="square" rtlCol="0">
            <a:spAutoFit/>
          </a:bodyPr>
          <a:lstStyle/>
          <a:p>
            <a:pPr algn="ctr"/>
            <a:r>
              <a:rPr lang="en-GB" sz="2400" dirty="0">
                <a:latin typeface="Myriad Pro" panose="020B0503030403020204" pitchFamily="34" charset="0"/>
              </a:rPr>
              <a:t>4 one-tenths = four-tenths</a:t>
            </a:r>
          </a:p>
        </p:txBody>
      </p:sp>
      <p:pic>
        <p:nvPicPr>
          <p:cNvPr id="63" name="Picture 62">
            <a:extLst>
              <a:ext uri="{FF2B5EF4-FFF2-40B4-BE49-F238E27FC236}">
                <a16:creationId xmlns:a16="http://schemas.microsoft.com/office/drawing/2014/main" id="{53BA2A1D-9872-4E96-8288-2CF3C6CCD1A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99236" y="3039946"/>
            <a:ext cx="790524" cy="630001"/>
          </a:xfrm>
          <a:prstGeom prst="rect">
            <a:avLst/>
          </a:prstGeom>
        </p:spPr>
      </p:pic>
      <p:pic>
        <p:nvPicPr>
          <p:cNvPr id="64" name="Picture 63">
            <a:extLst>
              <a:ext uri="{FF2B5EF4-FFF2-40B4-BE49-F238E27FC236}">
                <a16:creationId xmlns:a16="http://schemas.microsoft.com/office/drawing/2014/main" id="{DE535064-30B9-4228-AE74-18CD7D3A404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51585" y="3048673"/>
            <a:ext cx="431006" cy="774027"/>
          </a:xfrm>
          <a:prstGeom prst="rect">
            <a:avLst/>
          </a:prstGeom>
        </p:spPr>
      </p:pic>
      <p:sp>
        <p:nvSpPr>
          <p:cNvPr id="67" name="Rectangle 66">
            <a:extLst>
              <a:ext uri="{FF2B5EF4-FFF2-40B4-BE49-F238E27FC236}">
                <a16:creationId xmlns:a16="http://schemas.microsoft.com/office/drawing/2014/main" id="{DAE2746D-F0E3-439F-86A6-81332E95DC01}"/>
              </a:ext>
            </a:extLst>
          </p:cNvPr>
          <p:cNvSpPr/>
          <p:nvPr/>
        </p:nvSpPr>
        <p:spPr>
          <a:xfrm>
            <a:off x="2255094" y="4058644"/>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F33D01B2-898E-4D1B-BA3F-4C4136C23A6B}"/>
              </a:ext>
            </a:extLst>
          </p:cNvPr>
          <p:cNvSpPr txBox="1"/>
          <p:nvPr/>
        </p:nvSpPr>
        <p:spPr>
          <a:xfrm>
            <a:off x="2492475" y="4374215"/>
            <a:ext cx="4159045" cy="461665"/>
          </a:xfrm>
          <a:prstGeom prst="rect">
            <a:avLst/>
          </a:prstGeom>
          <a:noFill/>
        </p:spPr>
        <p:txBody>
          <a:bodyPr wrap="square" rtlCol="0">
            <a:spAutoFit/>
          </a:bodyPr>
          <a:lstStyle/>
          <a:p>
            <a:pPr algn="ctr"/>
            <a:r>
              <a:rPr lang="en-GB" sz="2400" dirty="0">
                <a:latin typeface="Myriad Pro" panose="020B0503030403020204" pitchFamily="34" charset="0"/>
              </a:rPr>
              <a:t>5 one-tenths = five-tenths</a:t>
            </a:r>
          </a:p>
        </p:txBody>
      </p:sp>
      <p:pic>
        <p:nvPicPr>
          <p:cNvPr id="71" name="Picture 70">
            <a:extLst>
              <a:ext uri="{FF2B5EF4-FFF2-40B4-BE49-F238E27FC236}">
                <a16:creationId xmlns:a16="http://schemas.microsoft.com/office/drawing/2014/main" id="{E95D0CDA-0234-44A7-A11F-33AAB856D66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781476" y="3036434"/>
            <a:ext cx="790524" cy="630001"/>
          </a:xfrm>
          <a:prstGeom prst="rect">
            <a:avLst/>
          </a:prstGeom>
        </p:spPr>
      </p:pic>
      <p:pic>
        <p:nvPicPr>
          <p:cNvPr id="72" name="Picture 71">
            <a:extLst>
              <a:ext uri="{FF2B5EF4-FFF2-40B4-BE49-F238E27FC236}">
                <a16:creationId xmlns:a16="http://schemas.microsoft.com/office/drawing/2014/main" id="{B7770F44-B167-4FAE-BF7A-D81F3B56359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933825" y="3045161"/>
            <a:ext cx="431006" cy="774027"/>
          </a:xfrm>
          <a:prstGeom prst="rect">
            <a:avLst/>
          </a:prstGeom>
        </p:spPr>
      </p:pic>
      <p:sp>
        <p:nvSpPr>
          <p:cNvPr id="75" name="Rectangle 74">
            <a:extLst>
              <a:ext uri="{FF2B5EF4-FFF2-40B4-BE49-F238E27FC236}">
                <a16:creationId xmlns:a16="http://schemas.microsoft.com/office/drawing/2014/main" id="{D462232C-2D1C-4C37-9725-0E5D0A79607C}"/>
              </a:ext>
            </a:extLst>
          </p:cNvPr>
          <p:cNvSpPr/>
          <p:nvPr/>
        </p:nvSpPr>
        <p:spPr>
          <a:xfrm>
            <a:off x="2009775" y="3835307"/>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51C4211B-D9AB-402D-83D3-7557062259E2}"/>
              </a:ext>
            </a:extLst>
          </p:cNvPr>
          <p:cNvSpPr txBox="1"/>
          <p:nvPr/>
        </p:nvSpPr>
        <p:spPr>
          <a:xfrm>
            <a:off x="2492475" y="4382549"/>
            <a:ext cx="4159045" cy="461665"/>
          </a:xfrm>
          <a:prstGeom prst="rect">
            <a:avLst/>
          </a:prstGeom>
          <a:noFill/>
        </p:spPr>
        <p:txBody>
          <a:bodyPr wrap="square" rtlCol="0">
            <a:spAutoFit/>
          </a:bodyPr>
          <a:lstStyle/>
          <a:p>
            <a:pPr algn="ctr"/>
            <a:r>
              <a:rPr lang="en-GB" sz="2400" dirty="0">
                <a:latin typeface="Myriad Pro" panose="020B0503030403020204" pitchFamily="34" charset="0"/>
              </a:rPr>
              <a:t>6 one-tenths = six-tenths</a:t>
            </a:r>
          </a:p>
        </p:txBody>
      </p:sp>
      <p:pic>
        <p:nvPicPr>
          <p:cNvPr id="79" name="Picture 78">
            <a:extLst>
              <a:ext uri="{FF2B5EF4-FFF2-40B4-BE49-F238E27FC236}">
                <a16:creationId xmlns:a16="http://schemas.microsoft.com/office/drawing/2014/main" id="{2FA29EEC-FACB-4861-A1A3-453D62192EB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63716" y="3038947"/>
            <a:ext cx="790524" cy="630001"/>
          </a:xfrm>
          <a:prstGeom prst="rect">
            <a:avLst/>
          </a:prstGeom>
        </p:spPr>
      </p:pic>
      <p:pic>
        <p:nvPicPr>
          <p:cNvPr id="80" name="Picture 79">
            <a:extLst>
              <a:ext uri="{FF2B5EF4-FFF2-40B4-BE49-F238E27FC236}">
                <a16:creationId xmlns:a16="http://schemas.microsoft.com/office/drawing/2014/main" id="{E543A9A3-4BAD-4EFD-B42B-D6C7556B3F7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716065" y="3047674"/>
            <a:ext cx="431006" cy="774027"/>
          </a:xfrm>
          <a:prstGeom prst="rect">
            <a:avLst/>
          </a:prstGeom>
        </p:spPr>
      </p:pic>
      <p:sp>
        <p:nvSpPr>
          <p:cNvPr id="83" name="Rectangle 82">
            <a:extLst>
              <a:ext uri="{FF2B5EF4-FFF2-40B4-BE49-F238E27FC236}">
                <a16:creationId xmlns:a16="http://schemas.microsoft.com/office/drawing/2014/main" id="{2A3B06D3-FE9D-496A-A38E-F843926BC7DE}"/>
              </a:ext>
            </a:extLst>
          </p:cNvPr>
          <p:cNvSpPr/>
          <p:nvPr/>
        </p:nvSpPr>
        <p:spPr>
          <a:xfrm>
            <a:off x="2265979" y="4141187"/>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TextBox 83">
            <a:extLst>
              <a:ext uri="{FF2B5EF4-FFF2-40B4-BE49-F238E27FC236}">
                <a16:creationId xmlns:a16="http://schemas.microsoft.com/office/drawing/2014/main" id="{AAB195AC-CEF0-47BD-83DB-86E9196748BC}"/>
              </a:ext>
            </a:extLst>
          </p:cNvPr>
          <p:cNvSpPr txBox="1"/>
          <p:nvPr/>
        </p:nvSpPr>
        <p:spPr>
          <a:xfrm>
            <a:off x="2493665" y="4388728"/>
            <a:ext cx="4159045" cy="461665"/>
          </a:xfrm>
          <a:prstGeom prst="rect">
            <a:avLst/>
          </a:prstGeom>
          <a:noFill/>
        </p:spPr>
        <p:txBody>
          <a:bodyPr wrap="square" rtlCol="0">
            <a:spAutoFit/>
          </a:bodyPr>
          <a:lstStyle/>
          <a:p>
            <a:pPr algn="ctr"/>
            <a:r>
              <a:rPr lang="en-GB" sz="2400" dirty="0">
                <a:latin typeface="Myriad Pro" panose="020B0503030403020204" pitchFamily="34" charset="0"/>
              </a:rPr>
              <a:t>7 one-tenths = seven-tenths</a:t>
            </a:r>
          </a:p>
        </p:txBody>
      </p:sp>
      <p:pic>
        <p:nvPicPr>
          <p:cNvPr id="87" name="Picture 86">
            <a:extLst>
              <a:ext uri="{FF2B5EF4-FFF2-40B4-BE49-F238E27FC236}">
                <a16:creationId xmlns:a16="http://schemas.microsoft.com/office/drawing/2014/main" id="{2B65EA64-6B6A-4A5A-B45D-4C5BABE86B9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337043" y="3039946"/>
            <a:ext cx="790524" cy="630001"/>
          </a:xfrm>
          <a:prstGeom prst="rect">
            <a:avLst/>
          </a:prstGeom>
        </p:spPr>
      </p:pic>
      <p:pic>
        <p:nvPicPr>
          <p:cNvPr id="88" name="Picture 87">
            <a:extLst>
              <a:ext uri="{FF2B5EF4-FFF2-40B4-BE49-F238E27FC236}">
                <a16:creationId xmlns:a16="http://schemas.microsoft.com/office/drawing/2014/main" id="{2C849FFE-FF3B-42F4-AC4E-77D303D7357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489392" y="3048673"/>
            <a:ext cx="431006" cy="774027"/>
          </a:xfrm>
          <a:prstGeom prst="rect">
            <a:avLst/>
          </a:prstGeom>
        </p:spPr>
      </p:pic>
      <p:sp>
        <p:nvSpPr>
          <p:cNvPr id="91" name="Rectangle 90">
            <a:extLst>
              <a:ext uri="{FF2B5EF4-FFF2-40B4-BE49-F238E27FC236}">
                <a16:creationId xmlns:a16="http://schemas.microsoft.com/office/drawing/2014/main" id="{B6300FB7-B0DA-443A-9720-DC0FBD87DB03}"/>
              </a:ext>
            </a:extLst>
          </p:cNvPr>
          <p:cNvSpPr/>
          <p:nvPr/>
        </p:nvSpPr>
        <p:spPr>
          <a:xfrm>
            <a:off x="2004623" y="4058644"/>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91">
            <a:extLst>
              <a:ext uri="{FF2B5EF4-FFF2-40B4-BE49-F238E27FC236}">
                <a16:creationId xmlns:a16="http://schemas.microsoft.com/office/drawing/2014/main" id="{371792E8-65F1-4CD0-9BCA-F4DE4999ED40}"/>
              </a:ext>
            </a:extLst>
          </p:cNvPr>
          <p:cNvSpPr txBox="1"/>
          <p:nvPr/>
        </p:nvSpPr>
        <p:spPr>
          <a:xfrm>
            <a:off x="2492475" y="4392397"/>
            <a:ext cx="4159045" cy="461665"/>
          </a:xfrm>
          <a:prstGeom prst="rect">
            <a:avLst/>
          </a:prstGeom>
          <a:noFill/>
        </p:spPr>
        <p:txBody>
          <a:bodyPr wrap="square" rtlCol="0">
            <a:spAutoFit/>
          </a:bodyPr>
          <a:lstStyle/>
          <a:p>
            <a:pPr algn="ctr"/>
            <a:r>
              <a:rPr lang="en-GB" sz="2400" dirty="0">
                <a:latin typeface="Myriad Pro" panose="020B0503030403020204" pitchFamily="34" charset="0"/>
              </a:rPr>
              <a:t>8 one-tenths = eight-tenths</a:t>
            </a:r>
          </a:p>
        </p:txBody>
      </p:sp>
      <p:pic>
        <p:nvPicPr>
          <p:cNvPr id="95" name="Picture 94">
            <a:extLst>
              <a:ext uri="{FF2B5EF4-FFF2-40B4-BE49-F238E27FC236}">
                <a16:creationId xmlns:a16="http://schemas.microsoft.com/office/drawing/2014/main" id="{20D6A4B7-17A9-45B8-9DFB-E6491405AF5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20475" y="3037622"/>
            <a:ext cx="790524" cy="630001"/>
          </a:xfrm>
          <a:prstGeom prst="rect">
            <a:avLst/>
          </a:prstGeom>
        </p:spPr>
      </p:pic>
      <p:pic>
        <p:nvPicPr>
          <p:cNvPr id="96" name="Picture 95">
            <a:extLst>
              <a:ext uri="{FF2B5EF4-FFF2-40B4-BE49-F238E27FC236}">
                <a16:creationId xmlns:a16="http://schemas.microsoft.com/office/drawing/2014/main" id="{C5E57331-8FE2-404A-8A73-F2B3C931BF6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72824" y="3046349"/>
            <a:ext cx="431006" cy="774027"/>
          </a:xfrm>
          <a:prstGeom prst="rect">
            <a:avLst/>
          </a:prstGeom>
        </p:spPr>
      </p:pic>
      <p:sp>
        <p:nvSpPr>
          <p:cNvPr id="99" name="Rectangle 98">
            <a:extLst>
              <a:ext uri="{FF2B5EF4-FFF2-40B4-BE49-F238E27FC236}">
                <a16:creationId xmlns:a16="http://schemas.microsoft.com/office/drawing/2014/main" id="{303F2752-FF84-4BFE-B7EB-168F5375E9BE}"/>
              </a:ext>
            </a:extLst>
          </p:cNvPr>
          <p:cNvSpPr/>
          <p:nvPr/>
        </p:nvSpPr>
        <p:spPr>
          <a:xfrm>
            <a:off x="2294280" y="4230607"/>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TextBox 99">
            <a:extLst>
              <a:ext uri="{FF2B5EF4-FFF2-40B4-BE49-F238E27FC236}">
                <a16:creationId xmlns:a16="http://schemas.microsoft.com/office/drawing/2014/main" id="{605BB9C0-135E-4159-AC3A-CE24DDEE09E2}"/>
              </a:ext>
            </a:extLst>
          </p:cNvPr>
          <p:cNvSpPr txBox="1"/>
          <p:nvPr/>
        </p:nvSpPr>
        <p:spPr>
          <a:xfrm>
            <a:off x="2499107" y="4392397"/>
            <a:ext cx="4159045" cy="461665"/>
          </a:xfrm>
          <a:prstGeom prst="rect">
            <a:avLst/>
          </a:prstGeom>
          <a:noFill/>
        </p:spPr>
        <p:txBody>
          <a:bodyPr wrap="square" rtlCol="0">
            <a:spAutoFit/>
          </a:bodyPr>
          <a:lstStyle/>
          <a:p>
            <a:pPr algn="ctr"/>
            <a:r>
              <a:rPr lang="en-GB" sz="2400" dirty="0">
                <a:latin typeface="Myriad Pro" panose="020B0503030403020204" pitchFamily="34" charset="0"/>
              </a:rPr>
              <a:t>9 one-tenths = nine-tenths</a:t>
            </a:r>
          </a:p>
        </p:txBody>
      </p:sp>
      <p:pic>
        <p:nvPicPr>
          <p:cNvPr id="103" name="Picture 102">
            <a:extLst>
              <a:ext uri="{FF2B5EF4-FFF2-40B4-BE49-F238E27FC236}">
                <a16:creationId xmlns:a16="http://schemas.microsoft.com/office/drawing/2014/main" id="{4493E097-48C3-44FC-890F-5D1F6F92AA3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903243" y="3040205"/>
            <a:ext cx="790524" cy="630001"/>
          </a:xfrm>
          <a:prstGeom prst="rect">
            <a:avLst/>
          </a:prstGeom>
        </p:spPr>
      </p:pic>
      <p:pic>
        <p:nvPicPr>
          <p:cNvPr id="104" name="Picture 103">
            <a:extLst>
              <a:ext uri="{FF2B5EF4-FFF2-40B4-BE49-F238E27FC236}">
                <a16:creationId xmlns:a16="http://schemas.microsoft.com/office/drawing/2014/main" id="{0F24EEA6-A177-4B50-9135-6A72241B65E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055592" y="3048932"/>
            <a:ext cx="431006" cy="774027"/>
          </a:xfrm>
          <a:prstGeom prst="rect">
            <a:avLst/>
          </a:prstGeom>
        </p:spPr>
      </p:pic>
      <p:sp>
        <p:nvSpPr>
          <p:cNvPr id="107" name="Rectangle 106">
            <a:extLst>
              <a:ext uri="{FF2B5EF4-FFF2-40B4-BE49-F238E27FC236}">
                <a16:creationId xmlns:a16="http://schemas.microsoft.com/office/drawing/2014/main" id="{57BA1D9F-0513-47E5-BE5D-D7112D8AB746}"/>
              </a:ext>
            </a:extLst>
          </p:cNvPr>
          <p:cNvSpPr/>
          <p:nvPr/>
        </p:nvSpPr>
        <p:spPr>
          <a:xfrm>
            <a:off x="2361550" y="4036299"/>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TextBox 107">
            <a:extLst>
              <a:ext uri="{FF2B5EF4-FFF2-40B4-BE49-F238E27FC236}">
                <a16:creationId xmlns:a16="http://schemas.microsoft.com/office/drawing/2014/main" id="{5F1CB8A2-50EA-4514-BB66-513E16DDB22D}"/>
              </a:ext>
            </a:extLst>
          </p:cNvPr>
          <p:cNvSpPr txBox="1"/>
          <p:nvPr/>
        </p:nvSpPr>
        <p:spPr>
          <a:xfrm>
            <a:off x="2502736" y="4401471"/>
            <a:ext cx="4159045" cy="461665"/>
          </a:xfrm>
          <a:prstGeom prst="rect">
            <a:avLst/>
          </a:prstGeom>
          <a:noFill/>
        </p:spPr>
        <p:txBody>
          <a:bodyPr wrap="square" rtlCol="0">
            <a:spAutoFit/>
          </a:bodyPr>
          <a:lstStyle/>
          <a:p>
            <a:pPr algn="ctr"/>
            <a:r>
              <a:rPr lang="en-GB" sz="2400" dirty="0">
                <a:latin typeface="Myriad Pro" panose="020B0503030403020204" pitchFamily="34" charset="0"/>
              </a:rPr>
              <a:t>10 one-tenths = ten-tenths</a:t>
            </a:r>
          </a:p>
        </p:txBody>
      </p:sp>
      <p:pic>
        <p:nvPicPr>
          <p:cNvPr id="111" name="Picture 110">
            <a:extLst>
              <a:ext uri="{FF2B5EF4-FFF2-40B4-BE49-F238E27FC236}">
                <a16:creationId xmlns:a16="http://schemas.microsoft.com/office/drawing/2014/main" id="{C25BDEC9-1959-499D-81C6-680B090B36A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682513" y="3039946"/>
            <a:ext cx="790524" cy="630001"/>
          </a:xfrm>
          <a:prstGeom prst="rect">
            <a:avLst/>
          </a:prstGeom>
        </p:spPr>
      </p:pic>
      <p:pic>
        <p:nvPicPr>
          <p:cNvPr id="112" name="Picture 111">
            <a:extLst>
              <a:ext uri="{FF2B5EF4-FFF2-40B4-BE49-F238E27FC236}">
                <a16:creationId xmlns:a16="http://schemas.microsoft.com/office/drawing/2014/main" id="{6474839A-00B0-4BB8-932B-1CD0F452A3E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834862" y="3048673"/>
            <a:ext cx="431006" cy="774027"/>
          </a:xfrm>
          <a:prstGeom prst="rect">
            <a:avLst/>
          </a:prstGeom>
        </p:spPr>
      </p:pic>
    </p:spTree>
    <p:extLst>
      <p:ext uri="{BB962C8B-B14F-4D97-AF65-F5344CB8AC3E}">
        <p14:creationId xmlns:p14="http://schemas.microsoft.com/office/powerpoint/2010/main" val="42737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
                                        <p:tgtEl>
                                          <p:spTgt spid="83"/>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87"/>
                                        </p:tgtEl>
                                        <p:attrNameLst>
                                          <p:attrName>style.visibility</p:attrName>
                                        </p:attrNameLst>
                                      </p:cBhvr>
                                      <p:to>
                                        <p:strVal val="visible"/>
                                      </p:to>
                                    </p:set>
                                    <p:animEffect transition="in" filter="fade">
                                      <p:cBhvr>
                                        <p:cTn id="115" dur="500"/>
                                        <p:tgtEl>
                                          <p:spTgt spid="87"/>
                                        </p:tgtEl>
                                      </p:cBhvr>
                                    </p:animEffect>
                                  </p:childTnLst>
                                </p:cTn>
                              </p:par>
                            </p:childTnLst>
                          </p:cTn>
                        </p:par>
                        <p:par>
                          <p:cTn id="116" fill="hold">
                            <p:stCondLst>
                              <p:cond delay="1000"/>
                            </p:stCondLst>
                            <p:childTnLst>
                              <p:par>
                                <p:cTn id="117" presetID="10" presetClass="entr" presetSubtype="0" fill="hold" nodeType="after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500"/>
                                        <p:tgtEl>
                                          <p:spTgt spid="8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fade">
                                      <p:cBhvr>
                                        <p:cTn id="129" dur="500"/>
                                        <p:tgtEl>
                                          <p:spTgt spid="91"/>
                                        </p:tgtEl>
                                      </p:cBhvr>
                                    </p:animEffec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500"/>
                                        <p:tgtEl>
                                          <p:spTgt spid="95"/>
                                        </p:tgtEl>
                                      </p:cBhvr>
                                    </p:animEffec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96"/>
                                        </p:tgtEl>
                                        <p:attrNameLst>
                                          <p:attrName>style.visibility</p:attrName>
                                        </p:attrNameLst>
                                      </p:cBhvr>
                                      <p:to>
                                        <p:strVal val="visible"/>
                                      </p:to>
                                    </p:set>
                                    <p:animEffect transition="in" filter="fade">
                                      <p:cBhvr>
                                        <p:cTn id="137" dur="500"/>
                                        <p:tgtEl>
                                          <p:spTgt spid="9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fade">
                                      <p:cBhvr>
                                        <p:cTn id="142" dur="500"/>
                                        <p:tgtEl>
                                          <p:spTgt spid="9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500"/>
                                        <p:tgtEl>
                                          <p:spTgt spid="99"/>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fade">
                                      <p:cBhvr>
                                        <p:cTn id="151" dur="500"/>
                                        <p:tgtEl>
                                          <p:spTgt spid="103"/>
                                        </p:tgtEl>
                                      </p:cBhvr>
                                    </p:animEffect>
                                  </p:childTnLst>
                                </p:cTn>
                              </p:par>
                            </p:childTnLst>
                          </p:cTn>
                        </p:par>
                        <p:par>
                          <p:cTn id="152" fill="hold">
                            <p:stCondLst>
                              <p:cond delay="1000"/>
                            </p:stCondLst>
                            <p:childTnLst>
                              <p:par>
                                <p:cTn id="153" presetID="10" presetClass="entr" presetSubtype="0"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500"/>
                                        <p:tgtEl>
                                          <p:spTgt spid="10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500"/>
                                        <p:tgtEl>
                                          <p:spTgt spid="10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7"/>
                                        </p:tgtEl>
                                        <p:attrNameLst>
                                          <p:attrName>style.visibility</p:attrName>
                                        </p:attrNameLst>
                                      </p:cBhvr>
                                      <p:to>
                                        <p:strVal val="visible"/>
                                      </p:to>
                                    </p:set>
                                    <p:animEffect transition="in" filter="fade">
                                      <p:cBhvr>
                                        <p:cTn id="165" dur="500"/>
                                        <p:tgtEl>
                                          <p:spTgt spid="107"/>
                                        </p:tgtEl>
                                      </p:cBhvr>
                                    </p:animEffec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111"/>
                                        </p:tgtEl>
                                        <p:attrNameLst>
                                          <p:attrName>style.visibility</p:attrName>
                                        </p:attrNameLst>
                                      </p:cBhvr>
                                      <p:to>
                                        <p:strVal val="visible"/>
                                      </p:to>
                                    </p:set>
                                    <p:animEffect transition="in" filter="fade">
                                      <p:cBhvr>
                                        <p:cTn id="169" dur="500"/>
                                        <p:tgtEl>
                                          <p:spTgt spid="111"/>
                                        </p:tgtEl>
                                      </p:cBhvr>
                                    </p:animEffect>
                                  </p:childTnLst>
                                </p:cTn>
                              </p:par>
                            </p:childTnLst>
                          </p:cTn>
                        </p:par>
                        <p:par>
                          <p:cTn id="170" fill="hold">
                            <p:stCondLst>
                              <p:cond delay="1000"/>
                            </p:stCondLst>
                            <p:childTnLst>
                              <p:par>
                                <p:cTn id="171" presetID="10" presetClass="entr" presetSubtype="0" fill="hold" nodeType="afterEffect">
                                  <p:stCondLst>
                                    <p:cond delay="0"/>
                                  </p:stCondLst>
                                  <p:childTnLst>
                                    <p:set>
                                      <p:cBhvr>
                                        <p:cTn id="172" dur="1" fill="hold">
                                          <p:stCondLst>
                                            <p:cond delay="0"/>
                                          </p:stCondLst>
                                        </p:cTn>
                                        <p:tgtEl>
                                          <p:spTgt spid="112"/>
                                        </p:tgtEl>
                                        <p:attrNameLst>
                                          <p:attrName>style.visibility</p:attrName>
                                        </p:attrNameLst>
                                      </p:cBhvr>
                                      <p:to>
                                        <p:strVal val="visible"/>
                                      </p:to>
                                    </p:set>
                                    <p:animEffect transition="in" filter="fade">
                                      <p:cBhvr>
                                        <p:cTn id="173" dur="500"/>
                                        <p:tgtEl>
                                          <p:spTgt spid="11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animBg="1"/>
      <p:bldP spid="43" grpId="0"/>
      <p:bldP spid="50" grpId="0" animBg="1"/>
      <p:bldP spid="51" grpId="0"/>
      <p:bldP spid="59" grpId="0" animBg="1"/>
      <p:bldP spid="60" grpId="0"/>
      <p:bldP spid="67" grpId="0" animBg="1"/>
      <p:bldP spid="68" grpId="0"/>
      <p:bldP spid="75" grpId="0" animBg="1"/>
      <p:bldP spid="76" grpId="0"/>
      <p:bldP spid="83" grpId="0" animBg="1"/>
      <p:bldP spid="84" grpId="0"/>
      <p:bldP spid="91" grpId="0" animBg="1"/>
      <p:bldP spid="92" grpId="0"/>
      <p:bldP spid="99" grpId="0" animBg="1"/>
      <p:bldP spid="100" grpId="0"/>
      <p:bldP spid="107" grpId="0" animBg="1"/>
      <p:bldP spid="10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BB074AF-D950-482F-B97A-E1BEE71F1E1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103" y="1348696"/>
            <a:ext cx="5375298" cy="1757361"/>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7:6</a:t>
            </a:r>
          </a:p>
        </p:txBody>
      </p:sp>
      <p:graphicFrame>
        <p:nvGraphicFramePr>
          <p:cNvPr id="6" name="Object 5">
            <a:extLst>
              <a:ext uri="{FF2B5EF4-FFF2-40B4-BE49-F238E27FC236}">
                <a16:creationId xmlns:a16="http://schemas.microsoft.com/office/drawing/2014/main" id="{6FAC219A-8517-4DA2-B83D-0F02314DB1C6}"/>
              </a:ext>
            </a:extLst>
          </p:cNvPr>
          <p:cNvGraphicFramePr>
            <a:graphicFrameLocks noChangeAspect="1"/>
          </p:cNvGraphicFramePr>
          <p:nvPr/>
        </p:nvGraphicFramePr>
        <p:xfrm>
          <a:off x="3365500" y="5349875"/>
          <a:ext cx="2413000" cy="558800"/>
        </p:xfrm>
        <a:graphic>
          <a:graphicData uri="http://schemas.openxmlformats.org/presentationml/2006/ole">
            <mc:AlternateContent xmlns:mc="http://schemas.openxmlformats.org/markup-compatibility/2006">
              <mc:Choice xmlns:v="urn:schemas-microsoft-com:vml" Requires="v">
                <p:oleObj spid="_x0000_s91148" name="Equation" r:id="rId5" imgW="2412720" imgH="558720" progId="Equation.DSMT4">
                  <p:embed/>
                </p:oleObj>
              </mc:Choice>
              <mc:Fallback>
                <p:oleObj name="Equation" r:id="rId5" imgW="2412720" imgH="558720" progId="Equation.DSMT4">
                  <p:embed/>
                  <p:pic>
                    <p:nvPicPr>
                      <p:cNvPr id="6" name="Object 5">
                        <a:extLst>
                          <a:ext uri="{FF2B5EF4-FFF2-40B4-BE49-F238E27FC236}">
                            <a16:creationId xmlns:a16="http://schemas.microsoft.com/office/drawing/2014/main" id="{6FAC219A-8517-4DA2-B83D-0F02314DB1C6}"/>
                          </a:ext>
                        </a:extLst>
                      </p:cNvPr>
                      <p:cNvPicPr/>
                      <p:nvPr/>
                    </p:nvPicPr>
                    <p:blipFill>
                      <a:blip r:embed="rId6"/>
                      <a:stretch>
                        <a:fillRect/>
                      </a:stretch>
                    </p:blipFill>
                    <p:spPr>
                      <a:xfrm>
                        <a:off x="3365500" y="5349875"/>
                        <a:ext cx="24130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1BD6AA3C-5DFF-463A-81F4-E211635F794B}"/>
              </a:ext>
            </a:extLst>
          </p:cNvPr>
          <p:cNvSpPr/>
          <p:nvPr/>
        </p:nvSpPr>
        <p:spPr>
          <a:xfrm>
            <a:off x="3380740" y="534987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162CA1-94C7-4566-B3F4-FE5E9DD75E21}"/>
              </a:ext>
            </a:extLst>
          </p:cNvPr>
          <p:cNvSpPr/>
          <p:nvPr/>
        </p:nvSpPr>
        <p:spPr>
          <a:xfrm>
            <a:off x="3380740" y="568642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BB5F4D1-FD1F-4C04-A54D-FDA04D259A9B}"/>
              </a:ext>
            </a:extLst>
          </p:cNvPr>
          <p:cNvSpPr/>
          <p:nvPr/>
        </p:nvSpPr>
        <p:spPr>
          <a:xfrm>
            <a:off x="5562602" y="535749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B47595A-21DF-4617-8715-43536929AC54}"/>
              </a:ext>
            </a:extLst>
          </p:cNvPr>
          <p:cNvSpPr/>
          <p:nvPr/>
        </p:nvSpPr>
        <p:spPr>
          <a:xfrm>
            <a:off x="5562602" y="569404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8832B387-BCAB-459E-9131-0B1A2BCB8E1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9103" y="3194956"/>
            <a:ext cx="5375298" cy="1975301"/>
          </a:xfrm>
          <a:prstGeom prst="rect">
            <a:avLst/>
          </a:prstGeom>
        </p:spPr>
      </p:pic>
      <p:pic>
        <p:nvPicPr>
          <p:cNvPr id="21" name="Picture 20">
            <a:extLst>
              <a:ext uri="{FF2B5EF4-FFF2-40B4-BE49-F238E27FC236}">
                <a16:creationId xmlns:a16="http://schemas.microsoft.com/office/drawing/2014/main" id="{B72FD500-7511-49AE-9E7E-04ACC71AC84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9102" y="1345159"/>
            <a:ext cx="7905797" cy="3821924"/>
          </a:xfrm>
          <a:prstGeom prst="rect">
            <a:avLst/>
          </a:prstGeom>
        </p:spPr>
      </p:pic>
    </p:spTree>
    <p:extLst>
      <p:ext uri="{BB962C8B-B14F-4D97-AF65-F5344CB8AC3E}">
        <p14:creationId xmlns:p14="http://schemas.microsoft.com/office/powerpoint/2010/main" val="27990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AAE800-302A-4DC8-9F68-A7B5012662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103" y="1940039"/>
            <a:ext cx="4341517" cy="920664"/>
          </a:xfrm>
          <a:prstGeom prst="rect">
            <a:avLst/>
          </a:prstGeom>
        </p:spPr>
      </p:pic>
      <p:pic>
        <p:nvPicPr>
          <p:cNvPr id="15" name="Picture 14">
            <a:extLst>
              <a:ext uri="{FF2B5EF4-FFF2-40B4-BE49-F238E27FC236}">
                <a16:creationId xmlns:a16="http://schemas.microsoft.com/office/drawing/2014/main" id="{E0D84961-0DCF-4474-B7AA-D4AF925128A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9103" y="3799490"/>
            <a:ext cx="5445148" cy="536028"/>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7:6</a:t>
            </a:r>
          </a:p>
        </p:txBody>
      </p:sp>
      <p:graphicFrame>
        <p:nvGraphicFramePr>
          <p:cNvPr id="6" name="Object 5">
            <a:extLst>
              <a:ext uri="{FF2B5EF4-FFF2-40B4-BE49-F238E27FC236}">
                <a16:creationId xmlns:a16="http://schemas.microsoft.com/office/drawing/2014/main" id="{6FAC219A-8517-4DA2-B83D-0F02314DB1C6}"/>
              </a:ext>
            </a:extLst>
          </p:cNvPr>
          <p:cNvGraphicFramePr>
            <a:graphicFrameLocks noChangeAspect="1"/>
          </p:cNvGraphicFramePr>
          <p:nvPr/>
        </p:nvGraphicFramePr>
        <p:xfrm>
          <a:off x="3302000" y="5349875"/>
          <a:ext cx="2540000" cy="558800"/>
        </p:xfrm>
        <a:graphic>
          <a:graphicData uri="http://schemas.openxmlformats.org/presentationml/2006/ole">
            <mc:AlternateContent xmlns:mc="http://schemas.openxmlformats.org/markup-compatibility/2006">
              <mc:Choice xmlns:v="urn:schemas-microsoft-com:vml" Requires="v">
                <p:oleObj spid="_x0000_s92172" name="Equation" r:id="rId6" imgW="2539800" imgH="558720" progId="Equation.DSMT4">
                  <p:embed/>
                </p:oleObj>
              </mc:Choice>
              <mc:Fallback>
                <p:oleObj name="Equation" r:id="rId6" imgW="2539800" imgH="558720" progId="Equation.DSMT4">
                  <p:embed/>
                  <p:pic>
                    <p:nvPicPr>
                      <p:cNvPr id="6" name="Object 5">
                        <a:extLst>
                          <a:ext uri="{FF2B5EF4-FFF2-40B4-BE49-F238E27FC236}">
                            <a16:creationId xmlns:a16="http://schemas.microsoft.com/office/drawing/2014/main" id="{6FAC219A-8517-4DA2-B83D-0F02314DB1C6}"/>
                          </a:ext>
                        </a:extLst>
                      </p:cNvPr>
                      <p:cNvPicPr/>
                      <p:nvPr/>
                    </p:nvPicPr>
                    <p:blipFill>
                      <a:blip r:embed="rId7"/>
                      <a:stretch>
                        <a:fillRect/>
                      </a:stretch>
                    </p:blipFill>
                    <p:spPr>
                      <a:xfrm>
                        <a:off x="3302000" y="5349875"/>
                        <a:ext cx="25400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1BD6AA3C-5DFF-463A-81F4-E211635F794B}"/>
              </a:ext>
            </a:extLst>
          </p:cNvPr>
          <p:cNvSpPr/>
          <p:nvPr/>
        </p:nvSpPr>
        <p:spPr>
          <a:xfrm>
            <a:off x="3380740" y="534987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162CA1-94C7-4566-B3F4-FE5E9DD75E21}"/>
              </a:ext>
            </a:extLst>
          </p:cNvPr>
          <p:cNvSpPr/>
          <p:nvPr/>
        </p:nvSpPr>
        <p:spPr>
          <a:xfrm>
            <a:off x="3116580" y="5686425"/>
            <a:ext cx="45720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BB5F4D1-FD1F-4C04-A54D-FDA04D259A9B}"/>
              </a:ext>
            </a:extLst>
          </p:cNvPr>
          <p:cNvSpPr/>
          <p:nvPr/>
        </p:nvSpPr>
        <p:spPr>
          <a:xfrm>
            <a:off x="5562602" y="535749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B47595A-21DF-4617-8715-43536929AC54}"/>
              </a:ext>
            </a:extLst>
          </p:cNvPr>
          <p:cNvSpPr/>
          <p:nvPr/>
        </p:nvSpPr>
        <p:spPr>
          <a:xfrm>
            <a:off x="5562602" y="5694045"/>
            <a:ext cx="358138"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F800BFF-9292-4174-8C5D-046BC5E055B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9102" y="1943255"/>
            <a:ext cx="7905797" cy="2880993"/>
          </a:xfrm>
          <a:prstGeom prst="rect">
            <a:avLst/>
          </a:prstGeom>
        </p:spPr>
      </p:pic>
    </p:spTree>
    <p:extLst>
      <p:ext uri="{BB962C8B-B14F-4D97-AF65-F5344CB8AC3E}">
        <p14:creationId xmlns:p14="http://schemas.microsoft.com/office/powerpoint/2010/main" val="30589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4A6D9C5-A733-4D2B-8F58-3A3356DE803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85360" y="2215832"/>
            <a:ext cx="2438399" cy="1746568"/>
          </a:xfrm>
          <a:prstGeom prst="rect">
            <a:avLst/>
          </a:prstGeom>
        </p:spPr>
      </p:pic>
      <p:pic>
        <p:nvPicPr>
          <p:cNvPr id="9" name="Picture 8">
            <a:extLst>
              <a:ext uri="{FF2B5EF4-FFF2-40B4-BE49-F238E27FC236}">
                <a16:creationId xmlns:a16="http://schemas.microsoft.com/office/drawing/2014/main" id="{1A535607-AB3F-4D34-818B-B1F984CB1F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9103" y="2216784"/>
            <a:ext cx="2761638" cy="2320292"/>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7:6</a:t>
            </a:r>
          </a:p>
        </p:txBody>
      </p:sp>
      <p:graphicFrame>
        <p:nvGraphicFramePr>
          <p:cNvPr id="6" name="Object 5">
            <a:extLst>
              <a:ext uri="{FF2B5EF4-FFF2-40B4-BE49-F238E27FC236}">
                <a16:creationId xmlns:a16="http://schemas.microsoft.com/office/drawing/2014/main" id="{6FAC219A-8517-4DA2-B83D-0F02314DB1C6}"/>
              </a:ext>
            </a:extLst>
          </p:cNvPr>
          <p:cNvGraphicFramePr>
            <a:graphicFrameLocks noChangeAspect="1"/>
          </p:cNvGraphicFramePr>
          <p:nvPr/>
        </p:nvGraphicFramePr>
        <p:xfrm>
          <a:off x="3365500" y="5349875"/>
          <a:ext cx="2413000" cy="558800"/>
        </p:xfrm>
        <a:graphic>
          <a:graphicData uri="http://schemas.openxmlformats.org/presentationml/2006/ole">
            <mc:AlternateContent xmlns:mc="http://schemas.openxmlformats.org/markup-compatibility/2006">
              <mc:Choice xmlns:v="urn:schemas-microsoft-com:vml" Requires="v">
                <p:oleObj spid="_x0000_s93196" name="Equation" r:id="rId6" imgW="2412720" imgH="558720" progId="Equation.DSMT4">
                  <p:embed/>
                </p:oleObj>
              </mc:Choice>
              <mc:Fallback>
                <p:oleObj name="Equation" r:id="rId6" imgW="2412720" imgH="558720" progId="Equation.DSMT4">
                  <p:embed/>
                  <p:pic>
                    <p:nvPicPr>
                      <p:cNvPr id="6" name="Object 5">
                        <a:extLst>
                          <a:ext uri="{FF2B5EF4-FFF2-40B4-BE49-F238E27FC236}">
                            <a16:creationId xmlns:a16="http://schemas.microsoft.com/office/drawing/2014/main" id="{6FAC219A-8517-4DA2-B83D-0F02314DB1C6}"/>
                          </a:ext>
                        </a:extLst>
                      </p:cNvPr>
                      <p:cNvPicPr/>
                      <p:nvPr/>
                    </p:nvPicPr>
                    <p:blipFill>
                      <a:blip r:embed="rId7"/>
                      <a:stretch>
                        <a:fillRect/>
                      </a:stretch>
                    </p:blipFill>
                    <p:spPr>
                      <a:xfrm>
                        <a:off x="3365500" y="5349875"/>
                        <a:ext cx="24130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1BD6AA3C-5DFF-463A-81F4-E211635F794B}"/>
              </a:ext>
            </a:extLst>
          </p:cNvPr>
          <p:cNvSpPr/>
          <p:nvPr/>
        </p:nvSpPr>
        <p:spPr>
          <a:xfrm>
            <a:off x="3380740" y="534987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162CA1-94C7-4566-B3F4-FE5E9DD75E21}"/>
              </a:ext>
            </a:extLst>
          </p:cNvPr>
          <p:cNvSpPr/>
          <p:nvPr/>
        </p:nvSpPr>
        <p:spPr>
          <a:xfrm>
            <a:off x="3116580" y="5686425"/>
            <a:ext cx="45720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BB5F4D1-FD1F-4C04-A54D-FDA04D259A9B}"/>
              </a:ext>
            </a:extLst>
          </p:cNvPr>
          <p:cNvSpPr/>
          <p:nvPr/>
        </p:nvSpPr>
        <p:spPr>
          <a:xfrm>
            <a:off x="5562602" y="5357495"/>
            <a:ext cx="193040"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B47595A-21DF-4617-8715-43536929AC54}"/>
              </a:ext>
            </a:extLst>
          </p:cNvPr>
          <p:cNvSpPr/>
          <p:nvPr/>
        </p:nvSpPr>
        <p:spPr>
          <a:xfrm>
            <a:off x="5562602" y="5694045"/>
            <a:ext cx="358138"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F6436DD-B4F9-46C9-A732-85F17D31A5F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9102" y="2212083"/>
            <a:ext cx="7905797" cy="2112267"/>
          </a:xfrm>
          <a:prstGeom prst="rect">
            <a:avLst/>
          </a:prstGeom>
        </p:spPr>
      </p:pic>
    </p:spTree>
    <p:extLst>
      <p:ext uri="{BB962C8B-B14F-4D97-AF65-F5344CB8AC3E}">
        <p14:creationId xmlns:p14="http://schemas.microsoft.com/office/powerpoint/2010/main" val="38452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7:6</a:t>
            </a:r>
          </a:p>
        </p:txBody>
      </p:sp>
      <p:pic>
        <p:nvPicPr>
          <p:cNvPr id="4" name="Picture 3">
            <a:extLst>
              <a:ext uri="{FF2B5EF4-FFF2-40B4-BE49-F238E27FC236}">
                <a16:creationId xmlns:a16="http://schemas.microsoft.com/office/drawing/2014/main" id="{1B9F0566-C442-40ED-AADA-ECAE5E697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57542"/>
            <a:ext cx="7907446" cy="1542916"/>
          </a:xfrm>
          <a:prstGeom prst="rect">
            <a:avLst/>
          </a:prstGeom>
        </p:spPr>
      </p:pic>
      <p:pic>
        <p:nvPicPr>
          <p:cNvPr id="13" name="Picture 12">
            <a:extLst>
              <a:ext uri="{FF2B5EF4-FFF2-40B4-BE49-F238E27FC236}">
                <a16:creationId xmlns:a16="http://schemas.microsoft.com/office/drawing/2014/main" id="{80166DDB-709A-41DF-A9E8-12096D6C7C2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00524" y="2847977"/>
            <a:ext cx="609600" cy="704850"/>
          </a:xfrm>
          <a:prstGeom prst="rect">
            <a:avLst/>
          </a:prstGeom>
        </p:spPr>
      </p:pic>
    </p:spTree>
    <p:extLst>
      <p:ext uri="{BB962C8B-B14F-4D97-AF65-F5344CB8AC3E}">
        <p14:creationId xmlns:p14="http://schemas.microsoft.com/office/powerpoint/2010/main" val="249157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2D1CB-7D40-4BF4-AD9B-62C3E94677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0800000">
            <a:off x="4408167" y="4362449"/>
            <a:ext cx="270511" cy="266701"/>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8:1</a:t>
            </a:r>
          </a:p>
        </p:txBody>
      </p:sp>
      <p:pic>
        <p:nvPicPr>
          <p:cNvPr id="5" name="Picture 4">
            <a:extLst>
              <a:ext uri="{FF2B5EF4-FFF2-40B4-BE49-F238E27FC236}">
                <a16:creationId xmlns:a16="http://schemas.microsoft.com/office/drawing/2014/main" id="{9BA02E6C-AC80-47BE-85EF-6F3584E4A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77" y="2749152"/>
            <a:ext cx="7907446" cy="1359696"/>
          </a:xfrm>
          <a:prstGeom prst="rect">
            <a:avLst/>
          </a:prstGeom>
        </p:spPr>
      </p:pic>
      <p:graphicFrame>
        <p:nvGraphicFramePr>
          <p:cNvPr id="6" name="Object 5">
            <a:extLst>
              <a:ext uri="{FF2B5EF4-FFF2-40B4-BE49-F238E27FC236}">
                <a16:creationId xmlns:a16="http://schemas.microsoft.com/office/drawing/2014/main" id="{888E6E46-947B-4B1C-A628-AAEE18B66CF5}"/>
              </a:ext>
            </a:extLst>
          </p:cNvPr>
          <p:cNvGraphicFramePr>
            <a:graphicFrameLocks noChangeAspect="1"/>
          </p:cNvGraphicFramePr>
          <p:nvPr/>
        </p:nvGraphicFramePr>
        <p:xfrm>
          <a:off x="3216910" y="4108848"/>
          <a:ext cx="241300" cy="736600"/>
        </p:xfrm>
        <a:graphic>
          <a:graphicData uri="http://schemas.openxmlformats.org/presentationml/2006/ole">
            <mc:AlternateContent xmlns:mc="http://schemas.openxmlformats.org/markup-compatibility/2006">
              <mc:Choice xmlns:v="urn:schemas-microsoft-com:vml" Requires="v">
                <p:oleObj spid="_x0000_s94230" name="Equation" r:id="rId6" imgW="241200" imgH="736560" progId="Equation.DSMT4">
                  <p:embed/>
                </p:oleObj>
              </mc:Choice>
              <mc:Fallback>
                <p:oleObj name="Equation" r:id="rId6" imgW="241200" imgH="736560" progId="Equation.DSMT4">
                  <p:embed/>
                  <p:pic>
                    <p:nvPicPr>
                      <p:cNvPr id="6" name="Object 5">
                        <a:extLst>
                          <a:ext uri="{FF2B5EF4-FFF2-40B4-BE49-F238E27FC236}">
                            <a16:creationId xmlns:a16="http://schemas.microsoft.com/office/drawing/2014/main" id="{888E6E46-947B-4B1C-A628-AAEE18B66CF5}"/>
                          </a:ext>
                        </a:extLst>
                      </p:cNvPr>
                      <p:cNvPicPr/>
                      <p:nvPr/>
                    </p:nvPicPr>
                    <p:blipFill>
                      <a:blip r:embed="rId7"/>
                      <a:stretch>
                        <a:fillRect/>
                      </a:stretch>
                    </p:blipFill>
                    <p:spPr>
                      <a:xfrm>
                        <a:off x="3216910" y="4108848"/>
                        <a:ext cx="241300" cy="736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B3FF873-7D4B-42A2-AD84-2CBD12628546}"/>
              </a:ext>
            </a:extLst>
          </p:cNvPr>
          <p:cNvGraphicFramePr>
            <a:graphicFrameLocks noChangeAspect="1"/>
          </p:cNvGraphicFramePr>
          <p:nvPr/>
        </p:nvGraphicFramePr>
        <p:xfrm>
          <a:off x="5610225" y="4106863"/>
          <a:ext cx="241300" cy="736600"/>
        </p:xfrm>
        <a:graphic>
          <a:graphicData uri="http://schemas.openxmlformats.org/presentationml/2006/ole">
            <mc:AlternateContent xmlns:mc="http://schemas.openxmlformats.org/markup-compatibility/2006">
              <mc:Choice xmlns:v="urn:schemas-microsoft-com:vml" Requires="v">
                <p:oleObj spid="_x0000_s94231" name="Equation" r:id="rId8" imgW="241200" imgH="736560" progId="Equation.DSMT4">
                  <p:embed/>
                </p:oleObj>
              </mc:Choice>
              <mc:Fallback>
                <p:oleObj name="Equation" r:id="rId8" imgW="241200" imgH="736560" progId="Equation.DSMT4">
                  <p:embed/>
                  <p:pic>
                    <p:nvPicPr>
                      <p:cNvPr id="8" name="Object 7">
                        <a:extLst>
                          <a:ext uri="{FF2B5EF4-FFF2-40B4-BE49-F238E27FC236}">
                            <a16:creationId xmlns:a16="http://schemas.microsoft.com/office/drawing/2014/main" id="{4B3FF873-7D4B-42A2-AD84-2CBD12628546}"/>
                          </a:ext>
                        </a:extLst>
                      </p:cNvPr>
                      <p:cNvPicPr/>
                      <p:nvPr/>
                    </p:nvPicPr>
                    <p:blipFill>
                      <a:blip r:embed="rId9"/>
                      <a:stretch>
                        <a:fillRect/>
                      </a:stretch>
                    </p:blipFill>
                    <p:spPr>
                      <a:xfrm>
                        <a:off x="5610225" y="4106863"/>
                        <a:ext cx="241300" cy="736600"/>
                      </a:xfrm>
                      <a:prstGeom prst="rect">
                        <a:avLst/>
                      </a:prstGeom>
                    </p:spPr>
                  </p:pic>
                </p:oleObj>
              </mc:Fallback>
            </mc:AlternateContent>
          </a:graphicData>
        </a:graphic>
      </p:graphicFrame>
    </p:spTree>
    <p:extLst>
      <p:ext uri="{BB962C8B-B14F-4D97-AF65-F5344CB8AC3E}">
        <p14:creationId xmlns:p14="http://schemas.microsoft.com/office/powerpoint/2010/main" val="968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A1B190-A3DD-48D0-8193-4397612BAB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0800000">
            <a:off x="4408167" y="4362449"/>
            <a:ext cx="270511" cy="266701"/>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8:1</a:t>
            </a:r>
          </a:p>
        </p:txBody>
      </p:sp>
      <p:pic>
        <p:nvPicPr>
          <p:cNvPr id="7" name="Picture 6">
            <a:extLst>
              <a:ext uri="{FF2B5EF4-FFF2-40B4-BE49-F238E27FC236}">
                <a16:creationId xmlns:a16="http://schemas.microsoft.com/office/drawing/2014/main" id="{8A0CE775-7CFE-488E-AA32-09113D358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655" y="2749152"/>
            <a:ext cx="5334690" cy="1359696"/>
          </a:xfrm>
          <a:prstGeom prst="rect">
            <a:avLst/>
          </a:prstGeom>
        </p:spPr>
      </p:pic>
      <p:graphicFrame>
        <p:nvGraphicFramePr>
          <p:cNvPr id="9" name="Object 8">
            <a:extLst>
              <a:ext uri="{FF2B5EF4-FFF2-40B4-BE49-F238E27FC236}">
                <a16:creationId xmlns:a16="http://schemas.microsoft.com/office/drawing/2014/main" id="{D238D208-4613-4A1C-AF59-FA05F3716064}"/>
              </a:ext>
            </a:extLst>
          </p:cNvPr>
          <p:cNvGraphicFramePr>
            <a:graphicFrameLocks noChangeAspect="1"/>
          </p:cNvGraphicFramePr>
          <p:nvPr/>
        </p:nvGraphicFramePr>
        <p:xfrm>
          <a:off x="3545205" y="4114800"/>
          <a:ext cx="254000" cy="723900"/>
        </p:xfrm>
        <a:graphic>
          <a:graphicData uri="http://schemas.openxmlformats.org/presentationml/2006/ole">
            <mc:AlternateContent xmlns:mc="http://schemas.openxmlformats.org/markup-compatibility/2006">
              <mc:Choice xmlns:v="urn:schemas-microsoft-com:vml" Requires="v">
                <p:oleObj spid="_x0000_s95254" name="Equation" r:id="rId6" imgW="253800" imgH="723600" progId="Equation.DSMT4">
                  <p:embed/>
                </p:oleObj>
              </mc:Choice>
              <mc:Fallback>
                <p:oleObj name="Equation" r:id="rId6" imgW="253800" imgH="723600" progId="Equation.DSMT4">
                  <p:embed/>
                  <p:pic>
                    <p:nvPicPr>
                      <p:cNvPr id="9" name="Object 8">
                        <a:extLst>
                          <a:ext uri="{FF2B5EF4-FFF2-40B4-BE49-F238E27FC236}">
                            <a16:creationId xmlns:a16="http://schemas.microsoft.com/office/drawing/2014/main" id="{D238D208-4613-4A1C-AF59-FA05F3716064}"/>
                          </a:ext>
                        </a:extLst>
                      </p:cNvPr>
                      <p:cNvPicPr/>
                      <p:nvPr/>
                    </p:nvPicPr>
                    <p:blipFill>
                      <a:blip r:embed="rId7"/>
                      <a:stretch>
                        <a:fillRect/>
                      </a:stretch>
                    </p:blipFill>
                    <p:spPr>
                      <a:xfrm>
                        <a:off x="3545205" y="4114800"/>
                        <a:ext cx="254000" cy="723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7FEF775-6888-4C52-A9F4-D84342B7E6D9}"/>
              </a:ext>
            </a:extLst>
          </p:cNvPr>
          <p:cNvGraphicFramePr>
            <a:graphicFrameLocks noChangeAspect="1"/>
          </p:cNvGraphicFramePr>
          <p:nvPr/>
        </p:nvGraphicFramePr>
        <p:xfrm>
          <a:off x="5296535" y="4106863"/>
          <a:ext cx="228600" cy="736600"/>
        </p:xfrm>
        <a:graphic>
          <a:graphicData uri="http://schemas.openxmlformats.org/presentationml/2006/ole">
            <mc:AlternateContent xmlns:mc="http://schemas.openxmlformats.org/markup-compatibility/2006">
              <mc:Choice xmlns:v="urn:schemas-microsoft-com:vml" Requires="v">
                <p:oleObj spid="_x0000_s95255" name="Equation" r:id="rId8" imgW="228600" imgH="736560" progId="Equation.DSMT4">
                  <p:embed/>
                </p:oleObj>
              </mc:Choice>
              <mc:Fallback>
                <p:oleObj name="Equation" r:id="rId8" imgW="228600" imgH="736560" progId="Equation.DSMT4">
                  <p:embed/>
                  <p:pic>
                    <p:nvPicPr>
                      <p:cNvPr id="10" name="Object 9">
                        <a:extLst>
                          <a:ext uri="{FF2B5EF4-FFF2-40B4-BE49-F238E27FC236}">
                            <a16:creationId xmlns:a16="http://schemas.microsoft.com/office/drawing/2014/main" id="{C7FEF775-6888-4C52-A9F4-D84342B7E6D9}"/>
                          </a:ext>
                        </a:extLst>
                      </p:cNvPr>
                      <p:cNvPicPr/>
                      <p:nvPr/>
                    </p:nvPicPr>
                    <p:blipFill>
                      <a:blip r:embed="rId9"/>
                      <a:stretch>
                        <a:fillRect/>
                      </a:stretch>
                    </p:blipFill>
                    <p:spPr>
                      <a:xfrm>
                        <a:off x="5296535" y="4106863"/>
                        <a:ext cx="228600" cy="736600"/>
                      </a:xfrm>
                      <a:prstGeom prst="rect">
                        <a:avLst/>
                      </a:prstGeom>
                    </p:spPr>
                  </p:pic>
                </p:oleObj>
              </mc:Fallback>
            </mc:AlternateContent>
          </a:graphicData>
        </a:graphic>
      </p:graphicFrame>
    </p:spTree>
    <p:extLst>
      <p:ext uri="{BB962C8B-B14F-4D97-AF65-F5344CB8AC3E}">
        <p14:creationId xmlns:p14="http://schemas.microsoft.com/office/powerpoint/2010/main" val="29463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8:1</a:t>
            </a:r>
          </a:p>
        </p:txBody>
      </p:sp>
      <p:pic>
        <p:nvPicPr>
          <p:cNvPr id="5" name="Picture 4">
            <a:extLst>
              <a:ext uri="{FF2B5EF4-FFF2-40B4-BE49-F238E27FC236}">
                <a16:creationId xmlns:a16="http://schemas.microsoft.com/office/drawing/2014/main" id="{9BA02E6C-AC80-47BE-85EF-6F3584E4A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655" y="2892278"/>
            <a:ext cx="5334690" cy="1073443"/>
          </a:xfrm>
          <a:prstGeom prst="rect">
            <a:avLst/>
          </a:prstGeom>
        </p:spPr>
      </p:pic>
      <p:graphicFrame>
        <p:nvGraphicFramePr>
          <p:cNvPr id="6" name="Object 5">
            <a:extLst>
              <a:ext uri="{FF2B5EF4-FFF2-40B4-BE49-F238E27FC236}">
                <a16:creationId xmlns:a16="http://schemas.microsoft.com/office/drawing/2014/main" id="{888E6E46-947B-4B1C-A628-AAEE18B66CF5}"/>
              </a:ext>
            </a:extLst>
          </p:cNvPr>
          <p:cNvGraphicFramePr>
            <a:graphicFrameLocks noChangeAspect="1"/>
          </p:cNvGraphicFramePr>
          <p:nvPr/>
        </p:nvGraphicFramePr>
        <p:xfrm>
          <a:off x="3551238" y="4108450"/>
          <a:ext cx="241300" cy="736600"/>
        </p:xfrm>
        <a:graphic>
          <a:graphicData uri="http://schemas.openxmlformats.org/presentationml/2006/ole">
            <mc:AlternateContent xmlns:mc="http://schemas.openxmlformats.org/markup-compatibility/2006">
              <mc:Choice xmlns:v="urn:schemas-microsoft-com:vml" Requires="v">
                <p:oleObj spid="_x0000_s96278" name="Equation" r:id="rId5" imgW="241200" imgH="736560" progId="Equation.DSMT4">
                  <p:embed/>
                </p:oleObj>
              </mc:Choice>
              <mc:Fallback>
                <p:oleObj name="Equation" r:id="rId5" imgW="241200" imgH="736560" progId="Equation.DSMT4">
                  <p:embed/>
                  <p:pic>
                    <p:nvPicPr>
                      <p:cNvPr id="6" name="Object 5">
                        <a:extLst>
                          <a:ext uri="{FF2B5EF4-FFF2-40B4-BE49-F238E27FC236}">
                            <a16:creationId xmlns:a16="http://schemas.microsoft.com/office/drawing/2014/main" id="{888E6E46-947B-4B1C-A628-AAEE18B66CF5}"/>
                          </a:ext>
                        </a:extLst>
                      </p:cNvPr>
                      <p:cNvPicPr/>
                      <p:nvPr/>
                    </p:nvPicPr>
                    <p:blipFill>
                      <a:blip r:embed="rId6"/>
                      <a:stretch>
                        <a:fillRect/>
                      </a:stretch>
                    </p:blipFill>
                    <p:spPr>
                      <a:xfrm>
                        <a:off x="3551238" y="4108450"/>
                        <a:ext cx="241300" cy="736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B3FF873-7D4B-42A2-AD84-2CBD12628546}"/>
              </a:ext>
            </a:extLst>
          </p:cNvPr>
          <p:cNvGraphicFramePr>
            <a:graphicFrameLocks noChangeAspect="1"/>
          </p:cNvGraphicFramePr>
          <p:nvPr/>
        </p:nvGraphicFramePr>
        <p:xfrm>
          <a:off x="5296535" y="4106863"/>
          <a:ext cx="228600" cy="736600"/>
        </p:xfrm>
        <a:graphic>
          <a:graphicData uri="http://schemas.openxmlformats.org/presentationml/2006/ole">
            <mc:AlternateContent xmlns:mc="http://schemas.openxmlformats.org/markup-compatibility/2006">
              <mc:Choice xmlns:v="urn:schemas-microsoft-com:vml" Requires="v">
                <p:oleObj spid="_x0000_s96279" name="Equation" r:id="rId7" imgW="228600" imgH="736560" progId="Equation.DSMT4">
                  <p:embed/>
                </p:oleObj>
              </mc:Choice>
              <mc:Fallback>
                <p:oleObj name="Equation" r:id="rId7" imgW="228600" imgH="736560" progId="Equation.DSMT4">
                  <p:embed/>
                  <p:pic>
                    <p:nvPicPr>
                      <p:cNvPr id="8" name="Object 7">
                        <a:extLst>
                          <a:ext uri="{FF2B5EF4-FFF2-40B4-BE49-F238E27FC236}">
                            <a16:creationId xmlns:a16="http://schemas.microsoft.com/office/drawing/2014/main" id="{4B3FF873-7D4B-42A2-AD84-2CBD12628546}"/>
                          </a:ext>
                        </a:extLst>
                      </p:cNvPr>
                      <p:cNvPicPr/>
                      <p:nvPr/>
                    </p:nvPicPr>
                    <p:blipFill>
                      <a:blip r:embed="rId8"/>
                      <a:stretch>
                        <a:fillRect/>
                      </a:stretch>
                    </p:blipFill>
                    <p:spPr>
                      <a:xfrm>
                        <a:off x="5296535" y="4106863"/>
                        <a:ext cx="228600" cy="7366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D7C63149-EDB3-4D66-9DAA-3F9AED448700}"/>
              </a:ext>
            </a:extLst>
          </p:cNvPr>
          <p:cNvSpPr/>
          <p:nvPr/>
        </p:nvSpPr>
        <p:spPr>
          <a:xfrm>
            <a:off x="4328160" y="4620260"/>
            <a:ext cx="67056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D4266A6-D3CA-40F1-9C19-942AEE0F8DD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10800000">
            <a:off x="4408167" y="4362449"/>
            <a:ext cx="270511" cy="266701"/>
          </a:xfrm>
          <a:prstGeom prst="rect">
            <a:avLst/>
          </a:prstGeom>
        </p:spPr>
      </p:pic>
    </p:spTree>
    <p:extLst>
      <p:ext uri="{BB962C8B-B14F-4D97-AF65-F5344CB8AC3E}">
        <p14:creationId xmlns:p14="http://schemas.microsoft.com/office/powerpoint/2010/main" val="36694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8:2</a:t>
            </a:r>
          </a:p>
        </p:txBody>
      </p:sp>
      <p:pic>
        <p:nvPicPr>
          <p:cNvPr id="9" name="Picture 8">
            <a:extLst>
              <a:ext uri="{FF2B5EF4-FFF2-40B4-BE49-F238E27FC236}">
                <a16:creationId xmlns:a16="http://schemas.microsoft.com/office/drawing/2014/main" id="{90A9739D-3F33-4E38-AADF-CFB7F26B8E6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57014" y="971142"/>
            <a:ext cx="4429972" cy="1031828"/>
          </a:xfrm>
          <a:prstGeom prst="rect">
            <a:avLst/>
          </a:prstGeom>
        </p:spPr>
      </p:pic>
      <p:pic>
        <p:nvPicPr>
          <p:cNvPr id="13" name="Picture 12">
            <a:extLst>
              <a:ext uri="{FF2B5EF4-FFF2-40B4-BE49-F238E27FC236}">
                <a16:creationId xmlns:a16="http://schemas.microsoft.com/office/drawing/2014/main" id="{ED5EF61E-8788-4542-BCD7-E4519AFA98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57014" y="1457776"/>
            <a:ext cx="523346" cy="538051"/>
          </a:xfrm>
          <a:prstGeom prst="rect">
            <a:avLst/>
          </a:prstGeom>
        </p:spPr>
      </p:pic>
      <p:sp>
        <p:nvSpPr>
          <p:cNvPr id="15" name="Rectangle 14">
            <a:extLst>
              <a:ext uri="{FF2B5EF4-FFF2-40B4-BE49-F238E27FC236}">
                <a16:creationId xmlns:a16="http://schemas.microsoft.com/office/drawing/2014/main" id="{87ED5225-8641-4239-8422-BA16CFC44BF8}"/>
              </a:ext>
            </a:extLst>
          </p:cNvPr>
          <p:cNvSpPr/>
          <p:nvPr/>
        </p:nvSpPr>
        <p:spPr>
          <a:xfrm>
            <a:off x="2880360" y="1371960"/>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E6C601D-0898-4B3D-BAAA-664300938DA9}"/>
              </a:ext>
            </a:extLst>
          </p:cNvPr>
          <p:cNvSpPr/>
          <p:nvPr/>
        </p:nvSpPr>
        <p:spPr>
          <a:xfrm>
            <a:off x="4048654" y="1371959"/>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4FD00DF-4EC1-44C1-AED3-50CFA13CB320}"/>
              </a:ext>
            </a:extLst>
          </p:cNvPr>
          <p:cNvSpPr/>
          <p:nvPr/>
        </p:nvSpPr>
        <p:spPr>
          <a:xfrm>
            <a:off x="5156147" y="1382664"/>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5A646C6-2BC6-4245-ACFA-2AC47D5B14F6}"/>
              </a:ext>
            </a:extLst>
          </p:cNvPr>
          <p:cNvSpPr/>
          <p:nvPr/>
        </p:nvSpPr>
        <p:spPr>
          <a:xfrm>
            <a:off x="6294040" y="1371958"/>
            <a:ext cx="523346" cy="53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D64D12CD-4F92-4D07-AB1C-A05FF66E82C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64506" y="1457776"/>
            <a:ext cx="523347" cy="538051"/>
          </a:xfrm>
          <a:prstGeom prst="rect">
            <a:avLst/>
          </a:prstGeom>
        </p:spPr>
      </p:pic>
      <p:pic>
        <p:nvPicPr>
          <p:cNvPr id="26" name="Picture 25">
            <a:extLst>
              <a:ext uri="{FF2B5EF4-FFF2-40B4-BE49-F238E27FC236}">
                <a16:creationId xmlns:a16="http://schemas.microsoft.com/office/drawing/2014/main" id="{7C122317-6051-457D-A5F1-72061BCEF69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02398" y="1457776"/>
            <a:ext cx="523348" cy="538051"/>
          </a:xfrm>
          <a:prstGeom prst="rect">
            <a:avLst/>
          </a:prstGeom>
        </p:spPr>
      </p:pic>
      <p:pic>
        <p:nvPicPr>
          <p:cNvPr id="28" name="Picture 27">
            <a:extLst>
              <a:ext uri="{FF2B5EF4-FFF2-40B4-BE49-F238E27FC236}">
                <a16:creationId xmlns:a16="http://schemas.microsoft.com/office/drawing/2014/main" id="{CA5E70C2-24AD-4F44-A430-242F4F84E89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740291" y="1460155"/>
            <a:ext cx="523346" cy="538051"/>
          </a:xfrm>
          <a:prstGeom prst="rect">
            <a:avLst/>
          </a:prstGeom>
        </p:spPr>
      </p:pic>
      <p:pic>
        <p:nvPicPr>
          <p:cNvPr id="30" name="Picture 29">
            <a:extLst>
              <a:ext uri="{FF2B5EF4-FFF2-40B4-BE49-F238E27FC236}">
                <a16:creationId xmlns:a16="http://schemas.microsoft.com/office/drawing/2014/main" id="{2D81969E-BB18-4C78-9AEB-7F50CDFE781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59514" y="2198972"/>
            <a:ext cx="4429972" cy="4172796"/>
          </a:xfrm>
          <a:prstGeom prst="rect">
            <a:avLst/>
          </a:prstGeom>
        </p:spPr>
      </p:pic>
      <p:sp>
        <p:nvSpPr>
          <p:cNvPr id="32" name="Rectangle 31">
            <a:extLst>
              <a:ext uri="{FF2B5EF4-FFF2-40B4-BE49-F238E27FC236}">
                <a16:creationId xmlns:a16="http://schemas.microsoft.com/office/drawing/2014/main" id="{8F5A7510-9D3F-4A46-A399-10A48450B001}"/>
              </a:ext>
            </a:extLst>
          </p:cNvPr>
          <p:cNvSpPr/>
          <p:nvPr/>
        </p:nvSpPr>
        <p:spPr>
          <a:xfrm>
            <a:off x="2075543" y="2310825"/>
            <a:ext cx="5109028" cy="126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7986370-92E7-4F24-8A79-6A0798EF7B1A}"/>
              </a:ext>
            </a:extLst>
          </p:cNvPr>
          <p:cNvSpPr/>
          <p:nvPr/>
        </p:nvSpPr>
        <p:spPr>
          <a:xfrm>
            <a:off x="2227943" y="3538655"/>
            <a:ext cx="5109028" cy="126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35D21C7-4A6D-4480-A40C-C343A946F0BF}"/>
              </a:ext>
            </a:extLst>
          </p:cNvPr>
          <p:cNvSpPr/>
          <p:nvPr/>
        </p:nvSpPr>
        <p:spPr>
          <a:xfrm>
            <a:off x="2396564" y="4988954"/>
            <a:ext cx="5109028" cy="126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41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2000"/>
                                        <p:tgtEl>
                                          <p:spTgt spid="24"/>
                                        </p:tgtEl>
                                      </p:cBhvr>
                                    </p:animEffect>
                                  </p:childTnLst>
                                </p:cTn>
                              </p:par>
                            </p:childTnLst>
                          </p:cTn>
                        </p:par>
                        <p:par>
                          <p:cTn id="17" fill="hold">
                            <p:stCondLst>
                              <p:cond delay="2000"/>
                            </p:stCondLst>
                            <p:childTnLst>
                              <p:par>
                                <p:cTn id="18" presetID="10" presetClass="exit" presetSubtype="0" fill="hold" grpId="0" nodeType="after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2000"/>
                                        <p:tgtEl>
                                          <p:spTgt spid="26"/>
                                        </p:tgtEl>
                                      </p:cBhvr>
                                    </p:animEffect>
                                  </p:childTnLst>
                                </p:cTn>
                              </p:par>
                            </p:childTnLst>
                          </p:cTn>
                        </p:par>
                        <p:par>
                          <p:cTn id="26" fill="hold">
                            <p:stCondLst>
                              <p:cond delay="2000"/>
                            </p:stCondLst>
                            <p:childTnLst>
                              <p:par>
                                <p:cTn id="27" presetID="10" presetClass="exit" presetSubtype="0" fill="hold" grpId="0" nodeType="after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2000"/>
                                        <p:tgtEl>
                                          <p:spTgt spid="28"/>
                                        </p:tgtEl>
                                      </p:cBhvr>
                                    </p:animEffect>
                                  </p:childTnLst>
                                </p:cTn>
                              </p:par>
                            </p:childTnLst>
                          </p:cTn>
                        </p:par>
                        <p:par>
                          <p:cTn id="35" fill="hold">
                            <p:stCondLst>
                              <p:cond delay="2000"/>
                            </p:stCondLst>
                            <p:childTnLst>
                              <p:par>
                                <p:cTn id="36" presetID="10" presetClass="exit" presetSubtype="0" fill="hold" grpId="0" nodeType="after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5"/>
                                        </p:tgtEl>
                                      </p:cBhvr>
                                    </p:animEffect>
                                    <p:set>
                                      <p:cBhvr>
                                        <p:cTn id="5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32" grpId="0" animBg="1"/>
      <p:bldP spid="33" grpId="0" animBg="1"/>
      <p:bldP spid="3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8:3</a:t>
            </a:r>
          </a:p>
        </p:txBody>
      </p:sp>
      <p:pic>
        <p:nvPicPr>
          <p:cNvPr id="4" name="Picture 3">
            <a:extLst>
              <a:ext uri="{FF2B5EF4-FFF2-40B4-BE49-F238E27FC236}">
                <a16:creationId xmlns:a16="http://schemas.microsoft.com/office/drawing/2014/main" id="{D44C3DBD-E320-4028-A432-31715B6BF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202720"/>
            <a:ext cx="6816764" cy="4829928"/>
          </a:xfrm>
          <a:prstGeom prst="rect">
            <a:avLst/>
          </a:prstGeom>
        </p:spPr>
      </p:pic>
      <p:sp>
        <p:nvSpPr>
          <p:cNvPr id="5" name="Rectangle 4">
            <a:extLst>
              <a:ext uri="{FF2B5EF4-FFF2-40B4-BE49-F238E27FC236}">
                <a16:creationId xmlns:a16="http://schemas.microsoft.com/office/drawing/2014/main" id="{B1ED6651-43F7-4491-A64D-25BA344EF014}"/>
              </a:ext>
            </a:extLst>
          </p:cNvPr>
          <p:cNvSpPr/>
          <p:nvPr/>
        </p:nvSpPr>
        <p:spPr>
          <a:xfrm>
            <a:off x="1364343" y="2162627"/>
            <a:ext cx="6415314" cy="119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743B96A-30F7-4C26-A0F8-415BBC41A4E0}"/>
              </a:ext>
            </a:extLst>
          </p:cNvPr>
          <p:cNvSpPr/>
          <p:nvPr/>
        </p:nvSpPr>
        <p:spPr>
          <a:xfrm>
            <a:off x="1364343" y="3426351"/>
            <a:ext cx="6415314" cy="119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59D383C-75DB-4F2B-96EA-00512BE80201}"/>
              </a:ext>
            </a:extLst>
          </p:cNvPr>
          <p:cNvSpPr/>
          <p:nvPr/>
        </p:nvSpPr>
        <p:spPr>
          <a:xfrm>
            <a:off x="1565068" y="4734597"/>
            <a:ext cx="6415314" cy="119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623A869-910A-4320-B7D4-BF697D311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618" y="2938525"/>
            <a:ext cx="6816764" cy="980950"/>
          </a:xfrm>
          <a:prstGeom prst="rect">
            <a:avLst/>
          </a:prstGeom>
        </p:spPr>
      </p:pic>
      <p:sp>
        <p:nvSpPr>
          <p:cNvPr id="8" name="Rectangle 7">
            <a:extLst>
              <a:ext uri="{FF2B5EF4-FFF2-40B4-BE49-F238E27FC236}">
                <a16:creationId xmlns:a16="http://schemas.microsoft.com/office/drawing/2014/main" id="{FF1DF22A-C3F7-4704-89C9-8A783E7E77F5}"/>
              </a:ext>
            </a:extLst>
          </p:cNvPr>
          <p:cNvSpPr/>
          <p:nvPr/>
        </p:nvSpPr>
        <p:spPr>
          <a:xfrm>
            <a:off x="1565068" y="754743"/>
            <a:ext cx="5967846" cy="111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66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9" grpId="0" animBg="1"/>
      <p:bldP spid="19" grpId="1" animBg="1"/>
      <p:bldP spid="22" grpId="0" animBg="1"/>
      <p:bldP spid="22" grpId="1"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8:4</a:t>
            </a:r>
          </a:p>
        </p:txBody>
      </p:sp>
      <p:pic>
        <p:nvPicPr>
          <p:cNvPr id="6" name="Picture 5">
            <a:extLst>
              <a:ext uri="{FF2B5EF4-FFF2-40B4-BE49-F238E27FC236}">
                <a16:creationId xmlns:a16="http://schemas.microsoft.com/office/drawing/2014/main" id="{2093F7A0-5F4F-438A-B35D-DFF82BA3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02862"/>
            <a:ext cx="7907446" cy="3452276"/>
          </a:xfrm>
          <a:prstGeom prst="rect">
            <a:avLst/>
          </a:prstGeom>
        </p:spPr>
      </p:pic>
      <p:sp>
        <p:nvSpPr>
          <p:cNvPr id="9" name="Rectangle 8">
            <a:extLst>
              <a:ext uri="{FF2B5EF4-FFF2-40B4-BE49-F238E27FC236}">
                <a16:creationId xmlns:a16="http://schemas.microsoft.com/office/drawing/2014/main" id="{7637BAE2-8C2E-4AB7-9154-C1C87ACEF71E}"/>
              </a:ext>
            </a:extLst>
          </p:cNvPr>
          <p:cNvSpPr/>
          <p:nvPr/>
        </p:nvSpPr>
        <p:spPr>
          <a:xfrm>
            <a:off x="4210139" y="3649039"/>
            <a:ext cx="71120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FD77FCC-947A-4BDB-8BCE-B4350527036F}"/>
              </a:ext>
            </a:extLst>
          </p:cNvPr>
          <p:cNvSpPr/>
          <p:nvPr/>
        </p:nvSpPr>
        <p:spPr>
          <a:xfrm>
            <a:off x="3407229" y="3628571"/>
            <a:ext cx="71120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122091-97E2-4FD4-B289-340D0EC06B61}"/>
              </a:ext>
            </a:extLst>
          </p:cNvPr>
          <p:cNvSpPr/>
          <p:nvPr/>
        </p:nvSpPr>
        <p:spPr>
          <a:xfrm>
            <a:off x="2895600" y="3628571"/>
            <a:ext cx="359229"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1DD9E1B-57DD-48F6-A289-18ECB2614DED}"/>
              </a:ext>
            </a:extLst>
          </p:cNvPr>
          <p:cNvSpPr/>
          <p:nvPr/>
        </p:nvSpPr>
        <p:spPr>
          <a:xfrm>
            <a:off x="2644867" y="3628571"/>
            <a:ext cx="182154"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3F526F8-2846-4BE0-AE93-5458630D18DF}"/>
              </a:ext>
            </a:extLst>
          </p:cNvPr>
          <p:cNvSpPr/>
          <p:nvPr/>
        </p:nvSpPr>
        <p:spPr>
          <a:xfrm>
            <a:off x="2439494" y="3628571"/>
            <a:ext cx="182154" cy="56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9722F9A-C74D-4425-8644-7026B823C09F}"/>
              </a:ext>
            </a:extLst>
          </p:cNvPr>
          <p:cNvSpPr/>
          <p:nvPr/>
        </p:nvSpPr>
        <p:spPr>
          <a:xfrm>
            <a:off x="2303760" y="3621427"/>
            <a:ext cx="140495" cy="11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BEEAE15-CFD6-4A4C-9139-F27758F9E048}"/>
              </a:ext>
            </a:extLst>
          </p:cNvPr>
          <p:cNvSpPr/>
          <p:nvPr/>
        </p:nvSpPr>
        <p:spPr>
          <a:xfrm>
            <a:off x="2322210" y="3733801"/>
            <a:ext cx="117284" cy="68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85603C5-EA9C-46DE-B56D-05E1F049BB02}"/>
              </a:ext>
            </a:extLst>
          </p:cNvPr>
          <p:cNvSpPr/>
          <p:nvPr/>
        </p:nvSpPr>
        <p:spPr>
          <a:xfrm>
            <a:off x="2310604" y="4421979"/>
            <a:ext cx="211140" cy="384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1026C00-C27E-4937-8BD2-CF764C11F287}"/>
              </a:ext>
            </a:extLst>
          </p:cNvPr>
          <p:cNvSpPr/>
          <p:nvPr/>
        </p:nvSpPr>
        <p:spPr>
          <a:xfrm>
            <a:off x="2114757" y="3621427"/>
            <a:ext cx="140495" cy="11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10E06C0-CC0A-4EB7-940C-CA12D7900C29}"/>
              </a:ext>
            </a:extLst>
          </p:cNvPr>
          <p:cNvSpPr/>
          <p:nvPr/>
        </p:nvSpPr>
        <p:spPr>
          <a:xfrm>
            <a:off x="2118921" y="3733801"/>
            <a:ext cx="117284" cy="68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0F3A0AC-6F5D-48BF-8613-50F766DB76F8}"/>
              </a:ext>
            </a:extLst>
          </p:cNvPr>
          <p:cNvSpPr/>
          <p:nvPr/>
        </p:nvSpPr>
        <p:spPr>
          <a:xfrm>
            <a:off x="2107315" y="4421979"/>
            <a:ext cx="211140" cy="645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5BD6D9E-A634-41AB-A3EC-A3F3B089D22E}"/>
              </a:ext>
            </a:extLst>
          </p:cNvPr>
          <p:cNvSpPr/>
          <p:nvPr/>
        </p:nvSpPr>
        <p:spPr>
          <a:xfrm>
            <a:off x="2188575" y="2338388"/>
            <a:ext cx="211140" cy="98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23469F7-F6D8-44FA-9521-B0C4F9259649}"/>
              </a:ext>
            </a:extLst>
          </p:cNvPr>
          <p:cNvSpPr/>
          <p:nvPr/>
        </p:nvSpPr>
        <p:spPr>
          <a:xfrm>
            <a:off x="1972281" y="2305050"/>
            <a:ext cx="211140" cy="1025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CE4A275-762D-42C9-9C58-271464E52250}"/>
              </a:ext>
            </a:extLst>
          </p:cNvPr>
          <p:cNvSpPr/>
          <p:nvPr/>
        </p:nvSpPr>
        <p:spPr>
          <a:xfrm>
            <a:off x="1749449" y="1693068"/>
            <a:ext cx="569005" cy="61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15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41"/>
                                        </p:tgtEl>
                                      </p:cBhvr>
                                    </p:animEffect>
                                    <p:set>
                                      <p:cBhvr>
                                        <p:cTn id="59" dur="1" fill="hold">
                                          <p:stCondLst>
                                            <p:cond delay="499"/>
                                          </p:stCondLst>
                                        </p:cTn>
                                        <p:tgtEl>
                                          <p:spTgt spid="41"/>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43"/>
                                        </p:tgtEl>
                                      </p:cBhvr>
                                    </p:animEffect>
                                    <p:set>
                                      <p:cBhvr>
                                        <p:cTn id="62"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P spid="18" grpId="0" animBg="1"/>
      <p:bldP spid="21" grpId="0" animBg="1"/>
      <p:bldP spid="25" grpId="0" animBg="1"/>
      <p:bldP spid="27" grpId="0" animBg="1"/>
      <p:bldP spid="29" grpId="0" animBg="1"/>
      <p:bldP spid="30" grpId="0" animBg="1"/>
      <p:bldP spid="31" grpId="0" animBg="1"/>
      <p:bldP spid="37" grpId="0" animBg="1"/>
      <p:bldP spid="41"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1:5</a:t>
            </a:r>
          </a:p>
        </p:txBody>
      </p:sp>
      <p:pic>
        <p:nvPicPr>
          <p:cNvPr id="4" name="Picture 3">
            <a:extLst>
              <a:ext uri="{FF2B5EF4-FFF2-40B4-BE49-F238E27FC236}">
                <a16:creationId xmlns:a16="http://schemas.microsoft.com/office/drawing/2014/main" id="{E60E2EED-4F54-4DCC-8AC6-854B285E6C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032048"/>
            <a:ext cx="7907446" cy="630001"/>
          </a:xfrm>
          <a:prstGeom prst="rect">
            <a:avLst/>
          </a:prstGeom>
        </p:spPr>
      </p:pic>
      <p:sp>
        <p:nvSpPr>
          <p:cNvPr id="47" name="TextBox 46">
            <a:extLst>
              <a:ext uri="{FF2B5EF4-FFF2-40B4-BE49-F238E27FC236}">
                <a16:creationId xmlns:a16="http://schemas.microsoft.com/office/drawing/2014/main" id="{1C974751-EFC8-4000-B96D-6F26B3BD575F}"/>
              </a:ext>
            </a:extLst>
          </p:cNvPr>
          <p:cNvSpPr txBox="1"/>
          <p:nvPr/>
        </p:nvSpPr>
        <p:spPr>
          <a:xfrm>
            <a:off x="2502736" y="4401471"/>
            <a:ext cx="4159045" cy="461665"/>
          </a:xfrm>
          <a:prstGeom prst="rect">
            <a:avLst/>
          </a:prstGeom>
          <a:noFill/>
        </p:spPr>
        <p:txBody>
          <a:bodyPr wrap="square" rtlCol="0">
            <a:spAutoFit/>
          </a:bodyPr>
          <a:lstStyle/>
          <a:p>
            <a:pPr algn="ctr"/>
            <a:r>
              <a:rPr lang="en-GB" sz="2400" dirty="0">
                <a:latin typeface="Myriad Pro" panose="020B0503030403020204" pitchFamily="34" charset="0"/>
              </a:rPr>
              <a:t>3 one-tenths = three-tenths</a:t>
            </a:r>
          </a:p>
        </p:txBody>
      </p:sp>
      <p:pic>
        <p:nvPicPr>
          <p:cNvPr id="10" name="Picture 9">
            <a:extLst>
              <a:ext uri="{FF2B5EF4-FFF2-40B4-BE49-F238E27FC236}">
                <a16:creationId xmlns:a16="http://schemas.microsoft.com/office/drawing/2014/main" id="{DA70E7E9-05B3-4B4D-8FAC-FA9E471DC99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032049"/>
            <a:ext cx="7907446" cy="630000"/>
          </a:xfrm>
          <a:prstGeom prst="rect">
            <a:avLst/>
          </a:prstGeom>
        </p:spPr>
      </p:pic>
    </p:spTree>
    <p:extLst>
      <p:ext uri="{BB962C8B-B14F-4D97-AF65-F5344CB8AC3E}">
        <p14:creationId xmlns:p14="http://schemas.microsoft.com/office/powerpoint/2010/main" val="34666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91F1BCF-5DC4-4613-B340-72763DED4D4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37150" y="1280318"/>
            <a:ext cx="176315" cy="173832"/>
          </a:xfrm>
          <a:prstGeom prst="rect">
            <a:avLst/>
          </a:prstGeom>
        </p:spPr>
      </p:pic>
      <p:pic>
        <p:nvPicPr>
          <p:cNvPr id="11" name="Picture 10">
            <a:extLst>
              <a:ext uri="{FF2B5EF4-FFF2-40B4-BE49-F238E27FC236}">
                <a16:creationId xmlns:a16="http://schemas.microsoft.com/office/drawing/2014/main" id="{9A71E910-3087-4C4C-90B8-0C2EC38131B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9102" y="3197420"/>
            <a:ext cx="7905797" cy="2346130"/>
          </a:xfrm>
          <a:prstGeom prst="rect">
            <a:avLst/>
          </a:prstGeom>
        </p:spPr>
      </p:pic>
      <p:pic>
        <p:nvPicPr>
          <p:cNvPr id="23" name="Picture 22">
            <a:extLst>
              <a:ext uri="{FF2B5EF4-FFF2-40B4-BE49-F238E27FC236}">
                <a16:creationId xmlns:a16="http://schemas.microsoft.com/office/drawing/2014/main" id="{CD6CE78B-4552-4683-80D9-7DB84665150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09914" y="4255938"/>
            <a:ext cx="992980" cy="1281262"/>
          </a:xfrm>
          <a:prstGeom prst="rect">
            <a:avLst/>
          </a:prstGeom>
        </p:spPr>
      </p:pic>
      <p:pic>
        <p:nvPicPr>
          <p:cNvPr id="38" name="Picture 37">
            <a:extLst>
              <a:ext uri="{FF2B5EF4-FFF2-40B4-BE49-F238E27FC236}">
                <a16:creationId xmlns:a16="http://schemas.microsoft.com/office/drawing/2014/main" id="{B691EAF9-D122-4533-BB0F-A188551C5EF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19663" y="4255938"/>
            <a:ext cx="992981" cy="1281262"/>
          </a:xfrm>
          <a:prstGeom prst="rect">
            <a:avLst/>
          </a:prstGeom>
        </p:spPr>
      </p:pic>
      <p:pic>
        <p:nvPicPr>
          <p:cNvPr id="34" name="Picture 33">
            <a:extLst>
              <a:ext uri="{FF2B5EF4-FFF2-40B4-BE49-F238E27FC236}">
                <a16:creationId xmlns:a16="http://schemas.microsoft.com/office/drawing/2014/main" id="{D656CFEC-4516-4E0F-8B30-D177458C7DE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62501" y="4252721"/>
            <a:ext cx="1581148" cy="1271779"/>
          </a:xfrm>
          <a:prstGeom prst="rect">
            <a:avLst/>
          </a:prstGeom>
        </p:spPr>
      </p:pic>
      <p:pic>
        <p:nvPicPr>
          <p:cNvPr id="20" name="Picture 19">
            <a:extLst>
              <a:ext uri="{FF2B5EF4-FFF2-40B4-BE49-F238E27FC236}">
                <a16:creationId xmlns:a16="http://schemas.microsoft.com/office/drawing/2014/main" id="{24F6BA94-5519-465A-8396-98FEE538B77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9103" y="4252721"/>
            <a:ext cx="3762398" cy="1271780"/>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8:6</a:t>
            </a:r>
          </a:p>
        </p:txBody>
      </p:sp>
      <p:graphicFrame>
        <p:nvGraphicFramePr>
          <p:cNvPr id="19" name="Object 18">
            <a:extLst>
              <a:ext uri="{FF2B5EF4-FFF2-40B4-BE49-F238E27FC236}">
                <a16:creationId xmlns:a16="http://schemas.microsoft.com/office/drawing/2014/main" id="{9ECE9CAB-C982-49AE-BFED-B832C24B4DF6}"/>
              </a:ext>
            </a:extLst>
          </p:cNvPr>
          <p:cNvGraphicFramePr>
            <a:graphicFrameLocks noChangeAspect="1"/>
          </p:cNvGraphicFramePr>
          <p:nvPr>
            <p:extLst>
              <p:ext uri="{D42A27DB-BD31-4B8C-83A1-F6EECF244321}">
                <p14:modId xmlns:p14="http://schemas.microsoft.com/office/powerpoint/2010/main" val="1963268901"/>
              </p:ext>
            </p:extLst>
          </p:nvPr>
        </p:nvGraphicFramePr>
        <p:xfrm>
          <a:off x="3409950" y="1071563"/>
          <a:ext cx="2324100" cy="558800"/>
        </p:xfrm>
        <a:graphic>
          <a:graphicData uri="http://schemas.openxmlformats.org/presentationml/2006/ole">
            <mc:AlternateContent xmlns:mc="http://schemas.openxmlformats.org/markup-compatibility/2006">
              <mc:Choice xmlns:v="urn:schemas-microsoft-com:vml" Requires="v">
                <p:oleObj spid="_x0000_s97304" name="Equation" r:id="rId10" imgW="2323800" imgH="558720" progId="Equation.DSMT4">
                  <p:embed/>
                </p:oleObj>
              </mc:Choice>
              <mc:Fallback>
                <p:oleObj name="Equation" r:id="rId10" imgW="2323800" imgH="558720" progId="Equation.DSMT4">
                  <p:embed/>
                  <p:pic>
                    <p:nvPicPr>
                      <p:cNvPr id="19" name="Object 18">
                        <a:extLst>
                          <a:ext uri="{FF2B5EF4-FFF2-40B4-BE49-F238E27FC236}">
                            <a16:creationId xmlns:a16="http://schemas.microsoft.com/office/drawing/2014/main" id="{9ECE9CAB-C982-49AE-BFED-B832C24B4DF6}"/>
                          </a:ext>
                        </a:extLst>
                      </p:cNvPr>
                      <p:cNvPicPr/>
                      <p:nvPr/>
                    </p:nvPicPr>
                    <p:blipFill>
                      <a:blip r:embed="rId11"/>
                      <a:stretch>
                        <a:fillRect/>
                      </a:stretch>
                    </p:blipFill>
                    <p:spPr>
                      <a:xfrm>
                        <a:off x="3409950" y="1071563"/>
                        <a:ext cx="2324100" cy="5588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32EF6A9-BBDD-4923-B254-A1131C54C607}"/>
              </a:ext>
            </a:extLst>
          </p:cNvPr>
          <p:cNvSpPr/>
          <p:nvPr/>
        </p:nvSpPr>
        <p:spPr>
          <a:xfrm>
            <a:off x="5137150" y="1454150"/>
            <a:ext cx="222250" cy="16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46E62259-7879-46D9-B67A-30B9B5B704E5}"/>
              </a:ext>
            </a:extLst>
          </p:cNvPr>
          <p:cNvSpPr/>
          <p:nvPr/>
        </p:nvSpPr>
        <p:spPr>
          <a:xfrm>
            <a:off x="4320541" y="1640851"/>
            <a:ext cx="381000" cy="2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64F54C6B-AD0A-4163-8FAF-66A48705F0F6}"/>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759325" y="4100321"/>
            <a:ext cx="1439239" cy="215900"/>
          </a:xfrm>
          <a:prstGeom prst="rect">
            <a:avLst/>
          </a:prstGeom>
        </p:spPr>
      </p:pic>
      <p:sp>
        <p:nvSpPr>
          <p:cNvPr id="16" name="TextBox 15">
            <a:extLst>
              <a:ext uri="{FF2B5EF4-FFF2-40B4-BE49-F238E27FC236}">
                <a16:creationId xmlns:a16="http://schemas.microsoft.com/office/drawing/2014/main" id="{F164E656-B85F-40E3-AF11-CF0C5EA697D5}"/>
              </a:ext>
            </a:extLst>
          </p:cNvPr>
          <p:cNvSpPr txBox="1"/>
          <p:nvPr/>
        </p:nvSpPr>
        <p:spPr>
          <a:xfrm>
            <a:off x="2710217" y="5752602"/>
            <a:ext cx="1714321" cy="461665"/>
          </a:xfrm>
          <a:prstGeom prst="rect">
            <a:avLst/>
          </a:prstGeom>
          <a:noFill/>
        </p:spPr>
        <p:txBody>
          <a:bodyPr wrap="square" rtlCol="0">
            <a:spAutoFit/>
          </a:bodyPr>
          <a:lstStyle/>
          <a:p>
            <a:pPr algn="ctr"/>
            <a:r>
              <a:rPr lang="en-GB" sz="2400" dirty="0">
                <a:latin typeface="Myriad Pro" panose="020B0503030403020204" pitchFamily="34" charset="0"/>
              </a:rPr>
              <a:t>Izzy</a:t>
            </a:r>
          </a:p>
        </p:txBody>
      </p:sp>
      <p:sp>
        <p:nvSpPr>
          <p:cNvPr id="21" name="TextBox 20">
            <a:extLst>
              <a:ext uri="{FF2B5EF4-FFF2-40B4-BE49-F238E27FC236}">
                <a16:creationId xmlns:a16="http://schemas.microsoft.com/office/drawing/2014/main" id="{39C84E55-892B-4FEB-8819-0D6A6DE8481F}"/>
              </a:ext>
            </a:extLst>
          </p:cNvPr>
          <p:cNvSpPr txBox="1"/>
          <p:nvPr/>
        </p:nvSpPr>
        <p:spPr>
          <a:xfrm>
            <a:off x="4558992" y="5748603"/>
            <a:ext cx="1714321" cy="461665"/>
          </a:xfrm>
          <a:prstGeom prst="rect">
            <a:avLst/>
          </a:prstGeom>
          <a:noFill/>
        </p:spPr>
        <p:txBody>
          <a:bodyPr wrap="square" rtlCol="0">
            <a:spAutoFit/>
          </a:bodyPr>
          <a:lstStyle/>
          <a:p>
            <a:pPr algn="ctr"/>
            <a:r>
              <a:rPr lang="en-GB" sz="2400" dirty="0">
                <a:latin typeface="Myriad Pro" panose="020B0503030403020204" pitchFamily="34" charset="0"/>
              </a:rPr>
              <a:t>Olivia</a:t>
            </a:r>
          </a:p>
        </p:txBody>
      </p:sp>
      <p:sp>
        <p:nvSpPr>
          <p:cNvPr id="8" name="Rectangle 7">
            <a:extLst>
              <a:ext uri="{FF2B5EF4-FFF2-40B4-BE49-F238E27FC236}">
                <a16:creationId xmlns:a16="http://schemas.microsoft.com/office/drawing/2014/main" id="{11F2E4FC-14E3-4C41-B592-F1938457C8A6}"/>
              </a:ext>
            </a:extLst>
          </p:cNvPr>
          <p:cNvSpPr/>
          <p:nvPr/>
        </p:nvSpPr>
        <p:spPr>
          <a:xfrm>
            <a:off x="2960914" y="917693"/>
            <a:ext cx="3802743" cy="124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E0F57675-446C-408E-A950-042AB841D7E4}"/>
              </a:ext>
            </a:extLst>
          </p:cNvPr>
          <p:cNvSpPr txBox="1"/>
          <p:nvPr/>
        </p:nvSpPr>
        <p:spPr>
          <a:xfrm>
            <a:off x="-1" y="1106344"/>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diagram</a:t>
            </a:r>
            <a:r>
              <a:rPr lang="en-GB" sz="2400" dirty="0">
                <a:latin typeface="Myriad Pro" panose="020B0503030403020204" pitchFamily="34" charset="0"/>
              </a:rPr>
              <a:t> </a:t>
            </a:r>
          </a:p>
        </p:txBody>
      </p:sp>
      <p:graphicFrame>
        <p:nvGraphicFramePr>
          <p:cNvPr id="5" name="Object 4">
            <a:extLst>
              <a:ext uri="{FF2B5EF4-FFF2-40B4-BE49-F238E27FC236}">
                <a16:creationId xmlns:a16="http://schemas.microsoft.com/office/drawing/2014/main" id="{F2C04A59-D556-4A25-A731-EF876B66A10B}"/>
              </a:ext>
            </a:extLst>
          </p:cNvPr>
          <p:cNvGraphicFramePr>
            <a:graphicFrameLocks noChangeAspect="1"/>
          </p:cNvGraphicFramePr>
          <p:nvPr>
            <p:extLst>
              <p:ext uri="{D42A27DB-BD31-4B8C-83A1-F6EECF244321}">
                <p14:modId xmlns:p14="http://schemas.microsoft.com/office/powerpoint/2010/main" val="3697123339"/>
              </p:ext>
            </p:extLst>
          </p:nvPr>
        </p:nvGraphicFramePr>
        <p:xfrm>
          <a:off x="4022725" y="1794102"/>
          <a:ext cx="977900" cy="736600"/>
        </p:xfrm>
        <a:graphic>
          <a:graphicData uri="http://schemas.openxmlformats.org/presentationml/2006/ole">
            <mc:AlternateContent xmlns:mc="http://schemas.openxmlformats.org/markup-compatibility/2006">
              <mc:Choice xmlns:v="urn:schemas-microsoft-com:vml" Requires="v">
                <p:oleObj spid="_x0000_s97305" name="Equation" r:id="rId13" imgW="977760" imgH="736560" progId="Equation.DSMT4">
                  <p:embed/>
                </p:oleObj>
              </mc:Choice>
              <mc:Fallback>
                <p:oleObj name="Equation" r:id="rId13" imgW="977760" imgH="736560" progId="Equation.DSMT4">
                  <p:embed/>
                  <p:pic>
                    <p:nvPicPr>
                      <p:cNvPr id="5" name="Object 4">
                        <a:extLst>
                          <a:ext uri="{FF2B5EF4-FFF2-40B4-BE49-F238E27FC236}">
                            <a16:creationId xmlns:a16="http://schemas.microsoft.com/office/drawing/2014/main" id="{F2C04A59-D556-4A25-A731-EF876B66A10B}"/>
                          </a:ext>
                        </a:extLst>
                      </p:cNvPr>
                      <p:cNvPicPr/>
                      <p:nvPr/>
                    </p:nvPicPr>
                    <p:blipFill>
                      <a:blip r:embed="rId14"/>
                      <a:stretch>
                        <a:fillRect/>
                      </a:stretch>
                    </p:blipFill>
                    <p:spPr>
                      <a:xfrm>
                        <a:off x="4022725" y="1794102"/>
                        <a:ext cx="977900" cy="736600"/>
                      </a:xfrm>
                      <a:prstGeom prst="rect">
                        <a:avLst/>
                      </a:prstGeom>
                    </p:spPr>
                  </p:pic>
                </p:oleObj>
              </mc:Fallback>
            </mc:AlternateContent>
          </a:graphicData>
        </a:graphic>
      </p:graphicFrame>
      <p:pic>
        <p:nvPicPr>
          <p:cNvPr id="32" name="Picture 31">
            <a:extLst>
              <a:ext uri="{FF2B5EF4-FFF2-40B4-BE49-F238E27FC236}">
                <a16:creationId xmlns:a16="http://schemas.microsoft.com/office/drawing/2014/main" id="{14EE436B-A80C-46F7-8AFF-13001FF2499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346492" y="2040581"/>
            <a:ext cx="330729" cy="260750"/>
          </a:xfrm>
          <a:prstGeom prst="rect">
            <a:avLst/>
          </a:prstGeom>
        </p:spPr>
      </p:pic>
    </p:spTree>
    <p:extLst>
      <p:ext uri="{BB962C8B-B14F-4D97-AF65-F5344CB8AC3E}">
        <p14:creationId xmlns:p14="http://schemas.microsoft.com/office/powerpoint/2010/main" val="39232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21" grpId="0"/>
      <p:bldP spid="8" grpId="0" animBg="1"/>
      <p:bldP spid="2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8:6</a:t>
            </a:r>
          </a:p>
        </p:txBody>
      </p:sp>
      <p:graphicFrame>
        <p:nvGraphicFramePr>
          <p:cNvPr id="19" name="Object 18">
            <a:extLst>
              <a:ext uri="{FF2B5EF4-FFF2-40B4-BE49-F238E27FC236}">
                <a16:creationId xmlns:a16="http://schemas.microsoft.com/office/drawing/2014/main" id="{9ECE9CAB-C982-49AE-BFED-B832C24B4DF6}"/>
              </a:ext>
            </a:extLst>
          </p:cNvPr>
          <p:cNvGraphicFramePr>
            <a:graphicFrameLocks noChangeAspect="1"/>
          </p:cNvGraphicFramePr>
          <p:nvPr/>
        </p:nvGraphicFramePr>
        <p:xfrm>
          <a:off x="3397250" y="1071563"/>
          <a:ext cx="2349500" cy="558800"/>
        </p:xfrm>
        <a:graphic>
          <a:graphicData uri="http://schemas.openxmlformats.org/presentationml/2006/ole">
            <mc:AlternateContent xmlns:mc="http://schemas.openxmlformats.org/markup-compatibility/2006">
              <mc:Choice xmlns:v="urn:schemas-microsoft-com:vml" Requires="v">
                <p:oleObj spid="_x0000_s98328" name="Equation" r:id="rId4" imgW="2349360" imgH="558720" progId="Equation.DSMT4">
                  <p:embed/>
                </p:oleObj>
              </mc:Choice>
              <mc:Fallback>
                <p:oleObj name="Equation" r:id="rId4" imgW="2349360" imgH="558720" progId="Equation.DSMT4">
                  <p:embed/>
                  <p:pic>
                    <p:nvPicPr>
                      <p:cNvPr id="19" name="Object 18">
                        <a:extLst>
                          <a:ext uri="{FF2B5EF4-FFF2-40B4-BE49-F238E27FC236}">
                            <a16:creationId xmlns:a16="http://schemas.microsoft.com/office/drawing/2014/main" id="{9ECE9CAB-C982-49AE-BFED-B832C24B4DF6}"/>
                          </a:ext>
                        </a:extLst>
                      </p:cNvPr>
                      <p:cNvPicPr/>
                      <p:nvPr/>
                    </p:nvPicPr>
                    <p:blipFill>
                      <a:blip r:embed="rId5"/>
                      <a:stretch>
                        <a:fillRect/>
                      </a:stretch>
                    </p:blipFill>
                    <p:spPr>
                      <a:xfrm>
                        <a:off x="3397250" y="1071563"/>
                        <a:ext cx="2349500" cy="5588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32EF6A9-BBDD-4923-B254-A1131C54C607}"/>
              </a:ext>
            </a:extLst>
          </p:cNvPr>
          <p:cNvSpPr/>
          <p:nvPr/>
        </p:nvSpPr>
        <p:spPr>
          <a:xfrm>
            <a:off x="5137150" y="1454150"/>
            <a:ext cx="222250" cy="16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1F2E4FC-14E3-4C41-B592-F1938457C8A6}"/>
              </a:ext>
            </a:extLst>
          </p:cNvPr>
          <p:cNvSpPr/>
          <p:nvPr/>
        </p:nvSpPr>
        <p:spPr>
          <a:xfrm>
            <a:off x="2960914" y="917693"/>
            <a:ext cx="3802743" cy="124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Object 4">
            <a:extLst>
              <a:ext uri="{FF2B5EF4-FFF2-40B4-BE49-F238E27FC236}">
                <a16:creationId xmlns:a16="http://schemas.microsoft.com/office/drawing/2014/main" id="{F2C04A59-D556-4A25-A731-EF876B66A10B}"/>
              </a:ext>
            </a:extLst>
          </p:cNvPr>
          <p:cNvGraphicFramePr>
            <a:graphicFrameLocks noChangeAspect="1"/>
          </p:cNvGraphicFramePr>
          <p:nvPr/>
        </p:nvGraphicFramePr>
        <p:xfrm>
          <a:off x="4022725" y="1794101"/>
          <a:ext cx="977900" cy="736600"/>
        </p:xfrm>
        <a:graphic>
          <a:graphicData uri="http://schemas.openxmlformats.org/presentationml/2006/ole">
            <mc:AlternateContent xmlns:mc="http://schemas.openxmlformats.org/markup-compatibility/2006">
              <mc:Choice xmlns:v="urn:schemas-microsoft-com:vml" Requires="v">
                <p:oleObj spid="_x0000_s98329" name="Equation" r:id="rId6" imgW="977760" imgH="736560" progId="Equation.DSMT4">
                  <p:embed/>
                </p:oleObj>
              </mc:Choice>
              <mc:Fallback>
                <p:oleObj name="Equation" r:id="rId6" imgW="977760" imgH="736560" progId="Equation.DSMT4">
                  <p:embed/>
                  <p:pic>
                    <p:nvPicPr>
                      <p:cNvPr id="5" name="Object 4">
                        <a:extLst>
                          <a:ext uri="{FF2B5EF4-FFF2-40B4-BE49-F238E27FC236}">
                            <a16:creationId xmlns:a16="http://schemas.microsoft.com/office/drawing/2014/main" id="{F2C04A59-D556-4A25-A731-EF876B66A10B}"/>
                          </a:ext>
                        </a:extLst>
                      </p:cNvPr>
                      <p:cNvPicPr/>
                      <p:nvPr/>
                    </p:nvPicPr>
                    <p:blipFill>
                      <a:blip r:embed="rId7"/>
                      <a:stretch>
                        <a:fillRect/>
                      </a:stretch>
                    </p:blipFill>
                    <p:spPr>
                      <a:xfrm>
                        <a:off x="4022725" y="1794101"/>
                        <a:ext cx="977900" cy="73660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E0F57675-446C-408E-A950-042AB841D7E4}"/>
              </a:ext>
            </a:extLst>
          </p:cNvPr>
          <p:cNvSpPr txBox="1"/>
          <p:nvPr/>
        </p:nvSpPr>
        <p:spPr>
          <a:xfrm>
            <a:off x="-1" y="1106346"/>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diagram</a:t>
            </a:r>
            <a:r>
              <a:rPr lang="en-GB" sz="2400" dirty="0">
                <a:latin typeface="Myriad Pro" panose="020B0503030403020204" pitchFamily="34" charset="0"/>
              </a:rPr>
              <a:t> </a:t>
            </a:r>
          </a:p>
        </p:txBody>
      </p:sp>
      <p:pic>
        <p:nvPicPr>
          <p:cNvPr id="27" name="Picture 26">
            <a:extLst>
              <a:ext uri="{FF2B5EF4-FFF2-40B4-BE49-F238E27FC236}">
                <a16:creationId xmlns:a16="http://schemas.microsoft.com/office/drawing/2014/main" id="{3576B42F-C6E1-4003-8672-39FD5E09B7E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9102" y="3197420"/>
            <a:ext cx="7905797" cy="2346130"/>
          </a:xfrm>
          <a:prstGeom prst="rect">
            <a:avLst/>
          </a:prstGeom>
        </p:spPr>
      </p:pic>
      <p:pic>
        <p:nvPicPr>
          <p:cNvPr id="28" name="Picture 27">
            <a:extLst>
              <a:ext uri="{FF2B5EF4-FFF2-40B4-BE49-F238E27FC236}">
                <a16:creationId xmlns:a16="http://schemas.microsoft.com/office/drawing/2014/main" id="{9135F5AD-F6D9-4308-B3C4-B5A333DA3C4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09914" y="4255938"/>
            <a:ext cx="992980" cy="1281262"/>
          </a:xfrm>
          <a:prstGeom prst="rect">
            <a:avLst/>
          </a:prstGeom>
        </p:spPr>
      </p:pic>
      <p:pic>
        <p:nvPicPr>
          <p:cNvPr id="29" name="Picture 28">
            <a:extLst>
              <a:ext uri="{FF2B5EF4-FFF2-40B4-BE49-F238E27FC236}">
                <a16:creationId xmlns:a16="http://schemas.microsoft.com/office/drawing/2014/main" id="{04DF1EA5-A603-448C-B822-09D0F346891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919663" y="4255938"/>
            <a:ext cx="992981" cy="1281262"/>
          </a:xfrm>
          <a:prstGeom prst="rect">
            <a:avLst/>
          </a:prstGeom>
        </p:spPr>
      </p:pic>
      <p:pic>
        <p:nvPicPr>
          <p:cNvPr id="30" name="Picture 29">
            <a:extLst>
              <a:ext uri="{FF2B5EF4-FFF2-40B4-BE49-F238E27FC236}">
                <a16:creationId xmlns:a16="http://schemas.microsoft.com/office/drawing/2014/main" id="{52A868DD-973E-4D3F-9C9F-5A01F65EE46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762501" y="4252721"/>
            <a:ext cx="1581148" cy="1271779"/>
          </a:xfrm>
          <a:prstGeom prst="rect">
            <a:avLst/>
          </a:prstGeom>
        </p:spPr>
      </p:pic>
      <p:pic>
        <p:nvPicPr>
          <p:cNvPr id="31" name="Picture 30">
            <a:extLst>
              <a:ext uri="{FF2B5EF4-FFF2-40B4-BE49-F238E27FC236}">
                <a16:creationId xmlns:a16="http://schemas.microsoft.com/office/drawing/2014/main" id="{7BF5748E-5629-46FE-AB1D-3E92B863E32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9103" y="4252721"/>
            <a:ext cx="3762398" cy="1271780"/>
          </a:xfrm>
          <a:prstGeom prst="rect">
            <a:avLst/>
          </a:prstGeom>
        </p:spPr>
      </p:pic>
      <p:pic>
        <p:nvPicPr>
          <p:cNvPr id="21" name="Picture 20">
            <a:extLst>
              <a:ext uri="{FF2B5EF4-FFF2-40B4-BE49-F238E27FC236}">
                <a16:creationId xmlns:a16="http://schemas.microsoft.com/office/drawing/2014/main" id="{DC86CFD5-2261-4F90-A1F1-98E2EC7080F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19102" y="3162300"/>
            <a:ext cx="7905797" cy="2228850"/>
          </a:xfrm>
          <a:prstGeom prst="rect">
            <a:avLst/>
          </a:prstGeom>
        </p:spPr>
      </p:pic>
      <p:pic>
        <p:nvPicPr>
          <p:cNvPr id="13" name="Picture 12">
            <a:extLst>
              <a:ext uri="{FF2B5EF4-FFF2-40B4-BE49-F238E27FC236}">
                <a16:creationId xmlns:a16="http://schemas.microsoft.com/office/drawing/2014/main" id="{D992A015-D8A9-496A-8DE3-83961C516CE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390749" y="3385921"/>
            <a:ext cx="2097909" cy="1915418"/>
          </a:xfrm>
          <a:prstGeom prst="rect">
            <a:avLst/>
          </a:prstGeom>
        </p:spPr>
      </p:pic>
      <p:pic>
        <p:nvPicPr>
          <p:cNvPr id="22" name="Picture 21">
            <a:extLst>
              <a:ext uri="{FF2B5EF4-FFF2-40B4-BE49-F238E27FC236}">
                <a16:creationId xmlns:a16="http://schemas.microsoft.com/office/drawing/2014/main" id="{249FFFD7-C336-4842-BE28-CEEDB8FB92D3}"/>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19103" y="3198564"/>
            <a:ext cx="3952898" cy="2098806"/>
          </a:xfrm>
          <a:prstGeom prst="rect">
            <a:avLst/>
          </a:prstGeom>
        </p:spPr>
      </p:pic>
      <p:pic>
        <p:nvPicPr>
          <p:cNvPr id="41" name="Picture 40">
            <a:extLst>
              <a:ext uri="{FF2B5EF4-FFF2-40B4-BE49-F238E27FC236}">
                <a16:creationId xmlns:a16="http://schemas.microsoft.com/office/drawing/2014/main" id="{10219C8D-1329-4680-8816-CFA90D920D2B}"/>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562473" y="3388302"/>
            <a:ext cx="2044701" cy="1915418"/>
          </a:xfrm>
          <a:prstGeom prst="rect">
            <a:avLst/>
          </a:prstGeom>
        </p:spPr>
      </p:pic>
      <p:pic>
        <p:nvPicPr>
          <p:cNvPr id="39" name="Picture 38">
            <a:extLst>
              <a:ext uri="{FF2B5EF4-FFF2-40B4-BE49-F238E27FC236}">
                <a16:creationId xmlns:a16="http://schemas.microsoft.com/office/drawing/2014/main" id="{058E9DD4-019D-4F87-A216-3A8E2C35D639}"/>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4572000" y="3205133"/>
            <a:ext cx="2351313" cy="2098806"/>
          </a:xfrm>
          <a:prstGeom prst="rect">
            <a:avLst/>
          </a:prstGeom>
        </p:spPr>
      </p:pic>
      <p:sp>
        <p:nvSpPr>
          <p:cNvPr id="43" name="Rectangle 42">
            <a:extLst>
              <a:ext uri="{FF2B5EF4-FFF2-40B4-BE49-F238E27FC236}">
                <a16:creationId xmlns:a16="http://schemas.microsoft.com/office/drawing/2014/main" id="{5C25D9A2-A282-4F1C-919D-81D36E80BBD9}"/>
              </a:ext>
            </a:extLst>
          </p:cNvPr>
          <p:cNvSpPr/>
          <p:nvPr/>
        </p:nvSpPr>
        <p:spPr>
          <a:xfrm>
            <a:off x="4320541" y="1640851"/>
            <a:ext cx="381000" cy="2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F47A8C8D-330A-4BAC-989F-36CBC2F9C3C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346492" y="2040581"/>
            <a:ext cx="330729" cy="260750"/>
          </a:xfrm>
          <a:prstGeom prst="rect">
            <a:avLst/>
          </a:prstGeom>
        </p:spPr>
      </p:pic>
    </p:spTree>
    <p:extLst>
      <p:ext uri="{BB962C8B-B14F-4D97-AF65-F5344CB8AC3E}">
        <p14:creationId xmlns:p14="http://schemas.microsoft.com/office/powerpoint/2010/main" val="6372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8:6</a:t>
            </a:r>
          </a:p>
        </p:txBody>
      </p:sp>
      <p:graphicFrame>
        <p:nvGraphicFramePr>
          <p:cNvPr id="20" name="Object 19">
            <a:extLst>
              <a:ext uri="{FF2B5EF4-FFF2-40B4-BE49-F238E27FC236}">
                <a16:creationId xmlns:a16="http://schemas.microsoft.com/office/drawing/2014/main" id="{8C708E09-1641-4B49-8FFF-EA42323CE9D9}"/>
              </a:ext>
            </a:extLst>
          </p:cNvPr>
          <p:cNvGraphicFramePr>
            <a:graphicFrameLocks noChangeAspect="1"/>
          </p:cNvGraphicFramePr>
          <p:nvPr/>
        </p:nvGraphicFramePr>
        <p:xfrm>
          <a:off x="4022725" y="1794101"/>
          <a:ext cx="977900" cy="736600"/>
        </p:xfrm>
        <a:graphic>
          <a:graphicData uri="http://schemas.openxmlformats.org/presentationml/2006/ole">
            <mc:AlternateContent xmlns:mc="http://schemas.openxmlformats.org/markup-compatibility/2006">
              <mc:Choice xmlns:v="urn:schemas-microsoft-com:vml" Requires="v">
                <p:oleObj spid="_x0000_s99341" name="Equation" r:id="rId4" imgW="977760" imgH="736560" progId="Equation.DSMT4">
                  <p:embed/>
                </p:oleObj>
              </mc:Choice>
              <mc:Fallback>
                <p:oleObj name="Equation" r:id="rId4" imgW="977760" imgH="736560" progId="Equation.DSMT4">
                  <p:embed/>
                  <p:pic>
                    <p:nvPicPr>
                      <p:cNvPr id="20" name="Object 19">
                        <a:extLst>
                          <a:ext uri="{FF2B5EF4-FFF2-40B4-BE49-F238E27FC236}">
                            <a16:creationId xmlns:a16="http://schemas.microsoft.com/office/drawing/2014/main" id="{8C708E09-1641-4B49-8FFF-EA42323CE9D9}"/>
                          </a:ext>
                        </a:extLst>
                      </p:cNvPr>
                      <p:cNvPicPr/>
                      <p:nvPr/>
                    </p:nvPicPr>
                    <p:blipFill>
                      <a:blip r:embed="rId5"/>
                      <a:stretch>
                        <a:fillRect/>
                      </a:stretch>
                    </p:blipFill>
                    <p:spPr>
                      <a:xfrm>
                        <a:off x="4022725" y="1794101"/>
                        <a:ext cx="977900" cy="73660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53C8703D-281B-4B7E-8A4C-3185AFAE1C88}"/>
              </a:ext>
            </a:extLst>
          </p:cNvPr>
          <p:cNvSpPr/>
          <p:nvPr/>
        </p:nvSpPr>
        <p:spPr>
          <a:xfrm>
            <a:off x="4320541" y="1640851"/>
            <a:ext cx="381000" cy="2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3B172D87-A9B3-4757-9F3F-0EC1D5AAA04E}"/>
              </a:ext>
            </a:extLst>
          </p:cNvPr>
          <p:cNvSpPr txBox="1"/>
          <p:nvPr/>
        </p:nvSpPr>
        <p:spPr>
          <a:xfrm>
            <a:off x="-1" y="1106350"/>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number line</a:t>
            </a:r>
            <a:r>
              <a:rPr lang="en-GB" sz="2400" dirty="0">
                <a:latin typeface="Myriad Pro" panose="020B0503030403020204" pitchFamily="34" charset="0"/>
              </a:rPr>
              <a:t> </a:t>
            </a:r>
          </a:p>
        </p:txBody>
      </p:sp>
      <p:pic>
        <p:nvPicPr>
          <p:cNvPr id="6" name="Picture 5">
            <a:extLst>
              <a:ext uri="{FF2B5EF4-FFF2-40B4-BE49-F238E27FC236}">
                <a16:creationId xmlns:a16="http://schemas.microsoft.com/office/drawing/2014/main" id="{EA23E0F7-470E-4535-B962-A36FE667E0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3306014"/>
            <a:ext cx="7907446" cy="2603671"/>
          </a:xfrm>
          <a:prstGeom prst="rect">
            <a:avLst/>
          </a:prstGeom>
        </p:spPr>
      </p:pic>
      <p:sp>
        <p:nvSpPr>
          <p:cNvPr id="7" name="Rectangle 6">
            <a:extLst>
              <a:ext uri="{FF2B5EF4-FFF2-40B4-BE49-F238E27FC236}">
                <a16:creationId xmlns:a16="http://schemas.microsoft.com/office/drawing/2014/main" id="{7C122513-4F1F-4183-829E-826BA6C9E7F3}"/>
              </a:ext>
            </a:extLst>
          </p:cNvPr>
          <p:cNvSpPr/>
          <p:nvPr/>
        </p:nvSpPr>
        <p:spPr>
          <a:xfrm>
            <a:off x="5276850" y="3714750"/>
            <a:ext cx="85725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4FC8EE7-F1FB-40BC-988F-9F185C7F8110}"/>
              </a:ext>
            </a:extLst>
          </p:cNvPr>
          <p:cNvSpPr/>
          <p:nvPr/>
        </p:nvSpPr>
        <p:spPr>
          <a:xfrm>
            <a:off x="4333876" y="5039519"/>
            <a:ext cx="85725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842DA5EB-B889-4CF3-9310-15B08F5AF415}"/>
              </a:ext>
            </a:extLst>
          </p:cNvPr>
          <p:cNvSpPr/>
          <p:nvPr/>
        </p:nvSpPr>
        <p:spPr>
          <a:xfrm>
            <a:off x="1550194" y="4876800"/>
            <a:ext cx="596741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F57D3E10-27BF-459A-A851-6AC230245360}"/>
              </a:ext>
            </a:extLst>
          </p:cNvPr>
          <p:cNvSpPr/>
          <p:nvPr/>
        </p:nvSpPr>
        <p:spPr>
          <a:xfrm>
            <a:off x="1550194" y="4717254"/>
            <a:ext cx="596741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ABA461AA-3D67-4765-99EB-7B571CC29361}"/>
              </a:ext>
            </a:extLst>
          </p:cNvPr>
          <p:cNvSpPr/>
          <p:nvPr/>
        </p:nvSpPr>
        <p:spPr>
          <a:xfrm>
            <a:off x="7550944" y="4873578"/>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2D1BDE1-EDD0-4846-941B-E32E3CEA0E49}"/>
              </a:ext>
            </a:extLst>
          </p:cNvPr>
          <p:cNvSpPr/>
          <p:nvPr/>
        </p:nvSpPr>
        <p:spPr>
          <a:xfrm>
            <a:off x="7550944" y="4680649"/>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408310E-8ADD-4EE1-B5C7-35E8E803DC67}"/>
              </a:ext>
            </a:extLst>
          </p:cNvPr>
          <p:cNvSpPr/>
          <p:nvPr/>
        </p:nvSpPr>
        <p:spPr>
          <a:xfrm>
            <a:off x="1550194" y="3459687"/>
            <a:ext cx="597027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FC7129FA-F5D1-4D93-89AA-4B4F6951618B}"/>
              </a:ext>
            </a:extLst>
          </p:cNvPr>
          <p:cNvSpPr/>
          <p:nvPr/>
        </p:nvSpPr>
        <p:spPr>
          <a:xfrm>
            <a:off x="1550194" y="3300141"/>
            <a:ext cx="597027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7BD0F280-44DC-425C-BE8E-98E5DF94CBBD}"/>
              </a:ext>
            </a:extLst>
          </p:cNvPr>
          <p:cNvSpPr/>
          <p:nvPr/>
        </p:nvSpPr>
        <p:spPr>
          <a:xfrm>
            <a:off x="7553804" y="3456465"/>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8BBDB4A8-A8CC-418E-9994-9CF0841C8B64}"/>
              </a:ext>
            </a:extLst>
          </p:cNvPr>
          <p:cNvSpPr/>
          <p:nvPr/>
        </p:nvSpPr>
        <p:spPr>
          <a:xfrm>
            <a:off x="7553804" y="3263536"/>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59">
            <a:extLst>
              <a:ext uri="{FF2B5EF4-FFF2-40B4-BE49-F238E27FC236}">
                <a16:creationId xmlns:a16="http://schemas.microsoft.com/office/drawing/2014/main" id="{DEFDD434-7F5B-4F4B-BDD9-72627D01861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505199" y="3306014"/>
            <a:ext cx="50801" cy="408735"/>
          </a:xfrm>
          <a:prstGeom prst="rect">
            <a:avLst/>
          </a:prstGeom>
        </p:spPr>
      </p:pic>
      <p:pic>
        <p:nvPicPr>
          <p:cNvPr id="62" name="Picture 61">
            <a:extLst>
              <a:ext uri="{FF2B5EF4-FFF2-40B4-BE49-F238E27FC236}">
                <a16:creationId xmlns:a16="http://schemas.microsoft.com/office/drawing/2014/main" id="{4D08B0D7-3BF4-4155-90F7-23510F1F287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09263" y="3306014"/>
            <a:ext cx="45719" cy="408735"/>
          </a:xfrm>
          <a:prstGeom prst="rect">
            <a:avLst/>
          </a:prstGeom>
        </p:spPr>
      </p:pic>
      <p:pic>
        <p:nvPicPr>
          <p:cNvPr id="66" name="Picture 65">
            <a:extLst>
              <a:ext uri="{FF2B5EF4-FFF2-40B4-BE49-F238E27FC236}">
                <a16:creationId xmlns:a16="http://schemas.microsoft.com/office/drawing/2014/main" id="{6F24484A-E667-44BF-8DF8-B99467AF88E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15795" y="4720703"/>
            <a:ext cx="50801" cy="408735"/>
          </a:xfrm>
          <a:prstGeom prst="rect">
            <a:avLst/>
          </a:prstGeom>
        </p:spPr>
      </p:pic>
      <p:pic>
        <p:nvPicPr>
          <p:cNvPr id="67" name="Picture 66">
            <a:extLst>
              <a:ext uri="{FF2B5EF4-FFF2-40B4-BE49-F238E27FC236}">
                <a16:creationId xmlns:a16="http://schemas.microsoft.com/office/drawing/2014/main" id="{5E4B3561-EED3-45DC-BF16-D0BA2B74769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18209" y="4720703"/>
            <a:ext cx="45719" cy="408735"/>
          </a:xfrm>
          <a:prstGeom prst="rect">
            <a:avLst/>
          </a:prstGeom>
        </p:spPr>
      </p:pic>
      <p:pic>
        <p:nvPicPr>
          <p:cNvPr id="70" name="Picture 69">
            <a:extLst>
              <a:ext uri="{FF2B5EF4-FFF2-40B4-BE49-F238E27FC236}">
                <a16:creationId xmlns:a16="http://schemas.microsoft.com/office/drawing/2014/main" id="{DB01C0FE-031D-494A-B49B-1FF95DF3DBB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013793" y="4720703"/>
            <a:ext cx="45719" cy="408735"/>
          </a:xfrm>
          <a:prstGeom prst="rect">
            <a:avLst/>
          </a:prstGeom>
        </p:spPr>
      </p:pic>
      <p:pic>
        <p:nvPicPr>
          <p:cNvPr id="24" name="Picture 23">
            <a:extLst>
              <a:ext uri="{FF2B5EF4-FFF2-40B4-BE49-F238E27FC236}">
                <a16:creationId xmlns:a16="http://schemas.microsoft.com/office/drawing/2014/main" id="{E696F465-B6E2-406A-9C72-D5EFC26525F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46492" y="2040581"/>
            <a:ext cx="330729" cy="260750"/>
          </a:xfrm>
          <a:prstGeom prst="rect">
            <a:avLst/>
          </a:prstGeom>
        </p:spPr>
      </p:pic>
    </p:spTree>
    <p:extLst>
      <p:ext uri="{BB962C8B-B14F-4D97-AF65-F5344CB8AC3E}">
        <p14:creationId xmlns:p14="http://schemas.microsoft.com/office/powerpoint/2010/main" val="3821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A2F4F64-6758-42F5-B50E-90C0927CCE0E}"/>
              </a:ext>
            </a:extLst>
          </p:cNvPr>
          <p:cNvSpPr txBox="1"/>
          <p:nvPr/>
        </p:nvSpPr>
        <p:spPr>
          <a:xfrm>
            <a:off x="-1" y="110777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8:6</a:t>
            </a:r>
          </a:p>
        </p:txBody>
      </p:sp>
      <p:graphicFrame>
        <p:nvGraphicFramePr>
          <p:cNvPr id="25" name="Object 24">
            <a:extLst>
              <a:ext uri="{FF2B5EF4-FFF2-40B4-BE49-F238E27FC236}">
                <a16:creationId xmlns:a16="http://schemas.microsoft.com/office/drawing/2014/main" id="{1C11806F-1D39-43BC-B916-BE4650CA159F}"/>
              </a:ext>
            </a:extLst>
          </p:cNvPr>
          <p:cNvGraphicFramePr>
            <a:graphicFrameLocks noChangeAspect="1"/>
          </p:cNvGraphicFramePr>
          <p:nvPr/>
        </p:nvGraphicFramePr>
        <p:xfrm>
          <a:off x="3492500" y="2335213"/>
          <a:ext cx="2159000" cy="558800"/>
        </p:xfrm>
        <a:graphic>
          <a:graphicData uri="http://schemas.openxmlformats.org/presentationml/2006/ole">
            <mc:AlternateContent xmlns:mc="http://schemas.openxmlformats.org/markup-compatibility/2006">
              <mc:Choice xmlns:v="urn:schemas-microsoft-com:vml" Requires="v">
                <p:oleObj spid="_x0000_s100394" name="Equation" r:id="rId4" imgW="2158920" imgH="558720" progId="Equation.DSMT4">
                  <p:embed/>
                </p:oleObj>
              </mc:Choice>
              <mc:Fallback>
                <p:oleObj name="Equation" r:id="rId4" imgW="2158920" imgH="558720" progId="Equation.DSMT4">
                  <p:embed/>
                  <p:pic>
                    <p:nvPicPr>
                      <p:cNvPr id="25" name="Object 24">
                        <a:extLst>
                          <a:ext uri="{FF2B5EF4-FFF2-40B4-BE49-F238E27FC236}">
                            <a16:creationId xmlns:a16="http://schemas.microsoft.com/office/drawing/2014/main" id="{1C11806F-1D39-43BC-B916-BE4650CA159F}"/>
                          </a:ext>
                        </a:extLst>
                      </p:cNvPr>
                      <p:cNvPicPr/>
                      <p:nvPr/>
                    </p:nvPicPr>
                    <p:blipFill>
                      <a:blip r:embed="rId5"/>
                      <a:stretch>
                        <a:fillRect/>
                      </a:stretch>
                    </p:blipFill>
                    <p:spPr>
                      <a:xfrm>
                        <a:off x="3492500" y="2335213"/>
                        <a:ext cx="2159000" cy="558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29DA0F89-B062-4A9D-A0F2-10D0D119060F}"/>
              </a:ext>
            </a:extLst>
          </p:cNvPr>
          <p:cNvGraphicFramePr>
            <a:graphicFrameLocks noChangeAspect="1"/>
          </p:cNvGraphicFramePr>
          <p:nvPr/>
        </p:nvGraphicFramePr>
        <p:xfrm>
          <a:off x="3481388" y="3151188"/>
          <a:ext cx="2184400" cy="558800"/>
        </p:xfrm>
        <a:graphic>
          <a:graphicData uri="http://schemas.openxmlformats.org/presentationml/2006/ole">
            <mc:AlternateContent xmlns:mc="http://schemas.openxmlformats.org/markup-compatibility/2006">
              <mc:Choice xmlns:v="urn:schemas-microsoft-com:vml" Requires="v">
                <p:oleObj spid="_x0000_s100395" name="Equation" r:id="rId6" imgW="2184120" imgH="558720" progId="Equation.DSMT4">
                  <p:embed/>
                </p:oleObj>
              </mc:Choice>
              <mc:Fallback>
                <p:oleObj name="Equation" r:id="rId6" imgW="2184120" imgH="558720" progId="Equation.DSMT4">
                  <p:embed/>
                  <p:pic>
                    <p:nvPicPr>
                      <p:cNvPr id="26" name="Object 25">
                        <a:extLst>
                          <a:ext uri="{FF2B5EF4-FFF2-40B4-BE49-F238E27FC236}">
                            <a16:creationId xmlns:a16="http://schemas.microsoft.com/office/drawing/2014/main" id="{29DA0F89-B062-4A9D-A0F2-10D0D119060F}"/>
                          </a:ext>
                        </a:extLst>
                      </p:cNvPr>
                      <p:cNvPicPr/>
                      <p:nvPr/>
                    </p:nvPicPr>
                    <p:blipFill>
                      <a:blip r:embed="rId7"/>
                      <a:stretch>
                        <a:fillRect/>
                      </a:stretch>
                    </p:blipFill>
                    <p:spPr>
                      <a:xfrm>
                        <a:off x="3481388" y="3151188"/>
                        <a:ext cx="2184400" cy="5588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78F82D2-B3C9-4E57-A405-35F626A1A68A}"/>
              </a:ext>
            </a:extLst>
          </p:cNvPr>
          <p:cNvGraphicFramePr>
            <a:graphicFrameLocks noChangeAspect="1"/>
          </p:cNvGraphicFramePr>
          <p:nvPr/>
        </p:nvGraphicFramePr>
        <p:xfrm>
          <a:off x="2603500" y="3963988"/>
          <a:ext cx="3937000" cy="558800"/>
        </p:xfrm>
        <a:graphic>
          <a:graphicData uri="http://schemas.openxmlformats.org/presentationml/2006/ole">
            <mc:AlternateContent xmlns:mc="http://schemas.openxmlformats.org/markup-compatibility/2006">
              <mc:Choice xmlns:v="urn:schemas-microsoft-com:vml" Requires="v">
                <p:oleObj spid="_x0000_s100396" name="Equation" r:id="rId8" imgW="3936960" imgH="558720" progId="Equation.DSMT4">
                  <p:embed/>
                </p:oleObj>
              </mc:Choice>
              <mc:Fallback>
                <p:oleObj name="Equation" r:id="rId8" imgW="3936960" imgH="558720" progId="Equation.DSMT4">
                  <p:embed/>
                  <p:pic>
                    <p:nvPicPr>
                      <p:cNvPr id="27" name="Object 26">
                        <a:extLst>
                          <a:ext uri="{FF2B5EF4-FFF2-40B4-BE49-F238E27FC236}">
                            <a16:creationId xmlns:a16="http://schemas.microsoft.com/office/drawing/2014/main" id="{378F82D2-B3C9-4E57-A405-35F626A1A68A}"/>
                          </a:ext>
                        </a:extLst>
                      </p:cNvPr>
                      <p:cNvPicPr/>
                      <p:nvPr/>
                    </p:nvPicPr>
                    <p:blipFill>
                      <a:blip r:embed="rId9"/>
                      <a:stretch>
                        <a:fillRect/>
                      </a:stretch>
                    </p:blipFill>
                    <p:spPr>
                      <a:xfrm>
                        <a:off x="2603500" y="3963988"/>
                        <a:ext cx="3937000" cy="558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CC0FBA8-24BB-4858-96F0-A75822CD4A7C}"/>
              </a:ext>
            </a:extLst>
          </p:cNvPr>
          <p:cNvGraphicFramePr>
            <a:graphicFrameLocks noChangeAspect="1"/>
          </p:cNvGraphicFramePr>
          <p:nvPr/>
        </p:nvGraphicFramePr>
        <p:xfrm>
          <a:off x="998538" y="4778375"/>
          <a:ext cx="7162800" cy="558800"/>
        </p:xfrm>
        <a:graphic>
          <a:graphicData uri="http://schemas.openxmlformats.org/presentationml/2006/ole">
            <mc:AlternateContent xmlns:mc="http://schemas.openxmlformats.org/markup-compatibility/2006">
              <mc:Choice xmlns:v="urn:schemas-microsoft-com:vml" Requires="v">
                <p:oleObj spid="_x0000_s100397" name="Equation" r:id="rId10" imgW="7162560" imgH="558720" progId="Equation.DSMT4">
                  <p:embed/>
                </p:oleObj>
              </mc:Choice>
              <mc:Fallback>
                <p:oleObj name="Equation" r:id="rId10" imgW="7162560" imgH="558720" progId="Equation.DSMT4">
                  <p:embed/>
                  <p:pic>
                    <p:nvPicPr>
                      <p:cNvPr id="5" name="Object 4">
                        <a:extLst>
                          <a:ext uri="{FF2B5EF4-FFF2-40B4-BE49-F238E27FC236}">
                            <a16:creationId xmlns:a16="http://schemas.microsoft.com/office/drawing/2014/main" id="{BCC0FBA8-24BB-4858-96F0-A75822CD4A7C}"/>
                          </a:ext>
                        </a:extLst>
                      </p:cNvPr>
                      <p:cNvPicPr/>
                      <p:nvPr/>
                    </p:nvPicPr>
                    <p:blipFill>
                      <a:blip r:embed="rId11"/>
                      <a:stretch>
                        <a:fillRect/>
                      </a:stretch>
                    </p:blipFill>
                    <p:spPr>
                      <a:xfrm>
                        <a:off x="998538" y="4778375"/>
                        <a:ext cx="7162800" cy="558800"/>
                      </a:xfrm>
                      <a:prstGeom prst="rect">
                        <a:avLst/>
                      </a:prstGeom>
                    </p:spPr>
                  </p:pic>
                </p:oleObj>
              </mc:Fallback>
            </mc:AlternateContent>
          </a:graphicData>
        </a:graphic>
      </p:graphicFrame>
    </p:spTree>
    <p:extLst>
      <p:ext uri="{BB962C8B-B14F-4D97-AF65-F5344CB8AC3E}">
        <p14:creationId xmlns:p14="http://schemas.microsoft.com/office/powerpoint/2010/main" val="35478998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CA3387-A51F-408F-A042-243E22CA70F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0009" y="4363447"/>
            <a:ext cx="2723983" cy="807397"/>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8:8</a:t>
            </a:r>
          </a:p>
        </p:txBody>
      </p:sp>
      <p:sp>
        <p:nvSpPr>
          <p:cNvPr id="25" name="TextBox 24">
            <a:extLst>
              <a:ext uri="{FF2B5EF4-FFF2-40B4-BE49-F238E27FC236}">
                <a16:creationId xmlns:a16="http://schemas.microsoft.com/office/drawing/2014/main" id="{7B844AD6-B68C-4DA7-8187-A708E176D353}"/>
              </a:ext>
            </a:extLst>
          </p:cNvPr>
          <p:cNvSpPr txBox="1"/>
          <p:nvPr/>
        </p:nvSpPr>
        <p:spPr>
          <a:xfrm>
            <a:off x="-1" y="109183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diagram</a:t>
            </a:r>
            <a:r>
              <a:rPr lang="en-GB" sz="2400" dirty="0">
                <a:latin typeface="Myriad Pro" panose="020B0503030403020204" pitchFamily="34" charset="0"/>
              </a:rPr>
              <a:t> </a:t>
            </a:r>
          </a:p>
        </p:txBody>
      </p:sp>
      <p:pic>
        <p:nvPicPr>
          <p:cNvPr id="10" name="Picture 9">
            <a:extLst>
              <a:ext uri="{FF2B5EF4-FFF2-40B4-BE49-F238E27FC236}">
                <a16:creationId xmlns:a16="http://schemas.microsoft.com/office/drawing/2014/main" id="{4DEA3123-6EA5-4394-8AC2-2FFFE28487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08921" y="2640303"/>
            <a:ext cx="3326159" cy="1698073"/>
          </a:xfrm>
          <a:prstGeom prst="rect">
            <a:avLst/>
          </a:prstGeom>
        </p:spPr>
      </p:pic>
      <p:pic>
        <p:nvPicPr>
          <p:cNvPr id="14" name="Picture 13">
            <a:extLst>
              <a:ext uri="{FF2B5EF4-FFF2-40B4-BE49-F238E27FC236}">
                <a16:creationId xmlns:a16="http://schemas.microsoft.com/office/drawing/2014/main" id="{C50D3650-82CE-49DB-9F50-5027518411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07853" y="2647130"/>
            <a:ext cx="1703836" cy="1641352"/>
          </a:xfrm>
          <a:prstGeom prst="rect">
            <a:avLst/>
          </a:prstGeom>
        </p:spPr>
      </p:pic>
      <p:pic>
        <p:nvPicPr>
          <p:cNvPr id="12" name="Picture 11">
            <a:extLst>
              <a:ext uri="{FF2B5EF4-FFF2-40B4-BE49-F238E27FC236}">
                <a16:creationId xmlns:a16="http://schemas.microsoft.com/office/drawing/2014/main" id="{8EA2AE22-D8A0-421D-8CA2-F327BA42748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06265" y="2639985"/>
            <a:ext cx="1703836" cy="1642877"/>
          </a:xfrm>
          <a:prstGeom prst="rect">
            <a:avLst/>
          </a:prstGeom>
        </p:spPr>
      </p:pic>
      <p:pic>
        <p:nvPicPr>
          <p:cNvPr id="45" name="Picture 44">
            <a:extLst>
              <a:ext uri="{FF2B5EF4-FFF2-40B4-BE49-F238E27FC236}">
                <a16:creationId xmlns:a16="http://schemas.microsoft.com/office/drawing/2014/main" id="{5E489F1C-A7F5-44D3-A114-C439784B3A7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72000" y="2647130"/>
            <a:ext cx="1701179" cy="1641352"/>
          </a:xfrm>
          <a:prstGeom prst="rect">
            <a:avLst/>
          </a:prstGeom>
        </p:spPr>
      </p:pic>
      <p:pic>
        <p:nvPicPr>
          <p:cNvPr id="40" name="Picture 39">
            <a:extLst>
              <a:ext uri="{FF2B5EF4-FFF2-40B4-BE49-F238E27FC236}">
                <a16:creationId xmlns:a16="http://schemas.microsoft.com/office/drawing/2014/main" id="{40E79312-F761-4AB1-B294-D4F6BA5C522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72000" y="2639985"/>
            <a:ext cx="1809749" cy="1642877"/>
          </a:xfrm>
          <a:prstGeom prst="rect">
            <a:avLst/>
          </a:prstGeom>
        </p:spPr>
      </p:pic>
      <p:sp>
        <p:nvSpPr>
          <p:cNvPr id="15" name="Rectangle 14">
            <a:extLst>
              <a:ext uri="{FF2B5EF4-FFF2-40B4-BE49-F238E27FC236}">
                <a16:creationId xmlns:a16="http://schemas.microsoft.com/office/drawing/2014/main" id="{3EA98325-C1D0-45A9-AC87-A0CC76BC0011}"/>
              </a:ext>
            </a:extLst>
          </p:cNvPr>
          <p:cNvSpPr/>
          <p:nvPr/>
        </p:nvSpPr>
        <p:spPr>
          <a:xfrm>
            <a:off x="4463430" y="4624799"/>
            <a:ext cx="299071" cy="47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F6FBBC2D-0EED-4D32-8C12-0B20D9EF80A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10800000">
            <a:off x="4400658" y="4680313"/>
            <a:ext cx="330729" cy="260750"/>
          </a:xfrm>
          <a:prstGeom prst="rect">
            <a:avLst/>
          </a:prstGeom>
        </p:spPr>
      </p:pic>
    </p:spTree>
    <p:extLst>
      <p:ext uri="{BB962C8B-B14F-4D97-AF65-F5344CB8AC3E}">
        <p14:creationId xmlns:p14="http://schemas.microsoft.com/office/powerpoint/2010/main" val="28239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E704299-772D-4426-BEA3-F0488BC22DD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0009" y="4363447"/>
            <a:ext cx="2723983" cy="807397"/>
          </a:xfrm>
          <a:prstGeom prst="rect">
            <a:avLst/>
          </a:prstGeom>
        </p:spPr>
      </p:pic>
      <p:pic>
        <p:nvPicPr>
          <p:cNvPr id="31" name="Picture 30">
            <a:extLst>
              <a:ext uri="{FF2B5EF4-FFF2-40B4-BE49-F238E27FC236}">
                <a16:creationId xmlns:a16="http://schemas.microsoft.com/office/drawing/2014/main" id="{12972A8C-9C91-4EA5-A13A-5B0995C38AB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09019" y="4363899"/>
            <a:ext cx="2723983" cy="807397"/>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8:8</a:t>
            </a:r>
          </a:p>
        </p:txBody>
      </p:sp>
      <p:sp>
        <p:nvSpPr>
          <p:cNvPr id="25" name="TextBox 24">
            <a:extLst>
              <a:ext uri="{FF2B5EF4-FFF2-40B4-BE49-F238E27FC236}">
                <a16:creationId xmlns:a16="http://schemas.microsoft.com/office/drawing/2014/main" id="{7B844AD6-B68C-4DA7-8187-A708E176D353}"/>
              </a:ext>
            </a:extLst>
          </p:cNvPr>
          <p:cNvSpPr txBox="1"/>
          <p:nvPr/>
        </p:nvSpPr>
        <p:spPr>
          <a:xfrm>
            <a:off x="-1" y="1091834"/>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diagram</a:t>
            </a:r>
            <a:r>
              <a:rPr lang="en-GB" sz="2400" dirty="0">
                <a:latin typeface="Myriad Pro" panose="020B0503030403020204" pitchFamily="34" charset="0"/>
              </a:rPr>
              <a:t> </a:t>
            </a:r>
          </a:p>
        </p:txBody>
      </p:sp>
      <p:sp>
        <p:nvSpPr>
          <p:cNvPr id="26" name="Rectangle 25">
            <a:extLst>
              <a:ext uri="{FF2B5EF4-FFF2-40B4-BE49-F238E27FC236}">
                <a16:creationId xmlns:a16="http://schemas.microsoft.com/office/drawing/2014/main" id="{AC11E8FF-6A75-4F52-822E-65ACD303B724}"/>
              </a:ext>
            </a:extLst>
          </p:cNvPr>
          <p:cNvSpPr/>
          <p:nvPr/>
        </p:nvSpPr>
        <p:spPr>
          <a:xfrm>
            <a:off x="4330701" y="1640851"/>
            <a:ext cx="381000" cy="2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EA3123-6EA5-4394-8AC2-2FFFE28487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08921" y="2640303"/>
            <a:ext cx="3326159" cy="1698073"/>
          </a:xfrm>
          <a:prstGeom prst="rect">
            <a:avLst/>
          </a:prstGeom>
        </p:spPr>
      </p:pic>
      <p:pic>
        <p:nvPicPr>
          <p:cNvPr id="14" name="Picture 13">
            <a:extLst>
              <a:ext uri="{FF2B5EF4-FFF2-40B4-BE49-F238E27FC236}">
                <a16:creationId xmlns:a16="http://schemas.microsoft.com/office/drawing/2014/main" id="{C50D3650-82CE-49DB-9F50-5027518411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07853" y="2647130"/>
            <a:ext cx="1703836" cy="1641352"/>
          </a:xfrm>
          <a:prstGeom prst="rect">
            <a:avLst/>
          </a:prstGeom>
        </p:spPr>
      </p:pic>
      <p:pic>
        <p:nvPicPr>
          <p:cNvPr id="12" name="Picture 11">
            <a:extLst>
              <a:ext uri="{FF2B5EF4-FFF2-40B4-BE49-F238E27FC236}">
                <a16:creationId xmlns:a16="http://schemas.microsoft.com/office/drawing/2014/main" id="{8EA2AE22-D8A0-421D-8CA2-F327BA42748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06265" y="2639985"/>
            <a:ext cx="1703836" cy="1642877"/>
          </a:xfrm>
          <a:prstGeom prst="rect">
            <a:avLst/>
          </a:prstGeom>
        </p:spPr>
      </p:pic>
      <p:pic>
        <p:nvPicPr>
          <p:cNvPr id="45" name="Picture 44">
            <a:extLst>
              <a:ext uri="{FF2B5EF4-FFF2-40B4-BE49-F238E27FC236}">
                <a16:creationId xmlns:a16="http://schemas.microsoft.com/office/drawing/2014/main" id="{5E489F1C-A7F5-44D3-A114-C439784B3A7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72000" y="2647130"/>
            <a:ext cx="1701179" cy="1641352"/>
          </a:xfrm>
          <a:prstGeom prst="rect">
            <a:avLst/>
          </a:prstGeom>
        </p:spPr>
      </p:pic>
      <p:pic>
        <p:nvPicPr>
          <p:cNvPr id="40" name="Picture 39">
            <a:extLst>
              <a:ext uri="{FF2B5EF4-FFF2-40B4-BE49-F238E27FC236}">
                <a16:creationId xmlns:a16="http://schemas.microsoft.com/office/drawing/2014/main" id="{40E79312-F761-4AB1-B294-D4F6BA5C522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72000" y="2639985"/>
            <a:ext cx="1809749" cy="1642877"/>
          </a:xfrm>
          <a:prstGeom prst="rect">
            <a:avLst/>
          </a:prstGeom>
        </p:spPr>
      </p:pic>
      <p:sp>
        <p:nvSpPr>
          <p:cNvPr id="15" name="Rectangle 14">
            <a:extLst>
              <a:ext uri="{FF2B5EF4-FFF2-40B4-BE49-F238E27FC236}">
                <a16:creationId xmlns:a16="http://schemas.microsoft.com/office/drawing/2014/main" id="{3EA98325-C1D0-45A9-AC87-A0CC76BC0011}"/>
              </a:ext>
            </a:extLst>
          </p:cNvPr>
          <p:cNvSpPr/>
          <p:nvPr/>
        </p:nvSpPr>
        <p:spPr>
          <a:xfrm>
            <a:off x="4463430" y="4624799"/>
            <a:ext cx="299071" cy="47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E1067C5-1874-4EE1-9C83-76FDD6A6287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388595" y="2647131"/>
            <a:ext cx="4392212" cy="1587672"/>
          </a:xfrm>
          <a:prstGeom prst="rect">
            <a:avLst/>
          </a:prstGeom>
        </p:spPr>
      </p:pic>
      <p:pic>
        <p:nvPicPr>
          <p:cNvPr id="8" name="Picture 7">
            <a:extLst>
              <a:ext uri="{FF2B5EF4-FFF2-40B4-BE49-F238E27FC236}">
                <a16:creationId xmlns:a16="http://schemas.microsoft.com/office/drawing/2014/main" id="{BFF3F9FA-CD87-484A-95A9-36C4D64B5E5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497166" y="2655164"/>
            <a:ext cx="2074835" cy="1641352"/>
          </a:xfrm>
          <a:prstGeom prst="rect">
            <a:avLst/>
          </a:prstGeom>
        </p:spPr>
      </p:pic>
      <p:pic>
        <p:nvPicPr>
          <p:cNvPr id="6" name="Picture 5">
            <a:extLst>
              <a:ext uri="{FF2B5EF4-FFF2-40B4-BE49-F238E27FC236}">
                <a16:creationId xmlns:a16="http://schemas.microsoft.com/office/drawing/2014/main" id="{62FE9DC6-E25A-4E8C-9D35-EBD003082B5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388595" y="2649511"/>
            <a:ext cx="2074835" cy="1642559"/>
          </a:xfrm>
          <a:prstGeom prst="rect">
            <a:avLst/>
          </a:prstGeom>
        </p:spPr>
      </p:pic>
      <p:pic>
        <p:nvPicPr>
          <p:cNvPr id="21" name="Picture 20">
            <a:extLst>
              <a:ext uri="{FF2B5EF4-FFF2-40B4-BE49-F238E27FC236}">
                <a16:creationId xmlns:a16="http://schemas.microsoft.com/office/drawing/2014/main" id="{0BBF64B7-A673-4E38-9D40-78B2DAB5B8F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91050" y="2651989"/>
            <a:ext cx="2172607" cy="1641352"/>
          </a:xfrm>
          <a:prstGeom prst="rect">
            <a:avLst/>
          </a:prstGeom>
        </p:spPr>
      </p:pic>
      <p:pic>
        <p:nvPicPr>
          <p:cNvPr id="17" name="Picture 16">
            <a:extLst>
              <a:ext uri="{FF2B5EF4-FFF2-40B4-BE49-F238E27FC236}">
                <a16:creationId xmlns:a16="http://schemas.microsoft.com/office/drawing/2014/main" id="{6018C34C-C80F-4768-8CAC-21A5CB2900EF}"/>
              </a:ext>
            </a:extLst>
          </p:cNvPr>
          <p:cNvPicPr>
            <a:picLocks noChangeAspect="1"/>
          </p:cNvPicPr>
          <p:nvPr/>
        </p:nvPicPr>
        <p:blipFill rotWithShape="1">
          <a:blip r:embed="rId13">
            <a:extLst>
              <a:ext uri="{28A0092B-C50C-407E-A947-70E740481C1C}">
                <a14:useLocalDpi xmlns:a14="http://schemas.microsoft.com/office/drawing/2010/main" val="0"/>
              </a:ext>
            </a:extLst>
          </a:blip>
          <a:srcRect r="-10394"/>
          <a:stretch/>
        </p:blipFill>
        <p:spPr>
          <a:xfrm>
            <a:off x="4572000" y="2645858"/>
            <a:ext cx="2438400" cy="1642559"/>
          </a:xfrm>
          <a:prstGeom prst="rect">
            <a:avLst/>
          </a:prstGeom>
        </p:spPr>
      </p:pic>
      <p:sp>
        <p:nvSpPr>
          <p:cNvPr id="27" name="Rectangle 26">
            <a:extLst>
              <a:ext uri="{FF2B5EF4-FFF2-40B4-BE49-F238E27FC236}">
                <a16:creationId xmlns:a16="http://schemas.microsoft.com/office/drawing/2014/main" id="{2FFC8ECC-C536-49F1-89C4-B6D5623A307B}"/>
              </a:ext>
            </a:extLst>
          </p:cNvPr>
          <p:cNvSpPr/>
          <p:nvPr/>
        </p:nvSpPr>
        <p:spPr>
          <a:xfrm>
            <a:off x="4425331" y="4601931"/>
            <a:ext cx="299071" cy="47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ECBA6D58-1256-4795-B1F9-074F747B5FB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rot="10800000">
            <a:off x="4400658" y="4680313"/>
            <a:ext cx="330729" cy="260750"/>
          </a:xfrm>
          <a:prstGeom prst="rect">
            <a:avLst/>
          </a:prstGeom>
        </p:spPr>
      </p:pic>
    </p:spTree>
    <p:extLst>
      <p:ext uri="{BB962C8B-B14F-4D97-AF65-F5344CB8AC3E}">
        <p14:creationId xmlns:p14="http://schemas.microsoft.com/office/powerpoint/2010/main" val="25811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8:8</a:t>
            </a:r>
          </a:p>
        </p:txBody>
      </p:sp>
      <p:sp>
        <p:nvSpPr>
          <p:cNvPr id="25" name="TextBox 24">
            <a:extLst>
              <a:ext uri="{FF2B5EF4-FFF2-40B4-BE49-F238E27FC236}">
                <a16:creationId xmlns:a16="http://schemas.microsoft.com/office/drawing/2014/main" id="{7B844AD6-B68C-4DA7-8187-A708E176D353}"/>
              </a:ext>
            </a:extLst>
          </p:cNvPr>
          <p:cNvSpPr txBox="1"/>
          <p:nvPr/>
        </p:nvSpPr>
        <p:spPr>
          <a:xfrm>
            <a:off x="-1" y="1096834"/>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2 </a:t>
            </a:r>
            <a:r>
              <a:rPr lang="en-GB" sz="2400" dirty="0">
                <a:latin typeface="Myriad Pro" panose="020B0503030403020204" pitchFamily="34" charset="0"/>
                <a:ea typeface="Times New Roman" panose="02020603050405020304" pitchFamily="18" charset="0"/>
                <a:cs typeface="Times New Roman" panose="02020603050405020304" pitchFamily="18" charset="0"/>
              </a:rPr>
              <a:t>– on a number line</a:t>
            </a:r>
            <a:r>
              <a:rPr lang="en-GB" sz="2400" dirty="0">
                <a:latin typeface="Myriad Pro" panose="020B0503030403020204" pitchFamily="34" charset="0"/>
              </a:rPr>
              <a:t> </a:t>
            </a:r>
          </a:p>
        </p:txBody>
      </p:sp>
      <p:sp>
        <p:nvSpPr>
          <p:cNvPr id="26" name="Rectangle 25">
            <a:extLst>
              <a:ext uri="{FF2B5EF4-FFF2-40B4-BE49-F238E27FC236}">
                <a16:creationId xmlns:a16="http://schemas.microsoft.com/office/drawing/2014/main" id="{AC11E8FF-6A75-4F52-822E-65ACD303B724}"/>
              </a:ext>
            </a:extLst>
          </p:cNvPr>
          <p:cNvSpPr/>
          <p:nvPr/>
        </p:nvSpPr>
        <p:spPr>
          <a:xfrm>
            <a:off x="4330701" y="1640851"/>
            <a:ext cx="381000" cy="22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30E4D128-E8E8-4C7F-A80E-D5D9B4DB9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56708"/>
            <a:ext cx="7907446" cy="2603671"/>
          </a:xfrm>
          <a:prstGeom prst="rect">
            <a:avLst/>
          </a:prstGeom>
        </p:spPr>
      </p:pic>
      <p:sp>
        <p:nvSpPr>
          <p:cNvPr id="33" name="Rectangle 32">
            <a:extLst>
              <a:ext uri="{FF2B5EF4-FFF2-40B4-BE49-F238E27FC236}">
                <a16:creationId xmlns:a16="http://schemas.microsoft.com/office/drawing/2014/main" id="{768E1090-FE5E-4636-AF4D-F6B415F71A0B}"/>
              </a:ext>
            </a:extLst>
          </p:cNvPr>
          <p:cNvSpPr/>
          <p:nvPr/>
        </p:nvSpPr>
        <p:spPr>
          <a:xfrm>
            <a:off x="4333876" y="3990213"/>
            <a:ext cx="85725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A1BF1C39-0B30-42F7-B5C8-A8188D18212B}"/>
              </a:ext>
            </a:extLst>
          </p:cNvPr>
          <p:cNvSpPr/>
          <p:nvPr/>
        </p:nvSpPr>
        <p:spPr>
          <a:xfrm>
            <a:off x="1550194" y="3827494"/>
            <a:ext cx="596741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B1749A6A-9474-460D-96CB-93B289D7FF69}"/>
              </a:ext>
            </a:extLst>
          </p:cNvPr>
          <p:cNvSpPr/>
          <p:nvPr/>
        </p:nvSpPr>
        <p:spPr>
          <a:xfrm>
            <a:off x="1550194" y="3667948"/>
            <a:ext cx="596741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7883438-6514-455A-84F0-288BBE0D0356}"/>
              </a:ext>
            </a:extLst>
          </p:cNvPr>
          <p:cNvSpPr/>
          <p:nvPr/>
        </p:nvSpPr>
        <p:spPr>
          <a:xfrm>
            <a:off x="7550944" y="3824272"/>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A30C81D4-C6F7-48A7-B13D-11A8A6BBE799}"/>
              </a:ext>
            </a:extLst>
          </p:cNvPr>
          <p:cNvSpPr/>
          <p:nvPr/>
        </p:nvSpPr>
        <p:spPr>
          <a:xfrm>
            <a:off x="7550944" y="3631343"/>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1A778DC4-C5A6-4786-9F26-E3BBB49AFF6C}"/>
              </a:ext>
            </a:extLst>
          </p:cNvPr>
          <p:cNvSpPr/>
          <p:nvPr/>
        </p:nvSpPr>
        <p:spPr>
          <a:xfrm>
            <a:off x="1550194" y="2410381"/>
            <a:ext cx="597027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0C721619-2D5D-4502-99AD-7DDAA101B88A}"/>
              </a:ext>
            </a:extLst>
          </p:cNvPr>
          <p:cNvSpPr/>
          <p:nvPr/>
        </p:nvSpPr>
        <p:spPr>
          <a:xfrm>
            <a:off x="1550194" y="2250835"/>
            <a:ext cx="5970273" cy="12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13793FC-593F-4B6B-BB03-9B39250CA1D7}"/>
              </a:ext>
            </a:extLst>
          </p:cNvPr>
          <p:cNvSpPr/>
          <p:nvPr/>
        </p:nvSpPr>
        <p:spPr>
          <a:xfrm>
            <a:off x="7553804" y="2407159"/>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ED4DA639-214C-426E-906D-25C3BBAF806D}"/>
              </a:ext>
            </a:extLst>
          </p:cNvPr>
          <p:cNvSpPr/>
          <p:nvPr/>
        </p:nvSpPr>
        <p:spPr>
          <a:xfrm>
            <a:off x="7553804" y="2214230"/>
            <a:ext cx="702469" cy="16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5DCDAEED-2F9E-46B7-8E3A-1407D52D27A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05199" y="2256708"/>
            <a:ext cx="50801" cy="408735"/>
          </a:xfrm>
          <a:prstGeom prst="rect">
            <a:avLst/>
          </a:prstGeom>
        </p:spPr>
      </p:pic>
      <p:pic>
        <p:nvPicPr>
          <p:cNvPr id="44" name="Picture 43">
            <a:extLst>
              <a:ext uri="{FF2B5EF4-FFF2-40B4-BE49-F238E27FC236}">
                <a16:creationId xmlns:a16="http://schemas.microsoft.com/office/drawing/2014/main" id="{4E6639BD-D558-47DB-9287-1AA00C3AE3F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09263" y="2256708"/>
            <a:ext cx="45719" cy="408735"/>
          </a:xfrm>
          <a:prstGeom prst="rect">
            <a:avLst/>
          </a:prstGeom>
        </p:spPr>
      </p:pic>
      <p:pic>
        <p:nvPicPr>
          <p:cNvPr id="46" name="Picture 45">
            <a:extLst>
              <a:ext uri="{FF2B5EF4-FFF2-40B4-BE49-F238E27FC236}">
                <a16:creationId xmlns:a16="http://schemas.microsoft.com/office/drawing/2014/main" id="{A9468774-7DC9-45D9-9370-6A781D5AB7F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01470" y="3671397"/>
            <a:ext cx="50801" cy="408735"/>
          </a:xfrm>
          <a:prstGeom prst="rect">
            <a:avLst/>
          </a:prstGeom>
        </p:spPr>
      </p:pic>
      <p:pic>
        <p:nvPicPr>
          <p:cNvPr id="47" name="Picture 46">
            <a:extLst>
              <a:ext uri="{FF2B5EF4-FFF2-40B4-BE49-F238E27FC236}">
                <a16:creationId xmlns:a16="http://schemas.microsoft.com/office/drawing/2014/main" id="{BD034427-73CA-466E-B2EE-60C4DF3CDCE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99084" y="3671397"/>
            <a:ext cx="45719" cy="408735"/>
          </a:xfrm>
          <a:prstGeom prst="rect">
            <a:avLst/>
          </a:prstGeom>
        </p:spPr>
      </p:pic>
      <p:pic>
        <p:nvPicPr>
          <p:cNvPr id="48" name="Picture 47">
            <a:extLst>
              <a:ext uri="{FF2B5EF4-FFF2-40B4-BE49-F238E27FC236}">
                <a16:creationId xmlns:a16="http://schemas.microsoft.com/office/drawing/2014/main" id="{C8BA2E0F-0E19-45C8-A932-69000E648C8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08918" y="3671397"/>
            <a:ext cx="45719" cy="408735"/>
          </a:xfrm>
          <a:prstGeom prst="rect">
            <a:avLst/>
          </a:prstGeom>
        </p:spPr>
      </p:pic>
      <p:pic>
        <p:nvPicPr>
          <p:cNvPr id="65" name="Picture 64">
            <a:extLst>
              <a:ext uri="{FF2B5EF4-FFF2-40B4-BE49-F238E27FC236}">
                <a16:creationId xmlns:a16="http://schemas.microsoft.com/office/drawing/2014/main" id="{30CE50AE-2116-41D6-A4C0-757258C8DA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94071" y="2250835"/>
            <a:ext cx="50801" cy="408735"/>
          </a:xfrm>
          <a:prstGeom prst="rect">
            <a:avLst/>
          </a:prstGeom>
        </p:spPr>
      </p:pic>
      <p:pic>
        <p:nvPicPr>
          <p:cNvPr id="66" name="Picture 65">
            <a:extLst>
              <a:ext uri="{FF2B5EF4-FFF2-40B4-BE49-F238E27FC236}">
                <a16:creationId xmlns:a16="http://schemas.microsoft.com/office/drawing/2014/main" id="{8CFAD45D-F9EA-491E-A584-FBF0D006E7C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98135" y="2250835"/>
            <a:ext cx="45719" cy="408735"/>
          </a:xfrm>
          <a:prstGeom prst="rect">
            <a:avLst/>
          </a:prstGeom>
        </p:spPr>
      </p:pic>
      <p:pic>
        <p:nvPicPr>
          <p:cNvPr id="69" name="Picture 68">
            <a:extLst>
              <a:ext uri="{FF2B5EF4-FFF2-40B4-BE49-F238E27FC236}">
                <a16:creationId xmlns:a16="http://schemas.microsoft.com/office/drawing/2014/main" id="{05F300BE-88AC-4C4F-97F8-47E41458CCE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498368" y="2245143"/>
            <a:ext cx="45719" cy="408735"/>
          </a:xfrm>
          <a:prstGeom prst="rect">
            <a:avLst/>
          </a:prstGeom>
        </p:spPr>
      </p:pic>
      <p:pic>
        <p:nvPicPr>
          <p:cNvPr id="71" name="Picture 70">
            <a:extLst>
              <a:ext uri="{FF2B5EF4-FFF2-40B4-BE49-F238E27FC236}">
                <a16:creationId xmlns:a16="http://schemas.microsoft.com/office/drawing/2014/main" id="{02BDC8A0-C3E9-46EC-AA87-CE7E8E5B62A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99543" y="3671397"/>
            <a:ext cx="45719" cy="408735"/>
          </a:xfrm>
          <a:prstGeom prst="rect">
            <a:avLst/>
          </a:prstGeom>
        </p:spPr>
      </p:pic>
      <p:pic>
        <p:nvPicPr>
          <p:cNvPr id="13" name="Picture 12">
            <a:extLst>
              <a:ext uri="{FF2B5EF4-FFF2-40B4-BE49-F238E27FC236}">
                <a16:creationId xmlns:a16="http://schemas.microsoft.com/office/drawing/2014/main" id="{5F81B6EB-3801-42BC-A3DE-677665B02C1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03323" y="3999308"/>
            <a:ext cx="486536" cy="733854"/>
          </a:xfrm>
          <a:prstGeom prst="rect">
            <a:avLst/>
          </a:prstGeom>
        </p:spPr>
      </p:pic>
      <p:sp>
        <p:nvSpPr>
          <p:cNvPr id="73" name="Rectangle 72">
            <a:extLst>
              <a:ext uri="{FF2B5EF4-FFF2-40B4-BE49-F238E27FC236}">
                <a16:creationId xmlns:a16="http://schemas.microsoft.com/office/drawing/2014/main" id="{0C2A963A-9DFB-4ABA-A545-948197E03115}"/>
              </a:ext>
            </a:extLst>
          </p:cNvPr>
          <p:cNvSpPr/>
          <p:nvPr/>
        </p:nvSpPr>
        <p:spPr>
          <a:xfrm>
            <a:off x="5870918" y="4065132"/>
            <a:ext cx="85725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4651F37D-DBC5-44F3-B467-61BB5B6F5210}"/>
              </a:ext>
            </a:extLst>
          </p:cNvPr>
          <p:cNvSpPr/>
          <p:nvPr/>
        </p:nvSpPr>
        <p:spPr>
          <a:xfrm>
            <a:off x="5276850" y="2665444"/>
            <a:ext cx="85725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3647B5C6-8C58-41C9-A425-87E06660F76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31794" y="2582195"/>
            <a:ext cx="301350" cy="800481"/>
          </a:xfrm>
          <a:prstGeom prst="rect">
            <a:avLst/>
          </a:prstGeom>
        </p:spPr>
      </p:pic>
      <p:sp>
        <p:nvSpPr>
          <p:cNvPr id="19" name="Rectangle 18">
            <a:extLst>
              <a:ext uri="{FF2B5EF4-FFF2-40B4-BE49-F238E27FC236}">
                <a16:creationId xmlns:a16="http://schemas.microsoft.com/office/drawing/2014/main" id="{7B91A05C-CF02-4B3D-89EA-FBE64AF5E25E}"/>
              </a:ext>
            </a:extLst>
          </p:cNvPr>
          <p:cNvSpPr/>
          <p:nvPr/>
        </p:nvSpPr>
        <p:spPr>
          <a:xfrm>
            <a:off x="5276850" y="2653878"/>
            <a:ext cx="651510" cy="67069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A2722D75-228B-43F7-B96F-1C70F35AF81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209019" y="4963507"/>
            <a:ext cx="2723983" cy="807397"/>
          </a:xfrm>
          <a:prstGeom prst="rect">
            <a:avLst/>
          </a:prstGeom>
        </p:spPr>
      </p:pic>
      <p:pic>
        <p:nvPicPr>
          <p:cNvPr id="45" name="Picture 44">
            <a:extLst>
              <a:ext uri="{FF2B5EF4-FFF2-40B4-BE49-F238E27FC236}">
                <a16:creationId xmlns:a16="http://schemas.microsoft.com/office/drawing/2014/main" id="{397F4D05-A4E9-45A3-95F6-646852676F9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10800000">
            <a:off x="4400658" y="5279921"/>
            <a:ext cx="330729" cy="260750"/>
          </a:xfrm>
          <a:prstGeom prst="rect">
            <a:avLst/>
          </a:prstGeom>
        </p:spPr>
      </p:pic>
    </p:spTree>
    <p:extLst>
      <p:ext uri="{BB962C8B-B14F-4D97-AF65-F5344CB8AC3E}">
        <p14:creationId xmlns:p14="http://schemas.microsoft.com/office/powerpoint/2010/main" val="1706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73"/>
                                        </p:tgtEl>
                                      </p:cBhvr>
                                    </p:animEffect>
                                    <p:set>
                                      <p:cBhvr>
                                        <p:cTn id="43" dur="1" fill="hold">
                                          <p:stCondLst>
                                            <p:cond delay="499"/>
                                          </p:stCondLst>
                                        </p:cTn>
                                        <p:tgtEl>
                                          <p:spTgt spid="7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 3.3 Non-unit fractions                     </a:t>
            </a:r>
            <a:r>
              <a:rPr lang="en-GB" dirty="0">
                <a:solidFill>
                  <a:srgbClr val="3875A1"/>
                </a:solidFill>
              </a:rPr>
              <a:t>S</a:t>
            </a:r>
            <a:r>
              <a:rPr lang="en-US" dirty="0">
                <a:solidFill>
                  <a:srgbClr val="3875A1"/>
                </a:solidFill>
              </a:rPr>
              <a:t>tep 8:8</a:t>
            </a:r>
          </a:p>
        </p:txBody>
      </p:sp>
      <p:sp>
        <p:nvSpPr>
          <p:cNvPr id="40" name="TextBox 39">
            <a:extLst>
              <a:ext uri="{FF2B5EF4-FFF2-40B4-BE49-F238E27FC236}">
                <a16:creationId xmlns:a16="http://schemas.microsoft.com/office/drawing/2014/main" id="{B48938BB-F2E4-49BF-9038-3278459F64B7}"/>
              </a:ext>
            </a:extLst>
          </p:cNvPr>
          <p:cNvSpPr txBox="1"/>
          <p:nvPr/>
        </p:nvSpPr>
        <p:spPr>
          <a:xfrm>
            <a:off x="-1" y="1062805"/>
            <a:ext cx="9144000" cy="461665"/>
          </a:xfrm>
          <a:prstGeom prst="rect">
            <a:avLst/>
          </a:prstGeom>
          <a:noFill/>
        </p:spPr>
        <p:txBody>
          <a:bodyPr wrap="square" rtlCol="0">
            <a:spAutoFit/>
          </a:bodyPr>
          <a:lstStyle/>
          <a:p>
            <a:pPr algn="ctr"/>
            <a:r>
              <a:rPr lang="en-GB" sz="2400" dirty="0">
                <a:latin typeface="Myriad Pro" panose="020B0503030403020204" pitchFamily="34" charset="0"/>
              </a:rPr>
              <a:t>Method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verbal reasoning</a:t>
            </a:r>
            <a:endParaRPr lang="en-GB" sz="2400" dirty="0">
              <a:latin typeface="Myriad Pro" panose="020B0503030403020204" pitchFamily="34" charset="0"/>
            </a:endParaRPr>
          </a:p>
        </p:txBody>
      </p:sp>
      <p:graphicFrame>
        <p:nvGraphicFramePr>
          <p:cNvPr id="45" name="Object 44">
            <a:extLst>
              <a:ext uri="{FF2B5EF4-FFF2-40B4-BE49-F238E27FC236}">
                <a16:creationId xmlns:a16="http://schemas.microsoft.com/office/drawing/2014/main" id="{5147E214-452A-49C7-9611-60C16B4EEEB1}"/>
              </a:ext>
            </a:extLst>
          </p:cNvPr>
          <p:cNvGraphicFramePr>
            <a:graphicFrameLocks noChangeAspect="1"/>
          </p:cNvGraphicFramePr>
          <p:nvPr/>
        </p:nvGraphicFramePr>
        <p:xfrm>
          <a:off x="3467100" y="2335213"/>
          <a:ext cx="2209800" cy="558800"/>
        </p:xfrm>
        <a:graphic>
          <a:graphicData uri="http://schemas.openxmlformats.org/presentationml/2006/ole">
            <mc:AlternateContent xmlns:mc="http://schemas.openxmlformats.org/markup-compatibility/2006">
              <mc:Choice xmlns:v="urn:schemas-microsoft-com:vml" Requires="v">
                <p:oleObj spid="_x0000_s101418" name="Equation" r:id="rId4" imgW="2209680" imgH="558720" progId="Equation.DSMT4">
                  <p:embed/>
                </p:oleObj>
              </mc:Choice>
              <mc:Fallback>
                <p:oleObj name="Equation" r:id="rId4" imgW="2209680" imgH="558720" progId="Equation.DSMT4">
                  <p:embed/>
                  <p:pic>
                    <p:nvPicPr>
                      <p:cNvPr id="45" name="Object 44">
                        <a:extLst>
                          <a:ext uri="{FF2B5EF4-FFF2-40B4-BE49-F238E27FC236}">
                            <a16:creationId xmlns:a16="http://schemas.microsoft.com/office/drawing/2014/main" id="{5147E214-452A-49C7-9611-60C16B4EEEB1}"/>
                          </a:ext>
                        </a:extLst>
                      </p:cNvPr>
                      <p:cNvPicPr/>
                      <p:nvPr/>
                    </p:nvPicPr>
                    <p:blipFill>
                      <a:blip r:embed="rId5"/>
                      <a:stretch>
                        <a:fillRect/>
                      </a:stretch>
                    </p:blipFill>
                    <p:spPr>
                      <a:xfrm>
                        <a:off x="3467100" y="2335213"/>
                        <a:ext cx="2209800" cy="5588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85AFDFCD-16FB-4DFD-8D9C-7B57C50EBCCF}"/>
              </a:ext>
            </a:extLst>
          </p:cNvPr>
          <p:cNvGraphicFramePr>
            <a:graphicFrameLocks noChangeAspect="1"/>
          </p:cNvGraphicFramePr>
          <p:nvPr/>
        </p:nvGraphicFramePr>
        <p:xfrm>
          <a:off x="3468688" y="3151188"/>
          <a:ext cx="2209800" cy="558800"/>
        </p:xfrm>
        <a:graphic>
          <a:graphicData uri="http://schemas.openxmlformats.org/presentationml/2006/ole">
            <mc:AlternateContent xmlns:mc="http://schemas.openxmlformats.org/markup-compatibility/2006">
              <mc:Choice xmlns:v="urn:schemas-microsoft-com:vml" Requires="v">
                <p:oleObj spid="_x0000_s101419" name="Equation" r:id="rId6" imgW="2209680" imgH="558720" progId="Equation.DSMT4">
                  <p:embed/>
                </p:oleObj>
              </mc:Choice>
              <mc:Fallback>
                <p:oleObj name="Equation" r:id="rId6" imgW="2209680" imgH="558720" progId="Equation.DSMT4">
                  <p:embed/>
                  <p:pic>
                    <p:nvPicPr>
                      <p:cNvPr id="49" name="Object 48">
                        <a:extLst>
                          <a:ext uri="{FF2B5EF4-FFF2-40B4-BE49-F238E27FC236}">
                            <a16:creationId xmlns:a16="http://schemas.microsoft.com/office/drawing/2014/main" id="{85AFDFCD-16FB-4DFD-8D9C-7B57C50EBCCF}"/>
                          </a:ext>
                        </a:extLst>
                      </p:cNvPr>
                      <p:cNvPicPr/>
                      <p:nvPr/>
                    </p:nvPicPr>
                    <p:blipFill>
                      <a:blip r:embed="rId7"/>
                      <a:stretch>
                        <a:fillRect/>
                      </a:stretch>
                    </p:blipFill>
                    <p:spPr>
                      <a:xfrm>
                        <a:off x="3468688" y="3151188"/>
                        <a:ext cx="2209800" cy="5588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CF295B82-516E-4B89-9F3F-393966A69711}"/>
              </a:ext>
            </a:extLst>
          </p:cNvPr>
          <p:cNvGraphicFramePr>
            <a:graphicFrameLocks noChangeAspect="1"/>
          </p:cNvGraphicFramePr>
          <p:nvPr/>
        </p:nvGraphicFramePr>
        <p:xfrm>
          <a:off x="2838450" y="3963988"/>
          <a:ext cx="3467100" cy="558800"/>
        </p:xfrm>
        <a:graphic>
          <a:graphicData uri="http://schemas.openxmlformats.org/presentationml/2006/ole">
            <mc:AlternateContent xmlns:mc="http://schemas.openxmlformats.org/markup-compatibility/2006">
              <mc:Choice xmlns:v="urn:schemas-microsoft-com:vml" Requires="v">
                <p:oleObj spid="_x0000_s101420" name="Equation" r:id="rId8" imgW="3466800" imgH="558720" progId="Equation.DSMT4">
                  <p:embed/>
                </p:oleObj>
              </mc:Choice>
              <mc:Fallback>
                <p:oleObj name="Equation" r:id="rId8" imgW="3466800" imgH="558720" progId="Equation.DSMT4">
                  <p:embed/>
                  <p:pic>
                    <p:nvPicPr>
                      <p:cNvPr id="50" name="Object 49">
                        <a:extLst>
                          <a:ext uri="{FF2B5EF4-FFF2-40B4-BE49-F238E27FC236}">
                            <a16:creationId xmlns:a16="http://schemas.microsoft.com/office/drawing/2014/main" id="{CF295B82-516E-4B89-9F3F-393966A69711}"/>
                          </a:ext>
                        </a:extLst>
                      </p:cNvPr>
                      <p:cNvPicPr/>
                      <p:nvPr/>
                    </p:nvPicPr>
                    <p:blipFill>
                      <a:blip r:embed="rId9"/>
                      <a:stretch>
                        <a:fillRect/>
                      </a:stretch>
                    </p:blipFill>
                    <p:spPr>
                      <a:xfrm>
                        <a:off x="2838450" y="3963988"/>
                        <a:ext cx="3467100" cy="5588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081A50D-1956-4638-B1C0-89ED4CEBEDFB}"/>
              </a:ext>
            </a:extLst>
          </p:cNvPr>
          <p:cNvGraphicFramePr>
            <a:graphicFrameLocks noChangeAspect="1"/>
          </p:cNvGraphicFramePr>
          <p:nvPr/>
        </p:nvGraphicFramePr>
        <p:xfrm>
          <a:off x="1919288" y="4632325"/>
          <a:ext cx="5308600" cy="558800"/>
        </p:xfrm>
        <a:graphic>
          <a:graphicData uri="http://schemas.openxmlformats.org/presentationml/2006/ole">
            <mc:AlternateContent xmlns:mc="http://schemas.openxmlformats.org/markup-compatibility/2006">
              <mc:Choice xmlns:v="urn:schemas-microsoft-com:vml" Requires="v">
                <p:oleObj spid="_x0000_s101421" name="Equation" r:id="rId10" imgW="5308560" imgH="558720" progId="Equation.DSMT4">
                  <p:embed/>
                </p:oleObj>
              </mc:Choice>
              <mc:Fallback>
                <p:oleObj name="Equation" r:id="rId10" imgW="5308560" imgH="558720" progId="Equation.DSMT4">
                  <p:embed/>
                  <p:pic>
                    <p:nvPicPr>
                      <p:cNvPr id="3" name="Object 2">
                        <a:extLst>
                          <a:ext uri="{FF2B5EF4-FFF2-40B4-BE49-F238E27FC236}">
                            <a16:creationId xmlns:a16="http://schemas.microsoft.com/office/drawing/2014/main" id="{C081A50D-1956-4638-B1C0-89ED4CEBEDFB}"/>
                          </a:ext>
                        </a:extLst>
                      </p:cNvPr>
                      <p:cNvPicPr/>
                      <p:nvPr/>
                    </p:nvPicPr>
                    <p:blipFill>
                      <a:blip r:embed="rId11"/>
                      <a:stretch>
                        <a:fillRect/>
                      </a:stretch>
                    </p:blipFill>
                    <p:spPr>
                      <a:xfrm>
                        <a:off x="1919288" y="4632325"/>
                        <a:ext cx="5308600" cy="558800"/>
                      </a:xfrm>
                      <a:prstGeom prst="rect">
                        <a:avLst/>
                      </a:prstGeom>
                    </p:spPr>
                  </p:pic>
                </p:oleObj>
              </mc:Fallback>
            </mc:AlternateContent>
          </a:graphicData>
        </a:graphic>
      </p:graphicFrame>
    </p:spTree>
    <p:extLst>
      <p:ext uri="{BB962C8B-B14F-4D97-AF65-F5344CB8AC3E}">
        <p14:creationId xmlns:p14="http://schemas.microsoft.com/office/powerpoint/2010/main" val="22167307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FF0CAF3C-BBCE-4FEB-8565-01043F75E4A9}"/>
              </a:ext>
            </a:extLst>
          </p:cNvPr>
          <p:cNvGraphicFramePr>
            <a:graphicFrameLocks noChangeAspect="1"/>
          </p:cNvGraphicFramePr>
          <p:nvPr>
            <p:extLst>
              <p:ext uri="{D42A27DB-BD31-4B8C-83A1-F6EECF244321}">
                <p14:modId xmlns:p14="http://schemas.microsoft.com/office/powerpoint/2010/main" val="3387285205"/>
              </p:ext>
            </p:extLst>
          </p:nvPr>
        </p:nvGraphicFramePr>
        <p:xfrm>
          <a:off x="3949700" y="3481388"/>
          <a:ext cx="1244600" cy="736600"/>
        </p:xfrm>
        <a:graphic>
          <a:graphicData uri="http://schemas.openxmlformats.org/presentationml/2006/ole">
            <mc:AlternateContent xmlns:mc="http://schemas.openxmlformats.org/markup-compatibility/2006">
              <mc:Choice xmlns:v="urn:schemas-microsoft-com:vml" Requires="v">
                <p:oleObj spid="_x0000_s102424" name="Equation" r:id="rId4" imgW="1244520" imgH="736560" progId="Equation.DSMT4">
                  <p:embed/>
                </p:oleObj>
              </mc:Choice>
              <mc:Fallback>
                <p:oleObj name="Equation" r:id="rId4" imgW="1244520" imgH="736560" progId="Equation.DSMT4">
                  <p:embed/>
                  <p:pic>
                    <p:nvPicPr>
                      <p:cNvPr id="14" name="Object 13">
                        <a:extLst>
                          <a:ext uri="{FF2B5EF4-FFF2-40B4-BE49-F238E27FC236}">
                            <a16:creationId xmlns:a16="http://schemas.microsoft.com/office/drawing/2014/main" id="{FF0CAF3C-BBCE-4FEB-8565-01043F75E4A9}"/>
                          </a:ext>
                        </a:extLst>
                      </p:cNvPr>
                      <p:cNvPicPr/>
                      <p:nvPr/>
                    </p:nvPicPr>
                    <p:blipFill>
                      <a:blip r:embed="rId5"/>
                      <a:stretch>
                        <a:fillRect/>
                      </a:stretch>
                    </p:blipFill>
                    <p:spPr>
                      <a:xfrm>
                        <a:off x="3949700" y="3481388"/>
                        <a:ext cx="1244600" cy="7366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42FFC61-3070-4F0C-BEFF-48F7E22BF0D7}"/>
              </a:ext>
            </a:extLst>
          </p:cNvPr>
          <p:cNvSpPr/>
          <p:nvPr/>
        </p:nvSpPr>
        <p:spPr>
          <a:xfrm>
            <a:off x="4374780" y="3566309"/>
            <a:ext cx="443156" cy="6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E3CB10B2-DFA7-46C9-B9F2-79591CC9585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428839" y="3719776"/>
            <a:ext cx="330729" cy="260750"/>
          </a:xfrm>
          <a:prstGeom prst="rect">
            <a:avLst/>
          </a:prstGeom>
        </p:spPr>
      </p:pic>
      <p:pic>
        <p:nvPicPr>
          <p:cNvPr id="10" name="Picture 9">
            <a:extLst>
              <a:ext uri="{FF2B5EF4-FFF2-40B4-BE49-F238E27FC236}">
                <a16:creationId xmlns:a16="http://schemas.microsoft.com/office/drawing/2014/main" id="{A4B308DD-3B0E-49B7-A54E-2DD8E1FC300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16729" y="1512490"/>
            <a:ext cx="2722174" cy="1965364"/>
          </a:xfrm>
          <a:prstGeom prst="rect">
            <a:avLst/>
          </a:prstGeom>
        </p:spPr>
      </p:pic>
      <p:pic>
        <p:nvPicPr>
          <p:cNvPr id="30" name="Picture 29">
            <a:extLst>
              <a:ext uri="{FF2B5EF4-FFF2-40B4-BE49-F238E27FC236}">
                <a16:creationId xmlns:a16="http://schemas.microsoft.com/office/drawing/2014/main" id="{21799A15-BC80-4D62-BE18-443488341E6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809750" y="1231492"/>
            <a:ext cx="2739733" cy="2227312"/>
          </a:xfrm>
          <a:prstGeom prst="rect">
            <a:avLst/>
          </a:prstGeom>
        </p:spPr>
      </p:pic>
      <p:pic>
        <p:nvPicPr>
          <p:cNvPr id="33" name="Picture 32">
            <a:extLst>
              <a:ext uri="{FF2B5EF4-FFF2-40B4-BE49-F238E27FC236}">
                <a16:creationId xmlns:a16="http://schemas.microsoft.com/office/drawing/2014/main" id="{8876D476-9DCE-4A19-8563-66C4C863BB8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809750" y="4215906"/>
            <a:ext cx="2739733" cy="2222994"/>
          </a:xfrm>
          <a:prstGeom prst="rect">
            <a:avLst/>
          </a:prstGeom>
        </p:spPr>
      </p:pic>
      <p:pic>
        <p:nvPicPr>
          <p:cNvPr id="12" name="Picture 11">
            <a:extLst>
              <a:ext uri="{FF2B5EF4-FFF2-40B4-BE49-F238E27FC236}">
                <a16:creationId xmlns:a16="http://schemas.microsoft.com/office/drawing/2014/main" id="{5E590B6A-1E4C-4925-A998-A83331ED332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623507" y="1509440"/>
            <a:ext cx="3015396" cy="1967758"/>
          </a:xfrm>
          <a:prstGeom prst="rect">
            <a:avLst/>
          </a:prstGeom>
        </p:spPr>
      </p:pic>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8:10</a:t>
            </a:r>
          </a:p>
        </p:txBody>
      </p:sp>
      <p:pic>
        <p:nvPicPr>
          <p:cNvPr id="8" name="Picture 7">
            <a:extLst>
              <a:ext uri="{FF2B5EF4-FFF2-40B4-BE49-F238E27FC236}">
                <a16:creationId xmlns:a16="http://schemas.microsoft.com/office/drawing/2014/main" id="{CCB7AB52-BF89-44CA-821D-D6D59B2B211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623506" y="4042571"/>
            <a:ext cx="2722173" cy="2138233"/>
          </a:xfrm>
          <a:prstGeom prst="rect">
            <a:avLst/>
          </a:prstGeom>
        </p:spPr>
      </p:pic>
      <p:pic>
        <p:nvPicPr>
          <p:cNvPr id="9" name="Picture 8">
            <a:extLst>
              <a:ext uri="{FF2B5EF4-FFF2-40B4-BE49-F238E27FC236}">
                <a16:creationId xmlns:a16="http://schemas.microsoft.com/office/drawing/2014/main" id="{E3F3C4C4-BEC0-4B60-A5FD-D2CECDB6B847}"/>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749800" y="4195719"/>
            <a:ext cx="2595880" cy="1967758"/>
          </a:xfrm>
          <a:prstGeom prst="rect">
            <a:avLst/>
          </a:prstGeom>
        </p:spPr>
      </p:pic>
      <p:graphicFrame>
        <p:nvGraphicFramePr>
          <p:cNvPr id="11" name="Object 10">
            <a:extLst>
              <a:ext uri="{FF2B5EF4-FFF2-40B4-BE49-F238E27FC236}">
                <a16:creationId xmlns:a16="http://schemas.microsoft.com/office/drawing/2014/main" id="{86161BF7-7BF0-4B3D-8886-65F110983DAC}"/>
              </a:ext>
            </a:extLst>
          </p:cNvPr>
          <p:cNvGraphicFramePr>
            <a:graphicFrameLocks noChangeAspect="1"/>
          </p:cNvGraphicFramePr>
          <p:nvPr/>
        </p:nvGraphicFramePr>
        <p:xfrm>
          <a:off x="3852863" y="742951"/>
          <a:ext cx="1320800" cy="736600"/>
        </p:xfrm>
        <a:graphic>
          <a:graphicData uri="http://schemas.openxmlformats.org/presentationml/2006/ole">
            <mc:AlternateContent xmlns:mc="http://schemas.openxmlformats.org/markup-compatibility/2006">
              <mc:Choice xmlns:v="urn:schemas-microsoft-com:vml" Requires="v">
                <p:oleObj spid="_x0000_s102425" name="Equation" r:id="rId13" imgW="1320480" imgH="736560" progId="Equation.DSMT4">
                  <p:embed/>
                </p:oleObj>
              </mc:Choice>
              <mc:Fallback>
                <p:oleObj name="Equation" r:id="rId13" imgW="1320480" imgH="736560" progId="Equation.DSMT4">
                  <p:embed/>
                  <p:pic>
                    <p:nvPicPr>
                      <p:cNvPr id="11" name="Object 10">
                        <a:extLst>
                          <a:ext uri="{FF2B5EF4-FFF2-40B4-BE49-F238E27FC236}">
                            <a16:creationId xmlns:a16="http://schemas.microsoft.com/office/drawing/2014/main" id="{86161BF7-7BF0-4B3D-8886-65F110983DAC}"/>
                          </a:ext>
                        </a:extLst>
                      </p:cNvPr>
                      <p:cNvPicPr/>
                      <p:nvPr/>
                    </p:nvPicPr>
                    <p:blipFill>
                      <a:blip r:embed="rId14"/>
                      <a:stretch>
                        <a:fillRect/>
                      </a:stretch>
                    </p:blipFill>
                    <p:spPr>
                      <a:xfrm>
                        <a:off x="3852863" y="742951"/>
                        <a:ext cx="1320800" cy="736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CD6C3D2-3430-4384-A4AD-007E97B2AB25}"/>
              </a:ext>
            </a:extLst>
          </p:cNvPr>
          <p:cNvSpPr/>
          <p:nvPr/>
        </p:nvSpPr>
        <p:spPr>
          <a:xfrm>
            <a:off x="4368800" y="1193564"/>
            <a:ext cx="355600" cy="20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FDC735FF-B825-42F4-BA64-7FBE9976440D}"/>
              </a:ext>
            </a:extLst>
          </p:cNvPr>
          <p:cNvSpPr/>
          <p:nvPr/>
        </p:nvSpPr>
        <p:spPr>
          <a:xfrm>
            <a:off x="4316412" y="985525"/>
            <a:ext cx="355600" cy="20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
            <a:extLst>
              <a:ext uri="{FF2B5EF4-FFF2-40B4-BE49-F238E27FC236}">
                <a16:creationId xmlns:a16="http://schemas.microsoft.com/office/drawing/2014/main" id="{C2C9516D-7579-4C13-88B4-D1DBE10519B3}"/>
              </a:ext>
            </a:extLst>
          </p:cNvPr>
          <p:cNvSpPr txBox="1">
            <a:spLocks/>
          </p:cNvSpPr>
          <p:nvPr/>
        </p:nvSpPr>
        <p:spPr>
          <a:xfrm>
            <a:off x="2266948" y="-10874"/>
            <a:ext cx="4686302"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3.3 Non-unit fractions</a:t>
            </a:r>
            <a:endParaRPr lang="en-US" dirty="0">
              <a:solidFill>
                <a:srgbClr val="3875A1"/>
              </a:solidFill>
            </a:endParaRPr>
          </a:p>
        </p:txBody>
      </p:sp>
      <p:pic>
        <p:nvPicPr>
          <p:cNvPr id="19" name="Picture 18">
            <a:extLst>
              <a:ext uri="{FF2B5EF4-FFF2-40B4-BE49-F238E27FC236}">
                <a16:creationId xmlns:a16="http://schemas.microsoft.com/office/drawing/2014/main" id="{D1534E10-8A8E-4657-9BBD-273765C0D81A}"/>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809750" y="1232704"/>
            <a:ext cx="2417521" cy="2222994"/>
          </a:xfrm>
          <a:prstGeom prst="rect">
            <a:avLst/>
          </a:prstGeom>
        </p:spPr>
      </p:pic>
      <p:pic>
        <p:nvPicPr>
          <p:cNvPr id="26" name="Picture 25">
            <a:extLst>
              <a:ext uri="{FF2B5EF4-FFF2-40B4-BE49-F238E27FC236}">
                <a16:creationId xmlns:a16="http://schemas.microsoft.com/office/drawing/2014/main" id="{B92FC6A0-AA7A-4305-A33E-68F5C60A2025}"/>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809750" y="3966089"/>
            <a:ext cx="2417521" cy="2222994"/>
          </a:xfrm>
          <a:prstGeom prst="rect">
            <a:avLst/>
          </a:prstGeom>
        </p:spPr>
      </p:pic>
      <p:pic>
        <p:nvPicPr>
          <p:cNvPr id="22" name="Picture 21">
            <a:extLst>
              <a:ext uri="{FF2B5EF4-FFF2-40B4-BE49-F238E27FC236}">
                <a16:creationId xmlns:a16="http://schemas.microsoft.com/office/drawing/2014/main" id="{36BE89C9-D87B-496B-927C-7CAAB5A6918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4365895" y="1010498"/>
            <a:ext cx="330729" cy="260750"/>
          </a:xfrm>
          <a:prstGeom prst="rect">
            <a:avLst/>
          </a:prstGeom>
        </p:spPr>
      </p:pic>
    </p:spTree>
    <p:extLst>
      <p:ext uri="{BB962C8B-B14F-4D97-AF65-F5344CB8AC3E}">
        <p14:creationId xmlns:p14="http://schemas.microsoft.com/office/powerpoint/2010/main" val="25866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7DA74-E505-4E77-9B85-13A00AAB6790}"/>
              </a:ext>
            </a:extLst>
          </p:cNvPr>
          <p:cNvSpPr>
            <a:spLocks noGrp="1"/>
          </p:cNvSpPr>
          <p:nvPr>
            <p:ph type="body" sz="quarter" idx="11"/>
          </p:nvPr>
        </p:nvSpPr>
        <p:spPr/>
        <p:txBody>
          <a:bodyPr/>
          <a:lstStyle/>
          <a:p>
            <a:pPr marL="0" indent="0">
              <a:buNone/>
            </a:pPr>
            <a:r>
              <a:rPr lang="en-GB" dirty="0"/>
              <a:t>3.3 Non-unit fractions                  </a:t>
            </a:r>
            <a:r>
              <a:rPr lang="en-GB" dirty="0">
                <a:solidFill>
                  <a:srgbClr val="3875A1"/>
                </a:solidFill>
              </a:rPr>
              <a:t>S</a:t>
            </a:r>
            <a:r>
              <a:rPr lang="en-US" dirty="0">
                <a:solidFill>
                  <a:srgbClr val="3875A1"/>
                </a:solidFill>
              </a:rPr>
              <a:t>tep 8:10</a:t>
            </a:r>
          </a:p>
        </p:txBody>
      </p:sp>
      <p:pic>
        <p:nvPicPr>
          <p:cNvPr id="4" name="Picture 3">
            <a:extLst>
              <a:ext uri="{FF2B5EF4-FFF2-40B4-BE49-F238E27FC236}">
                <a16:creationId xmlns:a16="http://schemas.microsoft.com/office/drawing/2014/main" id="{5E1D4D84-5FA3-4D7A-A9F1-E688D9C1370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773861"/>
            <a:ext cx="7907446" cy="2166647"/>
          </a:xfrm>
          <a:prstGeom prst="rect">
            <a:avLst/>
          </a:prstGeom>
        </p:spPr>
      </p:pic>
      <p:sp>
        <p:nvSpPr>
          <p:cNvPr id="5" name="Rectangle 4">
            <a:extLst>
              <a:ext uri="{FF2B5EF4-FFF2-40B4-BE49-F238E27FC236}">
                <a16:creationId xmlns:a16="http://schemas.microsoft.com/office/drawing/2014/main" id="{C496C562-6A16-4B20-B0F8-959A9ACC14DD}"/>
              </a:ext>
            </a:extLst>
          </p:cNvPr>
          <p:cNvSpPr/>
          <p:nvPr/>
        </p:nvSpPr>
        <p:spPr>
          <a:xfrm>
            <a:off x="1934514" y="4334410"/>
            <a:ext cx="563380" cy="714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DB6E330A-28C3-473B-AB54-3A93E2BD22AE}"/>
              </a:ext>
            </a:extLst>
          </p:cNvPr>
          <p:cNvSpPr/>
          <p:nvPr/>
        </p:nvSpPr>
        <p:spPr>
          <a:xfrm>
            <a:off x="1924989" y="3142285"/>
            <a:ext cx="713280" cy="714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8" name="Object 17">
            <a:extLst>
              <a:ext uri="{FF2B5EF4-FFF2-40B4-BE49-F238E27FC236}">
                <a16:creationId xmlns:a16="http://schemas.microsoft.com/office/drawing/2014/main" id="{39FBF883-9471-4E91-837C-93F47CE18A51}"/>
              </a:ext>
            </a:extLst>
          </p:cNvPr>
          <p:cNvGraphicFramePr>
            <a:graphicFrameLocks noChangeAspect="1"/>
          </p:cNvGraphicFramePr>
          <p:nvPr/>
        </p:nvGraphicFramePr>
        <p:xfrm>
          <a:off x="3852863" y="1123951"/>
          <a:ext cx="1320800" cy="736600"/>
        </p:xfrm>
        <a:graphic>
          <a:graphicData uri="http://schemas.openxmlformats.org/presentationml/2006/ole">
            <mc:AlternateContent xmlns:mc="http://schemas.openxmlformats.org/markup-compatibility/2006">
              <mc:Choice xmlns:v="urn:schemas-microsoft-com:vml" Requires="v">
                <p:oleObj spid="_x0000_s103448" name="Equation" r:id="rId5" imgW="1320480" imgH="736560" progId="Equation.DSMT4">
                  <p:embed/>
                </p:oleObj>
              </mc:Choice>
              <mc:Fallback>
                <p:oleObj name="Equation" r:id="rId5" imgW="1320480" imgH="736560" progId="Equation.DSMT4">
                  <p:embed/>
                  <p:pic>
                    <p:nvPicPr>
                      <p:cNvPr id="18" name="Object 17">
                        <a:extLst>
                          <a:ext uri="{FF2B5EF4-FFF2-40B4-BE49-F238E27FC236}">
                            <a16:creationId xmlns:a16="http://schemas.microsoft.com/office/drawing/2014/main" id="{39FBF883-9471-4E91-837C-93F47CE18A51}"/>
                          </a:ext>
                        </a:extLst>
                      </p:cNvPr>
                      <p:cNvPicPr/>
                      <p:nvPr/>
                    </p:nvPicPr>
                    <p:blipFill>
                      <a:blip r:embed="rId6"/>
                      <a:stretch>
                        <a:fillRect/>
                      </a:stretch>
                    </p:blipFill>
                    <p:spPr>
                      <a:xfrm>
                        <a:off x="3852863" y="1123951"/>
                        <a:ext cx="1320800" cy="736600"/>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337AC885-FA9B-41CE-8119-D1A752B1E058}"/>
              </a:ext>
            </a:extLst>
          </p:cNvPr>
          <p:cNvSpPr/>
          <p:nvPr/>
        </p:nvSpPr>
        <p:spPr>
          <a:xfrm>
            <a:off x="4368800" y="1574564"/>
            <a:ext cx="355600" cy="20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1932F94-D71D-44CC-9E49-05764A10256D}"/>
              </a:ext>
            </a:extLst>
          </p:cNvPr>
          <p:cNvSpPr/>
          <p:nvPr/>
        </p:nvSpPr>
        <p:spPr>
          <a:xfrm>
            <a:off x="4316412" y="1366525"/>
            <a:ext cx="355600" cy="20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59A3223-8316-46D0-9D43-164FA941A388}"/>
              </a:ext>
            </a:extLst>
          </p:cNvPr>
          <p:cNvSpPr/>
          <p:nvPr/>
        </p:nvSpPr>
        <p:spPr>
          <a:xfrm>
            <a:off x="3552669" y="1123951"/>
            <a:ext cx="2203554" cy="890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4" name="Object 23">
            <a:extLst>
              <a:ext uri="{FF2B5EF4-FFF2-40B4-BE49-F238E27FC236}">
                <a16:creationId xmlns:a16="http://schemas.microsoft.com/office/drawing/2014/main" id="{7E00CD4F-AB04-4DFD-A8AB-118899BFFC35}"/>
              </a:ext>
            </a:extLst>
          </p:cNvPr>
          <p:cNvGraphicFramePr>
            <a:graphicFrameLocks noChangeAspect="1"/>
          </p:cNvGraphicFramePr>
          <p:nvPr/>
        </p:nvGraphicFramePr>
        <p:xfrm>
          <a:off x="3852863" y="1123951"/>
          <a:ext cx="1320800" cy="736600"/>
        </p:xfrm>
        <a:graphic>
          <a:graphicData uri="http://schemas.openxmlformats.org/presentationml/2006/ole">
            <mc:AlternateContent xmlns:mc="http://schemas.openxmlformats.org/markup-compatibility/2006">
              <mc:Choice xmlns:v="urn:schemas-microsoft-com:vml" Requires="v">
                <p:oleObj spid="_x0000_s103449" name="Equation" r:id="rId7" imgW="1320480" imgH="736560" progId="Equation.DSMT4">
                  <p:embed/>
                </p:oleObj>
              </mc:Choice>
              <mc:Fallback>
                <p:oleObj name="Equation" r:id="rId7" imgW="1320480" imgH="736560" progId="Equation.DSMT4">
                  <p:embed/>
                  <p:pic>
                    <p:nvPicPr>
                      <p:cNvPr id="24" name="Object 23">
                        <a:extLst>
                          <a:ext uri="{FF2B5EF4-FFF2-40B4-BE49-F238E27FC236}">
                            <a16:creationId xmlns:a16="http://schemas.microsoft.com/office/drawing/2014/main" id="{7E00CD4F-AB04-4DFD-A8AB-118899BFFC35}"/>
                          </a:ext>
                        </a:extLst>
                      </p:cNvPr>
                      <p:cNvPicPr/>
                      <p:nvPr/>
                    </p:nvPicPr>
                    <p:blipFill>
                      <a:blip r:embed="rId8"/>
                      <a:stretch>
                        <a:fillRect/>
                      </a:stretch>
                    </p:blipFill>
                    <p:spPr>
                      <a:xfrm>
                        <a:off x="3852863" y="1123951"/>
                        <a:ext cx="1320800" cy="736600"/>
                      </a:xfrm>
                      <a:prstGeom prst="rect">
                        <a:avLst/>
                      </a:prstGeom>
                      <a:solidFill>
                        <a:schemeClr val="bg1"/>
                      </a:solidFill>
                      <a:ln>
                        <a:noFill/>
                      </a:ln>
                    </p:spPr>
                  </p:pic>
                </p:oleObj>
              </mc:Fallback>
            </mc:AlternateContent>
          </a:graphicData>
        </a:graphic>
      </p:graphicFrame>
      <p:sp>
        <p:nvSpPr>
          <p:cNvPr id="25" name="Rectangle 24">
            <a:extLst>
              <a:ext uri="{FF2B5EF4-FFF2-40B4-BE49-F238E27FC236}">
                <a16:creationId xmlns:a16="http://schemas.microsoft.com/office/drawing/2014/main" id="{A41A73E3-554C-425E-9517-97E5C0E64FA4}"/>
              </a:ext>
            </a:extLst>
          </p:cNvPr>
          <p:cNvSpPr/>
          <p:nvPr/>
        </p:nvSpPr>
        <p:spPr>
          <a:xfrm>
            <a:off x="4368800" y="1574564"/>
            <a:ext cx="355600" cy="20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ABFA26D-2213-4964-8B10-C0B174921350}"/>
              </a:ext>
            </a:extLst>
          </p:cNvPr>
          <p:cNvSpPr/>
          <p:nvPr/>
        </p:nvSpPr>
        <p:spPr>
          <a:xfrm>
            <a:off x="4368800" y="1281772"/>
            <a:ext cx="355600" cy="341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14B5BAD6-290D-40D5-8CC3-A22FE359226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644796" y="3165569"/>
            <a:ext cx="511816" cy="593631"/>
          </a:xfrm>
          <a:prstGeom prst="rect">
            <a:avLst/>
          </a:prstGeom>
        </p:spPr>
      </p:pic>
      <p:pic>
        <p:nvPicPr>
          <p:cNvPr id="32" name="Picture 31">
            <a:extLst>
              <a:ext uri="{FF2B5EF4-FFF2-40B4-BE49-F238E27FC236}">
                <a16:creationId xmlns:a16="http://schemas.microsoft.com/office/drawing/2014/main" id="{DE34878B-9F3B-427C-A3F5-66980B75E3D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429781" y="4385520"/>
            <a:ext cx="563380" cy="593631"/>
          </a:xfrm>
          <a:prstGeom prst="rect">
            <a:avLst/>
          </a:prstGeom>
        </p:spPr>
      </p:pic>
      <p:sp>
        <p:nvSpPr>
          <p:cNvPr id="40" name="Text Placeholder 1">
            <a:extLst>
              <a:ext uri="{FF2B5EF4-FFF2-40B4-BE49-F238E27FC236}">
                <a16:creationId xmlns:a16="http://schemas.microsoft.com/office/drawing/2014/main" id="{CB853110-DB8B-4366-8E49-3A209F259996}"/>
              </a:ext>
            </a:extLst>
          </p:cNvPr>
          <p:cNvSpPr txBox="1">
            <a:spLocks/>
          </p:cNvSpPr>
          <p:nvPr/>
        </p:nvSpPr>
        <p:spPr>
          <a:xfrm>
            <a:off x="2266948" y="-10874"/>
            <a:ext cx="4686302"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3.3 Non-unit fractions</a:t>
            </a:r>
            <a:endParaRPr lang="en-US" dirty="0">
              <a:solidFill>
                <a:srgbClr val="3875A1"/>
              </a:solidFill>
            </a:endParaRPr>
          </a:p>
        </p:txBody>
      </p:sp>
      <p:pic>
        <p:nvPicPr>
          <p:cNvPr id="17" name="Picture 16">
            <a:extLst>
              <a:ext uri="{FF2B5EF4-FFF2-40B4-BE49-F238E27FC236}">
                <a16:creationId xmlns:a16="http://schemas.microsoft.com/office/drawing/2014/main" id="{E47D3522-EFE4-4F33-A207-2AC552CAAC7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384153" y="1356048"/>
            <a:ext cx="270511" cy="266701"/>
          </a:xfrm>
          <a:prstGeom prst="rect">
            <a:avLst/>
          </a:prstGeom>
        </p:spPr>
      </p:pic>
    </p:spTree>
    <p:extLst>
      <p:ext uri="{BB962C8B-B14F-4D97-AF65-F5344CB8AC3E}">
        <p14:creationId xmlns:p14="http://schemas.microsoft.com/office/powerpoint/2010/main" val="32376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xit" presetSubtype="0" fill="hold"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6" grpId="0" animBg="1"/>
      <p:bldP spid="16" grpId="1" animBg="1"/>
      <p:bldP spid="20" grpId="1"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2501</Words>
  <Application>Microsoft Office PowerPoint</Application>
  <PresentationFormat>On-screen Show (4:3)</PresentationFormat>
  <Paragraphs>415</Paragraphs>
  <Slides>100</Slides>
  <Notes>98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08" baseType="lpstr">
      <vt:lpstr>Arial</vt:lpstr>
      <vt:lpstr>Calibri</vt:lpstr>
      <vt:lpstr>Calibri Light</vt:lpstr>
      <vt:lpstr>Cambria Math</vt:lpstr>
      <vt:lpstr>Myriad Pro</vt:lpstr>
      <vt:lpstr>Office Theme</vt:lpstr>
      <vt:lpstr>Equation</vt:lpstr>
      <vt:lpstr>MathType 7.0 Equation</vt:lpstr>
      <vt:lpstr>3.3 Non-unit fractions: identifying, representing and comparing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2019-07-08T09:32:19Z</dcterms:created>
  <dcterms:modified xsi:type="dcterms:W3CDTF">2019-07-08T09:35:37Z</dcterms:modified>
</cp:coreProperties>
</file>