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1"/>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146"/>
    <a:srgbClr val="0E0E0E"/>
    <a:srgbClr val="0563C1"/>
    <a:srgbClr val="1D1D1B"/>
    <a:srgbClr val="04628A"/>
    <a:srgbClr val="1E1E1C"/>
    <a:srgbClr val="3E3E3C"/>
    <a:srgbClr val="9EC7EB"/>
    <a:srgbClr val="FF7F00"/>
    <a:srgbClr val="FF800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969B40-79C5-48C4-A5F8-C32A623C12E4}" v="2" dt="2019-08-21T13:31:40.9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81" autoAdjust="0"/>
    <p:restoredTop sz="88398" autoAdjust="0"/>
  </p:normalViewPr>
  <p:slideViewPr>
    <p:cSldViewPr snapToGrid="0">
      <p:cViewPr varScale="1">
        <p:scale>
          <a:sx n="65" d="100"/>
          <a:sy n="65" d="100"/>
        </p:scale>
        <p:origin x="1436" y="68"/>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32.wmf"/><Relationship Id="rId3" Type="http://schemas.openxmlformats.org/officeDocument/2006/relationships/image" Target="../media/image27.wmf"/><Relationship Id="rId7" Type="http://schemas.openxmlformats.org/officeDocument/2006/relationships/image" Target="../media/image31.wmf"/><Relationship Id="rId2" Type="http://schemas.openxmlformats.org/officeDocument/2006/relationships/image" Target="../media/image26.wmf"/><Relationship Id="rId1" Type="http://schemas.openxmlformats.org/officeDocument/2006/relationships/image" Target="../media/image25.wmf"/><Relationship Id="rId6" Type="http://schemas.openxmlformats.org/officeDocument/2006/relationships/image" Target="../media/image30.wmf"/><Relationship Id="rId5" Type="http://schemas.openxmlformats.org/officeDocument/2006/relationships/image" Target="../media/image29.wmf"/><Relationship Id="rId4" Type="http://schemas.openxmlformats.org/officeDocument/2006/relationships/image" Target="../media/image28.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92.wmf"/><Relationship Id="rId13" Type="http://schemas.openxmlformats.org/officeDocument/2006/relationships/image" Target="../media/image95.wmf"/><Relationship Id="rId3" Type="http://schemas.openxmlformats.org/officeDocument/2006/relationships/image" Target="../media/image87.wmf"/><Relationship Id="rId7" Type="http://schemas.openxmlformats.org/officeDocument/2006/relationships/image" Target="../media/image91.wmf"/><Relationship Id="rId12" Type="http://schemas.openxmlformats.org/officeDocument/2006/relationships/image" Target="../media/image94.wmf"/><Relationship Id="rId2" Type="http://schemas.openxmlformats.org/officeDocument/2006/relationships/image" Target="../media/image86.wmf"/><Relationship Id="rId1" Type="http://schemas.openxmlformats.org/officeDocument/2006/relationships/image" Target="../media/image85.wmf"/><Relationship Id="rId6" Type="http://schemas.openxmlformats.org/officeDocument/2006/relationships/image" Target="../media/image90.wmf"/><Relationship Id="rId11" Type="http://schemas.openxmlformats.org/officeDocument/2006/relationships/image" Target="../media/image82.wmf"/><Relationship Id="rId5" Type="http://schemas.openxmlformats.org/officeDocument/2006/relationships/image" Target="../media/image89.wmf"/><Relationship Id="rId15" Type="http://schemas.openxmlformats.org/officeDocument/2006/relationships/image" Target="../media/image71.wmf"/><Relationship Id="rId10" Type="http://schemas.openxmlformats.org/officeDocument/2006/relationships/image" Target="../media/image80.wmf"/><Relationship Id="rId4" Type="http://schemas.openxmlformats.org/officeDocument/2006/relationships/image" Target="../media/image88.wmf"/><Relationship Id="rId9" Type="http://schemas.openxmlformats.org/officeDocument/2006/relationships/image" Target="../media/image93.wmf"/><Relationship Id="rId14" Type="http://schemas.openxmlformats.org/officeDocument/2006/relationships/image" Target="../media/image9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00.wmf"/><Relationship Id="rId1" Type="http://schemas.openxmlformats.org/officeDocument/2006/relationships/image" Target="../media/image9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0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03.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108.wmf"/><Relationship Id="rId1" Type="http://schemas.openxmlformats.org/officeDocument/2006/relationships/image" Target="../media/image107.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110.wmf"/><Relationship Id="rId1" Type="http://schemas.openxmlformats.org/officeDocument/2006/relationships/image" Target="../media/image109.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112.wmf"/><Relationship Id="rId1" Type="http://schemas.openxmlformats.org/officeDocument/2006/relationships/image" Target="../media/image111.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115.wmf"/><Relationship Id="rId1" Type="http://schemas.openxmlformats.org/officeDocument/2006/relationships/image" Target="../media/image11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24.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129.wmf"/><Relationship Id="rId1" Type="http://schemas.openxmlformats.org/officeDocument/2006/relationships/image" Target="../media/image12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134.wmf"/><Relationship Id="rId1" Type="http://schemas.openxmlformats.org/officeDocument/2006/relationships/image" Target="../media/image133.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139.wmf"/><Relationship Id="rId1" Type="http://schemas.openxmlformats.org/officeDocument/2006/relationships/image" Target="../media/image138.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144.wmf"/><Relationship Id="rId1" Type="http://schemas.openxmlformats.org/officeDocument/2006/relationships/image" Target="../media/image143.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149.wmf"/><Relationship Id="rId1" Type="http://schemas.openxmlformats.org/officeDocument/2006/relationships/image" Target="../media/image148.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154.wmf"/><Relationship Id="rId1" Type="http://schemas.openxmlformats.org/officeDocument/2006/relationships/image" Target="../media/image153.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159.wmf"/><Relationship Id="rId1" Type="http://schemas.openxmlformats.org/officeDocument/2006/relationships/image" Target="../media/image158.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164.wmf"/><Relationship Id="rId1" Type="http://schemas.openxmlformats.org/officeDocument/2006/relationships/image" Target="../media/image163.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70.wmf"/><Relationship Id="rId2" Type="http://schemas.openxmlformats.org/officeDocument/2006/relationships/image" Target="../media/image169.wmf"/><Relationship Id="rId1" Type="http://schemas.openxmlformats.org/officeDocument/2006/relationships/image" Target="../media/image16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68.emf"/><Relationship Id="rId3" Type="http://schemas.openxmlformats.org/officeDocument/2006/relationships/image" Target="../media/image63.wmf"/><Relationship Id="rId7" Type="http://schemas.openxmlformats.org/officeDocument/2006/relationships/image" Target="../media/image67.emf"/><Relationship Id="rId2" Type="http://schemas.openxmlformats.org/officeDocument/2006/relationships/image" Target="../media/image62.wmf"/><Relationship Id="rId1" Type="http://schemas.openxmlformats.org/officeDocument/2006/relationships/image" Target="../media/image61.wmf"/><Relationship Id="rId6" Type="http://schemas.openxmlformats.org/officeDocument/2006/relationships/image" Target="../media/image66.wmf"/><Relationship Id="rId11" Type="http://schemas.openxmlformats.org/officeDocument/2006/relationships/image" Target="../media/image71.wmf"/><Relationship Id="rId5" Type="http://schemas.openxmlformats.org/officeDocument/2006/relationships/image" Target="../media/image65.emf"/><Relationship Id="rId10" Type="http://schemas.openxmlformats.org/officeDocument/2006/relationships/image" Target="../media/image70.wmf"/><Relationship Id="rId4" Type="http://schemas.openxmlformats.org/officeDocument/2006/relationships/image" Target="../media/image64.wmf"/><Relationship Id="rId9" Type="http://schemas.openxmlformats.org/officeDocument/2006/relationships/image" Target="../media/image69.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78.wmf"/><Relationship Id="rId13" Type="http://schemas.openxmlformats.org/officeDocument/2006/relationships/image" Target="../media/image66.wmf"/><Relationship Id="rId3" Type="http://schemas.openxmlformats.org/officeDocument/2006/relationships/image" Target="../media/image74.wmf"/><Relationship Id="rId7" Type="http://schemas.openxmlformats.org/officeDocument/2006/relationships/image" Target="../media/image77.wmf"/><Relationship Id="rId12" Type="http://schemas.openxmlformats.org/officeDocument/2006/relationships/image" Target="../media/image82.wmf"/><Relationship Id="rId2" Type="http://schemas.openxmlformats.org/officeDocument/2006/relationships/image" Target="../media/image73.wmf"/><Relationship Id="rId1" Type="http://schemas.openxmlformats.org/officeDocument/2006/relationships/image" Target="../media/image72.wmf"/><Relationship Id="rId6" Type="http://schemas.openxmlformats.org/officeDocument/2006/relationships/image" Target="../media/image68.emf"/><Relationship Id="rId11" Type="http://schemas.openxmlformats.org/officeDocument/2006/relationships/image" Target="../media/image81.wmf"/><Relationship Id="rId5" Type="http://schemas.openxmlformats.org/officeDocument/2006/relationships/image" Target="../media/image76.wmf"/><Relationship Id="rId15" Type="http://schemas.openxmlformats.org/officeDocument/2006/relationships/image" Target="../media/image71.wmf"/><Relationship Id="rId10" Type="http://schemas.openxmlformats.org/officeDocument/2006/relationships/image" Target="../media/image80.wmf"/><Relationship Id="rId4" Type="http://schemas.openxmlformats.org/officeDocument/2006/relationships/image" Target="../media/image75.wmf"/><Relationship Id="rId9" Type="http://schemas.openxmlformats.org/officeDocument/2006/relationships/image" Target="../media/image79.wmf"/><Relationship Id="rId14" Type="http://schemas.openxmlformats.org/officeDocument/2006/relationships/image" Target="../media/image8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CEA5C6-5C5E-4449-B4C3-BA826E36E879}" type="datetimeFigureOut">
              <a:rPr lang="en-GB" smtClean="0"/>
              <a:t>21/08/2019</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7C8E8A-85C7-47BD-AFEA-C0DF946DDB8F}" type="slidenum">
              <a:rPr lang="en-GB" smtClean="0"/>
              <a:t>‹#›</a:t>
            </a:fld>
            <a:endParaRPr lang="en-GB" dirty="0"/>
          </a:p>
        </p:txBody>
      </p:sp>
    </p:spTree>
    <p:extLst>
      <p:ext uri="{BB962C8B-B14F-4D97-AF65-F5344CB8AC3E}">
        <p14:creationId xmlns:p14="http://schemas.microsoft.com/office/powerpoint/2010/main" val="514563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i="1" kern="1200" dirty="0">
              <a:solidFill>
                <a:schemeClr val="tx1"/>
              </a:solidFill>
              <a:effectLst/>
              <a:latin typeface="Myriad Pro" panose="020B0503030403020204" pitchFamily="34" charset="0"/>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a:t>
            </a:fld>
            <a:endParaRPr lang="en-US" dirty="0"/>
          </a:p>
        </p:txBody>
      </p:sp>
    </p:spTree>
    <p:extLst>
      <p:ext uri="{BB962C8B-B14F-4D97-AF65-F5344CB8AC3E}">
        <p14:creationId xmlns:p14="http://schemas.microsoft.com/office/powerpoint/2010/main" val="124249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How many parts are shaded in total?</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12</a:t>
            </a:fld>
            <a:endParaRPr lang="en-US" dirty="0"/>
          </a:p>
        </p:txBody>
      </p:sp>
    </p:spTree>
    <p:extLst>
      <p:ext uri="{BB962C8B-B14F-4D97-AF65-F5344CB8AC3E}">
        <p14:creationId xmlns:p14="http://schemas.microsoft.com/office/powerpoint/2010/main" val="3993270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13</a:t>
            </a:fld>
            <a:endParaRPr lang="en-US" dirty="0"/>
          </a:p>
        </p:txBody>
      </p:sp>
    </p:spTree>
    <p:extLst>
      <p:ext uri="{BB962C8B-B14F-4D97-AF65-F5344CB8AC3E}">
        <p14:creationId xmlns:p14="http://schemas.microsoft.com/office/powerpoint/2010/main" val="1528077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14</a:t>
            </a:fld>
            <a:endParaRPr lang="en-US" dirty="0"/>
          </a:p>
        </p:txBody>
      </p:sp>
    </p:spTree>
    <p:extLst>
      <p:ext uri="{BB962C8B-B14F-4D97-AF65-F5344CB8AC3E}">
        <p14:creationId xmlns:p14="http://schemas.microsoft.com/office/powerpoint/2010/main" val="1656535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15</a:t>
            </a:fld>
            <a:endParaRPr lang="en-US" dirty="0"/>
          </a:p>
        </p:txBody>
      </p:sp>
    </p:spTree>
    <p:extLst>
      <p:ext uri="{BB962C8B-B14F-4D97-AF65-F5344CB8AC3E}">
        <p14:creationId xmlns:p14="http://schemas.microsoft.com/office/powerpoint/2010/main" val="25378935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16</a:t>
            </a:fld>
            <a:endParaRPr lang="en-US" dirty="0"/>
          </a:p>
        </p:txBody>
      </p:sp>
    </p:spTree>
    <p:extLst>
      <p:ext uri="{BB962C8B-B14F-4D97-AF65-F5344CB8AC3E}">
        <p14:creationId xmlns:p14="http://schemas.microsoft.com/office/powerpoint/2010/main" val="3167376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To multiply fractions, we can multiply the numerators and multiply the denominators.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17</a:t>
            </a:fld>
            <a:endParaRPr lang="en-US" dirty="0"/>
          </a:p>
        </p:txBody>
      </p:sp>
    </p:spTree>
    <p:extLst>
      <p:ext uri="{BB962C8B-B14F-4D97-AF65-F5344CB8AC3E}">
        <p14:creationId xmlns:p14="http://schemas.microsoft.com/office/powerpoint/2010/main" val="15451562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18</a:t>
            </a:fld>
            <a:endParaRPr lang="en-US" dirty="0"/>
          </a:p>
        </p:txBody>
      </p:sp>
    </p:spTree>
    <p:extLst>
      <p:ext uri="{BB962C8B-B14F-4D97-AF65-F5344CB8AC3E}">
        <p14:creationId xmlns:p14="http://schemas.microsoft.com/office/powerpoint/2010/main" val="4021486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Look at these models. What calculations do they represent?</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19</a:t>
            </a:fld>
            <a:endParaRPr lang="en-US" dirty="0"/>
          </a:p>
        </p:txBody>
      </p:sp>
    </p:spTree>
    <p:extLst>
      <p:ext uri="{BB962C8B-B14F-4D97-AF65-F5344CB8AC3E}">
        <p14:creationId xmlns:p14="http://schemas.microsoft.com/office/powerpoint/2010/main" val="9622699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20</a:t>
            </a:fld>
            <a:endParaRPr lang="en-US" dirty="0"/>
          </a:p>
        </p:txBody>
      </p:sp>
    </p:spTree>
    <p:extLst>
      <p:ext uri="{BB962C8B-B14F-4D97-AF65-F5344CB8AC3E}">
        <p14:creationId xmlns:p14="http://schemas.microsoft.com/office/powerpoint/2010/main" val="42077243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What is the same?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What is different?</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21</a:t>
            </a:fld>
            <a:endParaRPr lang="en-US" dirty="0"/>
          </a:p>
        </p:txBody>
      </p:sp>
    </p:spTree>
    <p:extLst>
      <p:ext uri="{BB962C8B-B14F-4D97-AF65-F5344CB8AC3E}">
        <p14:creationId xmlns:p14="http://schemas.microsoft.com/office/powerpoint/2010/main" val="238872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If one of the quarters is made half as long (represented by the question mark), what fraction of the whole will one of the new equal parts be?</a:t>
            </a:r>
            <a:endParaRPr lang="en-GB" sz="1200" i="1" kern="1200" dirty="0">
              <a:solidFill>
                <a:schemeClr val="tx1"/>
              </a:solidFill>
              <a:effectLst/>
              <a:latin typeface="Myriad Pro" panose="020B0503030403020204" pitchFamily="34" charset="0"/>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4</a:t>
            </a:fld>
            <a:endParaRPr lang="en-US" dirty="0"/>
          </a:p>
        </p:txBody>
      </p:sp>
    </p:spTree>
    <p:extLst>
      <p:ext uri="{BB962C8B-B14F-4D97-AF65-F5344CB8AC3E}">
        <p14:creationId xmlns:p14="http://schemas.microsoft.com/office/powerpoint/2010/main" val="34886079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What is the same? </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What is different?</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22</a:t>
            </a:fld>
            <a:endParaRPr lang="en-US" dirty="0"/>
          </a:p>
        </p:txBody>
      </p:sp>
    </p:spTree>
    <p:extLst>
      <p:ext uri="{BB962C8B-B14F-4D97-AF65-F5344CB8AC3E}">
        <p14:creationId xmlns:p14="http://schemas.microsoft.com/office/powerpoint/2010/main" val="30741578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What division expression can I use to represent this?</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23</a:t>
            </a:fld>
            <a:endParaRPr lang="en-US" dirty="0"/>
          </a:p>
        </p:txBody>
      </p:sp>
    </p:spTree>
    <p:extLst>
      <p:ext uri="{BB962C8B-B14F-4D97-AF65-F5344CB8AC3E}">
        <p14:creationId xmlns:p14="http://schemas.microsoft.com/office/powerpoint/2010/main" val="33088391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24</a:t>
            </a:fld>
            <a:endParaRPr lang="en-US" dirty="0"/>
          </a:p>
        </p:txBody>
      </p:sp>
    </p:spTree>
    <p:extLst>
      <p:ext uri="{BB962C8B-B14F-4D97-AF65-F5344CB8AC3E}">
        <p14:creationId xmlns:p14="http://schemas.microsoft.com/office/powerpoint/2010/main" val="19336555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25</a:t>
            </a:fld>
            <a:endParaRPr lang="en-US" dirty="0"/>
          </a:p>
        </p:txBody>
      </p:sp>
    </p:spTree>
    <p:extLst>
      <p:ext uri="{BB962C8B-B14F-4D97-AF65-F5344CB8AC3E}">
        <p14:creationId xmlns:p14="http://schemas.microsoft.com/office/powerpoint/2010/main" val="13291164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To divide a fraction by a whole number, we can change it to an equivalent multiplication. To divide by five, we can multiply by one-fifth.</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26</a:t>
            </a:fld>
            <a:endParaRPr lang="en-US" dirty="0"/>
          </a:p>
        </p:txBody>
      </p:sp>
    </p:spTree>
    <p:extLst>
      <p:ext uri="{BB962C8B-B14F-4D97-AF65-F5344CB8AC3E}">
        <p14:creationId xmlns:p14="http://schemas.microsoft.com/office/powerpoint/2010/main" val="9887296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27</a:t>
            </a:fld>
            <a:endParaRPr lang="en-US" dirty="0"/>
          </a:p>
        </p:txBody>
      </p:sp>
    </p:spTree>
    <p:extLst>
      <p:ext uri="{BB962C8B-B14F-4D97-AF65-F5344CB8AC3E}">
        <p14:creationId xmlns:p14="http://schemas.microsoft.com/office/powerpoint/2010/main" val="7854034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28</a:t>
            </a:fld>
            <a:endParaRPr lang="en-US" dirty="0"/>
          </a:p>
        </p:txBody>
      </p:sp>
    </p:spTree>
    <p:extLst>
      <p:ext uri="{BB962C8B-B14F-4D97-AF65-F5344CB8AC3E}">
        <p14:creationId xmlns:p14="http://schemas.microsoft.com/office/powerpoint/2010/main" val="37991959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14:m>
                  <m:oMath xmlns:m="http://schemas.openxmlformats.org/officeDocument/2006/math">
                    <m:f>
                      <m:fPr>
                        <m:ctrlPr>
                          <a:rPr lang="en-GB" sz="1200" i="1" kern="1200" smtClean="0">
                            <a:solidFill>
                              <a:schemeClr val="tx1"/>
                            </a:solidFill>
                            <a:effectLst/>
                            <a:latin typeface="Cambria Math" panose="02040503050406030204" pitchFamily="18" charset="0"/>
                            <a:ea typeface="+mn-ea"/>
                            <a:cs typeface="+mn-cs"/>
                          </a:rPr>
                        </m:ctrlPr>
                      </m:fPr>
                      <m:num>
                        <m:r>
                          <a:rPr lang="en-GB" sz="1200" b="0" i="1" kern="1200" smtClean="0">
                            <a:solidFill>
                              <a:schemeClr val="tx1"/>
                            </a:solidFill>
                            <a:effectLst/>
                            <a:latin typeface="Cambria Math" panose="02040503050406030204" pitchFamily="18" charset="0"/>
                            <a:ea typeface="+mn-ea"/>
                            <a:cs typeface="+mn-cs"/>
                          </a:rPr>
                          <m:t>6</m:t>
                        </m:r>
                      </m:num>
                      <m:den>
                        <m:r>
                          <a:rPr lang="en-GB" sz="1200" b="0" i="1" kern="1200" smtClean="0">
                            <a:solidFill>
                              <a:schemeClr val="tx1"/>
                            </a:solidFill>
                            <a:effectLst/>
                            <a:latin typeface="Cambria Math" panose="02040503050406030204" pitchFamily="18" charset="0"/>
                            <a:ea typeface="+mn-ea"/>
                            <a:cs typeface="+mn-cs"/>
                          </a:rPr>
                          <m:t>8</m:t>
                        </m:r>
                      </m:den>
                    </m:f>
                  </m:oMath>
                </a14:m>
                <a:r>
                  <a:rPr lang="en-GB" sz="1200" i="1" kern="1200" dirty="0">
                    <a:solidFill>
                      <a:schemeClr val="tx1"/>
                    </a:solidFill>
                    <a:effectLst/>
                    <a:latin typeface="+mn-lt"/>
                    <a:ea typeface="+mn-ea"/>
                    <a:cs typeface="+mn-cs"/>
                  </a:rPr>
                  <a:t> is six one-eighths.</a:t>
                </a:r>
                <a:r>
                  <a:rPr lang="en-GB" sz="1200" kern="1200" dirty="0">
                    <a:solidFill>
                      <a:schemeClr val="tx1"/>
                    </a:solidFill>
                    <a:effectLst/>
                    <a:latin typeface="+mn-lt"/>
                    <a:ea typeface="+mn-ea"/>
                    <a:cs typeface="+mn-cs"/>
                  </a:rPr>
                  <a:t> </a:t>
                </a:r>
                <a:r>
                  <a:rPr lang="en-GB" sz="1200" i="1" kern="1200" dirty="0">
                    <a:solidFill>
                      <a:schemeClr val="tx1"/>
                    </a:solidFill>
                    <a:effectLst/>
                    <a:latin typeface="+mn-lt"/>
                    <a:ea typeface="+mn-ea"/>
                    <a:cs typeface="+mn-cs"/>
                  </a:rPr>
                  <a:t>If we divide six one-eighths into two equal groups, then each of the groups has three one-eighths or </a:t>
                </a:r>
                <a14:m>
                  <m:oMath xmlns:m="http://schemas.openxmlformats.org/officeDocument/2006/math">
                    <m:f>
                      <m:fPr>
                        <m:ctrlPr>
                          <a:rPr lang="en-GB" sz="1200" i="1" kern="1200" smtClean="0">
                            <a:solidFill>
                              <a:schemeClr val="tx1"/>
                            </a:solidFill>
                            <a:effectLst/>
                            <a:latin typeface="Cambria Math" panose="02040503050406030204" pitchFamily="18" charset="0"/>
                            <a:ea typeface="+mn-ea"/>
                            <a:cs typeface="+mn-cs"/>
                          </a:rPr>
                        </m:ctrlPr>
                      </m:fPr>
                      <m:num>
                        <m:r>
                          <a:rPr lang="en-GB" sz="1200" b="0" i="1" kern="1200" smtClean="0">
                            <a:solidFill>
                              <a:schemeClr val="tx1"/>
                            </a:solidFill>
                            <a:effectLst/>
                            <a:latin typeface="Cambria Math" panose="02040503050406030204" pitchFamily="18" charset="0"/>
                            <a:ea typeface="+mn-ea"/>
                            <a:cs typeface="+mn-cs"/>
                          </a:rPr>
                          <m:t>3</m:t>
                        </m:r>
                      </m:num>
                      <m:den>
                        <m:r>
                          <a:rPr lang="en-GB" sz="1200" b="0" i="1" kern="1200" smtClean="0">
                            <a:solidFill>
                              <a:schemeClr val="tx1"/>
                            </a:solidFill>
                            <a:effectLst/>
                            <a:latin typeface="Cambria Math" panose="02040503050406030204" pitchFamily="18" charset="0"/>
                            <a:ea typeface="+mn-ea"/>
                            <a:cs typeface="+mn-cs"/>
                          </a:rPr>
                          <m:t>8</m:t>
                        </m:r>
                      </m:den>
                    </m:f>
                  </m:oMath>
                </a14:m>
                <a:r>
                  <a:rPr lang="en-GB" sz="1200" i="1" kern="1200" dirty="0">
                    <a:solidFill>
                      <a:schemeClr val="tx1"/>
                    </a:solidFill>
                    <a:effectLst/>
                    <a:latin typeface="+mn-lt"/>
                    <a:ea typeface="+mn-ea"/>
                    <a:cs typeface="+mn-cs"/>
                  </a:rPr>
                  <a:t> in it.</a:t>
                </a:r>
                <a:endParaRPr lang="en-GB"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GB" sz="1200" b="0" i="0" kern="1200">
                    <a:solidFill>
                      <a:schemeClr val="tx1"/>
                    </a:solidFill>
                    <a:effectLst/>
                    <a:latin typeface="Cambria Math" panose="02040503050406030204" pitchFamily="18" charset="0"/>
                    <a:ea typeface="+mn-ea"/>
                    <a:cs typeface="+mn-cs"/>
                  </a:rPr>
                  <a:t>6/8</a:t>
                </a:r>
                <a:r>
                  <a:rPr lang="en-GB" sz="1200" i="1" kern="1200" dirty="0">
                    <a:solidFill>
                      <a:schemeClr val="tx1"/>
                    </a:solidFill>
                    <a:effectLst/>
                    <a:latin typeface="+mn-lt"/>
                    <a:ea typeface="+mn-ea"/>
                    <a:cs typeface="+mn-cs"/>
                  </a:rPr>
                  <a:t> is six one-eighths.</a:t>
                </a:r>
                <a:r>
                  <a:rPr lang="en-GB" sz="1200" kern="1200" dirty="0">
                    <a:solidFill>
                      <a:schemeClr val="tx1"/>
                    </a:solidFill>
                    <a:effectLst/>
                    <a:latin typeface="+mn-lt"/>
                    <a:ea typeface="+mn-ea"/>
                    <a:cs typeface="+mn-cs"/>
                  </a:rPr>
                  <a:t> </a:t>
                </a:r>
                <a:r>
                  <a:rPr lang="en-GB" sz="1200" i="1" kern="1200" dirty="0">
                    <a:solidFill>
                      <a:schemeClr val="tx1"/>
                    </a:solidFill>
                    <a:effectLst/>
                    <a:latin typeface="+mn-lt"/>
                    <a:ea typeface="+mn-ea"/>
                    <a:cs typeface="+mn-cs"/>
                  </a:rPr>
                  <a:t>If we divide six one-eighths into two equal groups, then each of the groups has three one-eighths or </a:t>
                </a:r>
                <a:r>
                  <a:rPr lang="en-GB" sz="1200" b="0" i="0" kern="1200">
                    <a:solidFill>
                      <a:schemeClr val="tx1"/>
                    </a:solidFill>
                    <a:effectLst/>
                    <a:latin typeface="Cambria Math" panose="02040503050406030204" pitchFamily="18" charset="0"/>
                    <a:ea typeface="+mn-ea"/>
                    <a:cs typeface="+mn-cs"/>
                  </a:rPr>
                  <a:t>1/8</a:t>
                </a:r>
                <a:r>
                  <a:rPr lang="en-GB" sz="1200" i="1" kern="1200" dirty="0">
                    <a:solidFill>
                      <a:schemeClr val="tx1"/>
                    </a:solidFill>
                    <a:effectLst/>
                    <a:latin typeface="+mn-lt"/>
                    <a:ea typeface="+mn-ea"/>
                    <a:cs typeface="+mn-cs"/>
                  </a:rPr>
                  <a:t> in it.</a:t>
                </a:r>
                <a:endParaRPr lang="en-GB"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8B2033A-FB0F-7949-A9F0-CBC790DC54B4}" type="slidenum">
              <a:rPr lang="en-US" smtClean="0"/>
              <a:t>29</a:t>
            </a:fld>
            <a:endParaRPr lang="en-US" dirty="0"/>
          </a:p>
        </p:txBody>
      </p:sp>
    </p:spTree>
    <p:extLst>
      <p:ext uri="{BB962C8B-B14F-4D97-AF65-F5344CB8AC3E}">
        <p14:creationId xmlns:p14="http://schemas.microsoft.com/office/powerpoint/2010/main" val="5456357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30</a:t>
            </a:fld>
            <a:endParaRPr lang="en-US" dirty="0"/>
          </a:p>
        </p:txBody>
      </p:sp>
    </p:spTree>
    <p:extLst>
      <p:ext uri="{BB962C8B-B14F-4D97-AF65-F5344CB8AC3E}">
        <p14:creationId xmlns:p14="http://schemas.microsoft.com/office/powerpoint/2010/main" val="30920914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31</a:t>
            </a:fld>
            <a:endParaRPr lang="en-US" dirty="0"/>
          </a:p>
        </p:txBody>
      </p:sp>
    </p:spTree>
    <p:extLst>
      <p:ext uri="{BB962C8B-B14F-4D97-AF65-F5344CB8AC3E}">
        <p14:creationId xmlns:p14="http://schemas.microsoft.com/office/powerpoint/2010/main" val="442414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If one of the thirds is made half as long, what fraction of the whole will one of the new equal parts be?</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There were three equal parts in the whole, each of the three parts was halved, so now we have six equal parts in the whole.</a:t>
            </a:r>
            <a:endParaRPr lang="en-GB" sz="1200" i="1" kern="1200" dirty="0">
              <a:solidFill>
                <a:schemeClr val="tx1"/>
              </a:solidFill>
              <a:effectLst/>
              <a:latin typeface="Myriad Pro" panose="020B0503030403020204" pitchFamily="34" charset="0"/>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5</a:t>
            </a:fld>
            <a:endParaRPr lang="en-US" dirty="0"/>
          </a:p>
        </p:txBody>
      </p:sp>
    </p:spTree>
    <p:extLst>
      <p:ext uri="{BB962C8B-B14F-4D97-AF65-F5344CB8AC3E}">
        <p14:creationId xmlns:p14="http://schemas.microsoft.com/office/powerpoint/2010/main" val="34744652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32</a:t>
            </a:fld>
            <a:endParaRPr lang="en-US" dirty="0"/>
          </a:p>
        </p:txBody>
      </p:sp>
    </p:spTree>
    <p:extLst>
      <p:ext uri="{BB962C8B-B14F-4D97-AF65-F5344CB8AC3E}">
        <p14:creationId xmlns:p14="http://schemas.microsoft.com/office/powerpoint/2010/main" val="28317750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Summarise what is happening using the unitising language:</a:t>
                </a:r>
                <a:endParaRPr lang="en-GB" sz="1200" kern="1200" dirty="0">
                  <a:solidFill>
                    <a:schemeClr val="tx1"/>
                  </a:solidFill>
                  <a:effectLst/>
                  <a:latin typeface="+mn-lt"/>
                  <a:ea typeface="+mn-ea"/>
                  <a:cs typeface="+mn-cs"/>
                </a:endParaRPr>
              </a:p>
              <a:p>
                <a14:m>
                  <m:oMath xmlns:m="http://schemas.openxmlformats.org/officeDocument/2006/math">
                    <m:f>
                      <m:fPr>
                        <m:ctrlPr>
                          <a:rPr lang="en-GB" sz="1200" i="1" kern="1200" smtClean="0">
                            <a:solidFill>
                              <a:schemeClr val="tx1"/>
                            </a:solidFill>
                            <a:effectLst/>
                            <a:latin typeface="Cambria Math" panose="02040503050406030204" pitchFamily="18" charset="0"/>
                            <a:ea typeface="+mn-ea"/>
                            <a:cs typeface="+mn-cs"/>
                          </a:rPr>
                        </m:ctrlPr>
                      </m:fPr>
                      <m:num>
                        <m:r>
                          <a:rPr lang="en-GB" sz="1200" b="0" i="1" kern="1200" smtClean="0">
                            <a:solidFill>
                              <a:schemeClr val="tx1"/>
                            </a:solidFill>
                            <a:effectLst/>
                            <a:latin typeface="Cambria Math" panose="02040503050406030204" pitchFamily="18" charset="0"/>
                            <a:ea typeface="+mn-ea"/>
                            <a:cs typeface="+mn-cs"/>
                          </a:rPr>
                          <m:t>4</m:t>
                        </m:r>
                      </m:num>
                      <m:den>
                        <m:r>
                          <a:rPr lang="en-GB" sz="1200" b="0" i="1" kern="1200" smtClean="0">
                            <a:solidFill>
                              <a:schemeClr val="tx1"/>
                            </a:solidFill>
                            <a:effectLst/>
                            <a:latin typeface="Cambria Math" panose="02040503050406030204" pitchFamily="18" charset="0"/>
                            <a:ea typeface="+mn-ea"/>
                            <a:cs typeface="+mn-cs"/>
                          </a:rPr>
                          <m:t>12</m:t>
                        </m:r>
                      </m:den>
                    </m:f>
                  </m:oMath>
                </a14:m>
                <a:r>
                  <a:rPr lang="en-GB" sz="1200" i="1" kern="1200" dirty="0">
                    <a:solidFill>
                      <a:schemeClr val="tx1"/>
                    </a:solidFill>
                    <a:effectLst/>
                    <a:latin typeface="+mn-lt"/>
                    <a:ea typeface="+mn-ea"/>
                    <a:cs typeface="+mn-cs"/>
                  </a:rPr>
                  <a:t> is four one-twelfths.  If we divide four one-twelfths into two equal groups, then each of the groups is two one-twelfths, because four divided by two is two.</a:t>
                </a:r>
                <a:endParaRPr lang="en-GB"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Summarise what is happening using the unitising language:</a:t>
                </a:r>
                <a:endParaRPr lang="en-GB" sz="1200" kern="1200" dirty="0">
                  <a:solidFill>
                    <a:schemeClr val="tx1"/>
                  </a:solidFill>
                  <a:effectLst/>
                  <a:latin typeface="+mn-lt"/>
                  <a:ea typeface="+mn-ea"/>
                  <a:cs typeface="+mn-cs"/>
                </a:endParaRPr>
              </a:p>
              <a:p>
                <a:r>
                  <a:rPr lang="en-GB" sz="1200" b="0" i="0" kern="1200">
                    <a:solidFill>
                      <a:schemeClr val="tx1"/>
                    </a:solidFill>
                    <a:effectLst/>
                    <a:latin typeface="Cambria Math" panose="02040503050406030204" pitchFamily="18" charset="0"/>
                    <a:ea typeface="+mn-ea"/>
                    <a:cs typeface="+mn-cs"/>
                  </a:rPr>
                  <a:t>4/12</a:t>
                </a:r>
                <a:r>
                  <a:rPr lang="en-GB" sz="1200" i="1" kern="1200" dirty="0">
                    <a:solidFill>
                      <a:schemeClr val="tx1"/>
                    </a:solidFill>
                    <a:effectLst/>
                    <a:latin typeface="+mn-lt"/>
                    <a:ea typeface="+mn-ea"/>
                    <a:cs typeface="+mn-cs"/>
                  </a:rPr>
                  <a:t> is four one-twelfths.  If we divide four one-twelfths into two equal groups, then each of the groups is two one-twelfths, because four divided by two is two.</a:t>
                </a:r>
                <a:endParaRPr lang="en-GB"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8B2033A-FB0F-7949-A9F0-CBC790DC54B4}" type="slidenum">
              <a:rPr lang="en-US" smtClean="0"/>
              <a:t>33</a:t>
            </a:fld>
            <a:endParaRPr lang="en-US" dirty="0"/>
          </a:p>
        </p:txBody>
      </p:sp>
    </p:spTree>
    <p:extLst>
      <p:ext uri="{BB962C8B-B14F-4D97-AF65-F5344CB8AC3E}">
        <p14:creationId xmlns:p14="http://schemas.microsoft.com/office/powerpoint/2010/main" val="286906021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Summarise what is happening using the unitising language:</a:t>
                </a:r>
                <a:endParaRPr lang="en-GB" sz="1200" kern="1200" dirty="0">
                  <a:solidFill>
                    <a:schemeClr val="tx1"/>
                  </a:solidFill>
                  <a:effectLst/>
                  <a:latin typeface="+mn-lt"/>
                  <a:ea typeface="+mn-ea"/>
                  <a:cs typeface="+mn-cs"/>
                </a:endParaRPr>
              </a:p>
              <a:p>
                <a14:m>
                  <m:oMath xmlns:m="http://schemas.openxmlformats.org/officeDocument/2006/math">
                    <m:f>
                      <m:fPr>
                        <m:ctrlPr>
                          <a:rPr lang="en-GB" sz="1200" i="1" kern="1200" smtClean="0">
                            <a:solidFill>
                              <a:schemeClr val="tx1"/>
                            </a:solidFill>
                            <a:effectLst/>
                            <a:latin typeface="Cambria Math" panose="02040503050406030204" pitchFamily="18" charset="0"/>
                            <a:ea typeface="+mn-ea"/>
                            <a:cs typeface="+mn-cs"/>
                          </a:rPr>
                        </m:ctrlPr>
                      </m:fPr>
                      <m:num>
                        <m:r>
                          <a:rPr lang="en-GB" sz="1200" b="0" i="1" kern="1200" smtClean="0">
                            <a:solidFill>
                              <a:schemeClr val="tx1"/>
                            </a:solidFill>
                            <a:effectLst/>
                            <a:latin typeface="Cambria Math" panose="02040503050406030204" pitchFamily="18" charset="0"/>
                            <a:ea typeface="+mn-ea"/>
                            <a:cs typeface="+mn-cs"/>
                          </a:rPr>
                          <m:t>6</m:t>
                        </m:r>
                      </m:num>
                      <m:den>
                        <m:r>
                          <a:rPr lang="en-GB" sz="1200" b="0" i="1" kern="1200" smtClean="0">
                            <a:solidFill>
                              <a:schemeClr val="tx1"/>
                            </a:solidFill>
                            <a:effectLst/>
                            <a:latin typeface="Cambria Math" panose="02040503050406030204" pitchFamily="18" charset="0"/>
                            <a:ea typeface="+mn-ea"/>
                            <a:cs typeface="+mn-cs"/>
                          </a:rPr>
                          <m:t>7</m:t>
                        </m:r>
                      </m:den>
                    </m:f>
                  </m:oMath>
                </a14:m>
                <a:r>
                  <a:rPr lang="en-GB" sz="1200" kern="1200" dirty="0">
                    <a:solidFill>
                      <a:schemeClr val="tx1"/>
                    </a:solidFill>
                    <a:effectLst/>
                    <a:latin typeface="+mn-lt"/>
                    <a:ea typeface="+mn-ea"/>
                    <a:cs typeface="+mn-cs"/>
                  </a:rPr>
                  <a:t> </a:t>
                </a:r>
                <a:r>
                  <a:rPr lang="en-GB" sz="1200" i="1" kern="1200" dirty="0">
                    <a:solidFill>
                      <a:schemeClr val="tx1"/>
                    </a:solidFill>
                    <a:effectLst/>
                    <a:latin typeface="+mn-lt"/>
                    <a:ea typeface="+mn-ea"/>
                    <a:cs typeface="+mn-cs"/>
                  </a:rPr>
                  <a:t>is six one-sevenths. If we divide six one-sevenths into three equal groups, then each of the groups is two one-sevenths because six divided by three is two.</a:t>
                </a:r>
                <a:endParaRPr lang="en-GB"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Summarise what is happening using the unitising language:</a:t>
                </a:r>
                <a:endParaRPr lang="en-GB" sz="1200" kern="1200" dirty="0">
                  <a:solidFill>
                    <a:schemeClr val="tx1"/>
                  </a:solidFill>
                  <a:effectLst/>
                  <a:latin typeface="+mn-lt"/>
                  <a:ea typeface="+mn-ea"/>
                  <a:cs typeface="+mn-cs"/>
                </a:endParaRPr>
              </a:p>
              <a:p>
                <a:r>
                  <a:rPr lang="en-GB" sz="1200" b="0" i="0" kern="1200">
                    <a:solidFill>
                      <a:schemeClr val="tx1"/>
                    </a:solidFill>
                    <a:effectLst/>
                    <a:latin typeface="Cambria Math" panose="02040503050406030204" pitchFamily="18" charset="0"/>
                    <a:ea typeface="+mn-ea"/>
                    <a:cs typeface="+mn-cs"/>
                  </a:rPr>
                  <a:t>6/7</a:t>
                </a:r>
                <a:r>
                  <a:rPr lang="en-GB" sz="1200" kern="1200" dirty="0">
                    <a:solidFill>
                      <a:schemeClr val="tx1"/>
                    </a:solidFill>
                    <a:effectLst/>
                    <a:latin typeface="+mn-lt"/>
                    <a:ea typeface="+mn-ea"/>
                    <a:cs typeface="+mn-cs"/>
                  </a:rPr>
                  <a:t> </a:t>
                </a:r>
                <a:r>
                  <a:rPr lang="en-GB" sz="1200" i="1" kern="1200" dirty="0">
                    <a:solidFill>
                      <a:schemeClr val="tx1"/>
                    </a:solidFill>
                    <a:effectLst/>
                    <a:latin typeface="+mn-lt"/>
                    <a:ea typeface="+mn-ea"/>
                    <a:cs typeface="+mn-cs"/>
                  </a:rPr>
                  <a:t>is six one-sevenths. If we divide six one-sevenths into three equal groups, then each of the groups is two one-sevenths because six divided by three is two.</a:t>
                </a:r>
                <a:endParaRPr lang="en-GB"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8B2033A-FB0F-7949-A9F0-CBC790DC54B4}" type="slidenum">
              <a:rPr lang="en-US" smtClean="0"/>
              <a:t>34</a:t>
            </a:fld>
            <a:endParaRPr lang="en-US" dirty="0"/>
          </a:p>
        </p:txBody>
      </p:sp>
    </p:spTree>
    <p:extLst>
      <p:ext uri="{BB962C8B-B14F-4D97-AF65-F5344CB8AC3E}">
        <p14:creationId xmlns:p14="http://schemas.microsoft.com/office/powerpoint/2010/main" val="14226309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35</a:t>
            </a:fld>
            <a:endParaRPr lang="en-US" dirty="0"/>
          </a:p>
        </p:txBody>
      </p:sp>
    </p:spTree>
    <p:extLst>
      <p:ext uri="{BB962C8B-B14F-4D97-AF65-F5344CB8AC3E}">
        <p14:creationId xmlns:p14="http://schemas.microsoft.com/office/powerpoint/2010/main" val="408079665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36</a:t>
            </a:fld>
            <a:endParaRPr lang="en-US" dirty="0"/>
          </a:p>
        </p:txBody>
      </p:sp>
    </p:spTree>
    <p:extLst>
      <p:ext uri="{BB962C8B-B14F-4D97-AF65-F5344CB8AC3E}">
        <p14:creationId xmlns:p14="http://schemas.microsoft.com/office/powerpoint/2010/main" val="16354817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37</a:t>
            </a:fld>
            <a:endParaRPr lang="en-US" dirty="0"/>
          </a:p>
        </p:txBody>
      </p:sp>
    </p:spTree>
    <p:extLst>
      <p:ext uri="{BB962C8B-B14F-4D97-AF65-F5344CB8AC3E}">
        <p14:creationId xmlns:p14="http://schemas.microsoft.com/office/powerpoint/2010/main" val="38967126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38</a:t>
            </a:fld>
            <a:endParaRPr lang="en-US" dirty="0"/>
          </a:p>
        </p:txBody>
      </p:sp>
    </p:spTree>
    <p:extLst>
      <p:ext uri="{BB962C8B-B14F-4D97-AF65-F5344CB8AC3E}">
        <p14:creationId xmlns:p14="http://schemas.microsoft.com/office/powerpoint/2010/main" val="19186531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39</a:t>
            </a:fld>
            <a:endParaRPr lang="en-US" dirty="0"/>
          </a:p>
        </p:txBody>
      </p:sp>
    </p:spTree>
    <p:extLst>
      <p:ext uri="{BB962C8B-B14F-4D97-AF65-F5344CB8AC3E}">
        <p14:creationId xmlns:p14="http://schemas.microsoft.com/office/powerpoint/2010/main" val="1933253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What fraction of the whole is represented by the part with the question mark?</a:t>
            </a:r>
            <a:endParaRPr lang="en-GB" sz="1200" i="1" kern="1200" dirty="0">
              <a:solidFill>
                <a:schemeClr val="tx1"/>
              </a:solidFill>
              <a:effectLst/>
              <a:latin typeface="Myriad Pro" panose="020B0503030403020204" pitchFamily="34" charset="0"/>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6</a:t>
            </a:fld>
            <a:endParaRPr lang="en-US" dirty="0"/>
          </a:p>
        </p:txBody>
      </p:sp>
    </p:spTree>
    <p:extLst>
      <p:ext uri="{BB962C8B-B14F-4D97-AF65-F5344CB8AC3E}">
        <p14:creationId xmlns:p14="http://schemas.microsoft.com/office/powerpoint/2010/main" val="3092202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i="1" kern="1200" dirty="0">
              <a:solidFill>
                <a:schemeClr val="tx1"/>
              </a:solidFill>
              <a:effectLst/>
              <a:latin typeface="Myriad Pro" panose="020B0503030403020204" pitchFamily="34" charset="0"/>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7</a:t>
            </a:fld>
            <a:endParaRPr lang="en-US" dirty="0"/>
          </a:p>
        </p:txBody>
      </p:sp>
    </p:spTree>
    <p:extLst>
      <p:ext uri="{BB962C8B-B14F-4D97-AF65-F5344CB8AC3E}">
        <p14:creationId xmlns:p14="http://schemas.microsoft.com/office/powerpoint/2010/main" val="186897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When multiplying unit fractions, multiply the denominators.</a:t>
            </a:r>
            <a:endParaRPr lang="en-GB" sz="1200"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When multiplying unit fractions, the product is smaller than the fractions being multiplied</a:t>
            </a:r>
            <a:r>
              <a:rPr lang="en-GB" sz="1200" b="1" i="1" kern="1200" dirty="0">
                <a:solidFill>
                  <a:schemeClr val="tx1"/>
                </a:solidFill>
                <a:effectLst/>
                <a:latin typeface="+mn-lt"/>
                <a:ea typeface="+mn-ea"/>
                <a:cs typeface="+mn-cs"/>
              </a:rPr>
              <a:t>.</a:t>
            </a:r>
            <a:endParaRPr lang="en-GB" sz="1200" i="1" kern="1200" dirty="0">
              <a:solidFill>
                <a:schemeClr val="tx1"/>
              </a:solidFill>
              <a:effectLst/>
              <a:latin typeface="Myriad Pro" panose="020B0503030403020204" pitchFamily="34" charset="0"/>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8</a:t>
            </a:fld>
            <a:endParaRPr lang="en-US" dirty="0"/>
          </a:p>
        </p:txBody>
      </p:sp>
    </p:spTree>
    <p:extLst>
      <p:ext uri="{BB962C8B-B14F-4D97-AF65-F5344CB8AC3E}">
        <p14:creationId xmlns:p14="http://schemas.microsoft.com/office/powerpoint/2010/main" val="23435235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i="1" kern="1200" dirty="0">
                <a:solidFill>
                  <a:schemeClr val="tx1"/>
                </a:solidFill>
                <a:effectLst/>
                <a:latin typeface="+mn-lt"/>
                <a:ea typeface="+mn-ea"/>
                <a:cs typeface="+mn-cs"/>
              </a:rPr>
              <a:t>What equal part is represented by the question mark?</a:t>
            </a:r>
            <a:endParaRPr lang="en-GB" sz="1200" i="1" kern="1200" dirty="0">
              <a:solidFill>
                <a:schemeClr val="tx1"/>
              </a:solidFill>
              <a:effectLst/>
              <a:latin typeface="Myriad Pro" panose="020B0503030403020204" pitchFamily="34" charset="0"/>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9</a:t>
            </a:fld>
            <a:endParaRPr lang="en-US" dirty="0"/>
          </a:p>
        </p:txBody>
      </p:sp>
    </p:spTree>
    <p:extLst>
      <p:ext uri="{BB962C8B-B14F-4D97-AF65-F5344CB8AC3E}">
        <p14:creationId xmlns:p14="http://schemas.microsoft.com/office/powerpoint/2010/main" val="1932248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i="1" kern="1200" dirty="0">
              <a:solidFill>
                <a:schemeClr val="tx1"/>
              </a:solidFill>
              <a:effectLst/>
              <a:latin typeface="Myriad Pro" panose="020B0503030403020204" pitchFamily="34" charset="0"/>
              <a:ea typeface="+mn-ea"/>
              <a:cs typeface="+mn-cs"/>
            </a:endParaRPr>
          </a:p>
        </p:txBody>
      </p:sp>
      <p:sp>
        <p:nvSpPr>
          <p:cNvPr id="4" name="Slide Number Placeholder 3"/>
          <p:cNvSpPr>
            <a:spLocks noGrp="1"/>
          </p:cNvSpPr>
          <p:nvPr>
            <p:ph type="sldNum" sz="quarter" idx="10"/>
          </p:nvPr>
        </p:nvSpPr>
        <p:spPr/>
        <p:txBody>
          <a:bodyPr/>
          <a:lstStyle/>
          <a:p>
            <a:fld id="{38B2033A-FB0F-7949-A9F0-CBC790DC54B4}" type="slidenum">
              <a:rPr lang="en-US" smtClean="0"/>
              <a:t>10</a:t>
            </a:fld>
            <a:endParaRPr lang="en-US" dirty="0"/>
          </a:p>
        </p:txBody>
      </p:sp>
    </p:spTree>
    <p:extLst>
      <p:ext uri="{BB962C8B-B14F-4D97-AF65-F5344CB8AC3E}">
        <p14:creationId xmlns:p14="http://schemas.microsoft.com/office/powerpoint/2010/main" val="3827223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Rudi drank </a:t>
                </a:r>
                <a14:m>
                  <m:oMath xmlns:m="http://schemas.openxmlformats.org/officeDocument/2006/math">
                    <m:f>
                      <m:fPr>
                        <m:ctrlPr>
                          <a:rPr lang="en-GB" sz="1200" i="1" kern="1200">
                            <a:solidFill>
                              <a:schemeClr val="tx1"/>
                            </a:solidFill>
                            <a:effectLst/>
                            <a:latin typeface="Cambria Math" panose="02040503050406030204" pitchFamily="18" charset="0"/>
                            <a:ea typeface="+mn-ea"/>
                            <a:cs typeface="+mn-cs"/>
                          </a:rPr>
                        </m:ctrlPr>
                      </m:fPr>
                      <m:num>
                        <m:r>
                          <a:rPr lang="en-GB" sz="1200" i="1" kern="1200">
                            <a:solidFill>
                              <a:schemeClr val="tx1"/>
                            </a:solidFill>
                            <a:effectLst/>
                            <a:latin typeface="Cambria Math" panose="02040503050406030204" pitchFamily="18" charset="0"/>
                            <a:ea typeface="+mn-ea"/>
                            <a:cs typeface="+mn-cs"/>
                          </a:rPr>
                          <m:t>3</m:t>
                        </m:r>
                      </m:num>
                      <m:den>
                        <m:r>
                          <a:rPr lang="en-GB" sz="1200" i="1" kern="1200">
                            <a:solidFill>
                              <a:schemeClr val="tx1"/>
                            </a:solidFill>
                            <a:effectLst/>
                            <a:latin typeface="Cambria Math" panose="02040503050406030204" pitchFamily="18" charset="0"/>
                            <a:ea typeface="+mn-ea"/>
                            <a:cs typeface="+mn-cs"/>
                          </a:rPr>
                          <m:t>4</m:t>
                        </m:r>
                      </m:den>
                    </m:f>
                  </m:oMath>
                </a14:m>
                <a:r>
                  <a:rPr lang="en-GB" sz="1200" i="1" kern="1200" dirty="0">
                    <a:solidFill>
                      <a:schemeClr val="tx1"/>
                    </a:solidFill>
                    <a:effectLst/>
                    <a:latin typeface="+mn-lt"/>
                    <a:ea typeface="+mn-ea"/>
                    <a:cs typeface="+mn-cs"/>
                  </a:rPr>
                  <a:t> of a </a:t>
                </a:r>
                <a14:m>
                  <m:oMath xmlns:m="http://schemas.openxmlformats.org/officeDocument/2006/math">
                    <m:f>
                      <m:fPr>
                        <m:ctrlPr>
                          <a:rPr lang="en-GB" sz="1200" i="1" kern="1200">
                            <a:solidFill>
                              <a:schemeClr val="tx1"/>
                            </a:solidFill>
                            <a:effectLst/>
                            <a:latin typeface="Cambria Math" panose="02040503050406030204" pitchFamily="18" charset="0"/>
                            <a:ea typeface="+mn-ea"/>
                            <a:cs typeface="+mn-cs"/>
                          </a:rPr>
                        </m:ctrlPr>
                      </m:fPr>
                      <m:num>
                        <m:r>
                          <a:rPr lang="en-GB" sz="1200" i="1" kern="1200">
                            <a:solidFill>
                              <a:schemeClr val="tx1"/>
                            </a:solidFill>
                            <a:effectLst/>
                            <a:latin typeface="Cambria Math" panose="02040503050406030204" pitchFamily="18" charset="0"/>
                            <a:ea typeface="+mn-ea"/>
                            <a:cs typeface="+mn-cs"/>
                          </a:rPr>
                          <m:t>1</m:t>
                        </m:r>
                      </m:num>
                      <m:den>
                        <m:r>
                          <a:rPr lang="en-GB" sz="1200" i="1" kern="1200">
                            <a:solidFill>
                              <a:schemeClr val="tx1"/>
                            </a:solidFill>
                            <a:effectLst/>
                            <a:latin typeface="Cambria Math" panose="02040503050406030204" pitchFamily="18" charset="0"/>
                            <a:ea typeface="+mn-ea"/>
                            <a:cs typeface="+mn-cs"/>
                          </a:rPr>
                          <m:t>3</m:t>
                        </m:r>
                      </m:den>
                    </m:f>
                  </m:oMath>
                </a14:m>
                <a:r>
                  <a:rPr lang="en-GB" sz="1200" i="1" kern="1200" dirty="0">
                    <a:solidFill>
                      <a:schemeClr val="tx1"/>
                    </a:solidFill>
                    <a:effectLst/>
                    <a:latin typeface="+mn-lt"/>
                    <a:ea typeface="+mn-ea"/>
                    <a:cs typeface="+mn-cs"/>
                  </a:rPr>
                  <a:t> litre bottle of juice. What fraction of a litre did Rudi drink? </a:t>
                </a:r>
                <a:endParaRPr lang="en-GB" sz="1200" kern="1200" dirty="0">
                  <a:solidFill>
                    <a:schemeClr val="tx1"/>
                  </a:solidFill>
                  <a:effectLst/>
                  <a:latin typeface="+mn-lt"/>
                  <a:ea typeface="+mn-ea"/>
                  <a:cs typeface="+mn-cs"/>
                </a:endParaRPr>
              </a:p>
            </p:txBody>
          </p:sp>
        </mc:Choice>
        <mc:Fallback xmlns="">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kern="1200" dirty="0">
                    <a:solidFill>
                      <a:schemeClr val="tx1"/>
                    </a:solidFill>
                    <a:effectLst/>
                    <a:latin typeface="+mn-lt"/>
                    <a:ea typeface="+mn-ea"/>
                    <a:cs typeface="+mn-cs"/>
                  </a:rPr>
                  <a:t>Rudi drank </a:t>
                </a:r>
                <a:r>
                  <a:rPr lang="en-GB" sz="1200" i="0" kern="1200">
                    <a:solidFill>
                      <a:schemeClr val="tx1"/>
                    </a:solidFill>
                    <a:effectLst/>
                    <a:latin typeface="+mn-lt"/>
                    <a:ea typeface="+mn-ea"/>
                    <a:cs typeface="+mn-cs"/>
                  </a:rPr>
                  <a:t>3/4</a:t>
                </a:r>
                <a:r>
                  <a:rPr lang="en-GB" sz="1200" i="1" kern="1200" dirty="0">
                    <a:solidFill>
                      <a:schemeClr val="tx1"/>
                    </a:solidFill>
                    <a:effectLst/>
                    <a:latin typeface="+mn-lt"/>
                    <a:ea typeface="+mn-ea"/>
                    <a:cs typeface="+mn-cs"/>
                  </a:rPr>
                  <a:t> of a </a:t>
                </a:r>
                <a:r>
                  <a:rPr lang="en-GB" sz="1200" i="0" kern="1200">
                    <a:solidFill>
                      <a:schemeClr val="tx1"/>
                    </a:solidFill>
                    <a:effectLst/>
                    <a:latin typeface="+mn-lt"/>
                    <a:ea typeface="+mn-ea"/>
                    <a:cs typeface="+mn-cs"/>
                  </a:rPr>
                  <a:t>1/3</a:t>
                </a:r>
                <a:r>
                  <a:rPr lang="en-GB" sz="1200" i="1" kern="1200" dirty="0">
                    <a:solidFill>
                      <a:schemeClr val="tx1"/>
                    </a:solidFill>
                    <a:effectLst/>
                    <a:latin typeface="+mn-lt"/>
                    <a:ea typeface="+mn-ea"/>
                    <a:cs typeface="+mn-cs"/>
                  </a:rPr>
                  <a:t> litre bottle of juice. What fraction of a litre did Rudi drink? </a:t>
                </a:r>
                <a:endParaRPr lang="en-GB" sz="1200" kern="1200" dirty="0">
                  <a:solidFill>
                    <a:schemeClr val="tx1"/>
                  </a:solidFill>
                  <a:effectLst/>
                  <a:latin typeface="+mn-lt"/>
                  <a:ea typeface="+mn-ea"/>
                  <a:cs typeface="+mn-cs"/>
                </a:endParaRPr>
              </a:p>
            </p:txBody>
          </p:sp>
        </mc:Fallback>
      </mc:AlternateContent>
      <p:sp>
        <p:nvSpPr>
          <p:cNvPr id="4" name="Slide Number Placeholder 3"/>
          <p:cNvSpPr>
            <a:spLocks noGrp="1"/>
          </p:cNvSpPr>
          <p:nvPr>
            <p:ph type="sldNum" sz="quarter" idx="10"/>
          </p:nvPr>
        </p:nvSpPr>
        <p:spPr/>
        <p:txBody>
          <a:bodyPr/>
          <a:lstStyle/>
          <a:p>
            <a:fld id="{38B2033A-FB0F-7949-A9F0-CBC790DC54B4}" type="slidenum">
              <a:rPr lang="en-US" smtClean="0"/>
              <a:t>11</a:t>
            </a:fld>
            <a:endParaRPr lang="en-US" dirty="0"/>
          </a:p>
        </p:txBody>
      </p:sp>
    </p:spTree>
    <p:extLst>
      <p:ext uri="{BB962C8B-B14F-4D97-AF65-F5344CB8AC3E}">
        <p14:creationId xmlns:p14="http://schemas.microsoft.com/office/powerpoint/2010/main" val="4219403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hyperlink" Target="http://www.ncetm.org.uk/masterypd"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hyperlink" Target="https://www.ncetm.org.uk/masterypd"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C9B7B-869C-40A4-8114-696A3E00140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E7612E7-ED90-46E6-A960-40810AED4906}"/>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6F59438-3C48-45D7-9B94-F2CFAC4ACAC4}"/>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5" name="Footer Placeholder 4">
            <a:extLst>
              <a:ext uri="{FF2B5EF4-FFF2-40B4-BE49-F238E27FC236}">
                <a16:creationId xmlns:a16="http://schemas.microsoft.com/office/drawing/2014/main" id="{6962E869-3027-485A-9412-972BD5E4317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6E33EE4-C6B8-46F0-AE04-3205F2CB2E11}"/>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1755266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9A472-A2B8-472E-A481-4DC11CD677B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723D6B-177A-47FD-A0F8-F4A8672B96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58F784-2E95-435B-B5E4-CC78C0B24AC7}"/>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5" name="Footer Placeholder 4">
            <a:extLst>
              <a:ext uri="{FF2B5EF4-FFF2-40B4-BE49-F238E27FC236}">
                <a16:creationId xmlns:a16="http://schemas.microsoft.com/office/drawing/2014/main" id="{71E95D0E-7568-4EB4-88DE-1DAA5CBFF6C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2ED6CF1-8FD3-457D-96CD-5D4021D07583}"/>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2402648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89ABD8-382B-4470-9B4B-F472D8630950}"/>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3F0AF9-DDA5-4276-8F20-FD7DDD74AAA3}"/>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0AAFA6-5AF3-4B92-8F84-B2E4A7BC5825}"/>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5" name="Footer Placeholder 4">
            <a:extLst>
              <a:ext uri="{FF2B5EF4-FFF2-40B4-BE49-F238E27FC236}">
                <a16:creationId xmlns:a16="http://schemas.microsoft.com/office/drawing/2014/main" id="{BE0D617A-00ED-4A10-A86C-7CA5FB507D3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DC02729-4627-437F-A61F-CFF1F63B5391}"/>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2758364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03649" y="2618343"/>
            <a:ext cx="7740352" cy="1621314"/>
          </a:xfrm>
          <a:prstGeom prst="rect">
            <a:avLst/>
          </a:prstGeom>
        </p:spPr>
      </p:pic>
      <p:sp>
        <p:nvSpPr>
          <p:cNvPr id="44036" name="Rectangle 4"/>
          <p:cNvSpPr>
            <a:spLocks noGrp="1" noChangeArrowheads="1"/>
          </p:cNvSpPr>
          <p:nvPr>
            <p:ph type="ctrTitle" hasCustomPrompt="1"/>
          </p:nvPr>
        </p:nvSpPr>
        <p:spPr>
          <a:xfrm>
            <a:off x="2483768" y="2803101"/>
            <a:ext cx="6279232" cy="758825"/>
          </a:xfrm>
        </p:spPr>
        <p:txBody>
          <a:bodyPr anchor="ctr" anchorCtr="0"/>
          <a:lstStyle>
            <a:lvl1pPr algn="r">
              <a:defRPr sz="2800" b="0" baseline="0">
                <a:solidFill>
                  <a:schemeClr val="tx1"/>
                </a:solidFill>
                <a:latin typeface="Myriad Pro" charset="0"/>
                <a:ea typeface="Myriad Pro" charset="0"/>
                <a:cs typeface="Myriad Pro" charset="0"/>
              </a:defRPr>
            </a:lvl1pPr>
          </a:lstStyle>
          <a:p>
            <a:pPr lvl="0"/>
            <a:r>
              <a:rPr lang="en-GB" noProof="0" dirty="0"/>
              <a:t>Segment title</a:t>
            </a:r>
          </a:p>
        </p:txBody>
      </p:sp>
      <p:sp>
        <p:nvSpPr>
          <p:cNvPr id="44037" name="Rectangle 5"/>
          <p:cNvSpPr>
            <a:spLocks noGrp="1" noChangeArrowheads="1"/>
          </p:cNvSpPr>
          <p:nvPr>
            <p:ph type="subTitle" idx="1" hasCustomPrompt="1"/>
          </p:nvPr>
        </p:nvSpPr>
        <p:spPr>
          <a:xfrm>
            <a:off x="2483768" y="3746683"/>
            <a:ext cx="6279232" cy="355600"/>
          </a:xfrm>
        </p:spPr>
        <p:txBody>
          <a:bodyPr anchor="ctr" anchorCtr="0"/>
          <a:lstStyle>
            <a:lvl1pPr marL="0" indent="0" algn="r">
              <a:defRPr sz="1800" baseline="0">
                <a:solidFill>
                  <a:schemeClr val="tx1"/>
                </a:solidFill>
                <a:latin typeface="Myriad Pro" charset="0"/>
                <a:ea typeface="Myriad Pro" charset="0"/>
                <a:cs typeface="Myriad Pro" charset="0"/>
              </a:defRPr>
            </a:lvl1pPr>
          </a:lstStyle>
          <a:p>
            <a:pPr lvl="0"/>
            <a:r>
              <a:rPr lang="en-GB" noProof="0" dirty="0"/>
              <a:t>Representations | Year X</a:t>
            </a:r>
          </a:p>
        </p:txBody>
      </p:sp>
      <p:sp>
        <p:nvSpPr>
          <p:cNvPr id="11" name="Rectangle 4"/>
          <p:cNvSpPr txBox="1">
            <a:spLocks noChangeArrowheads="1"/>
          </p:cNvSpPr>
          <p:nvPr userDrawn="1"/>
        </p:nvSpPr>
        <p:spPr bwMode="auto">
          <a:xfrm>
            <a:off x="1492297" y="4877634"/>
            <a:ext cx="7239000" cy="4360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2400" b="0" baseline="0">
                <a:solidFill>
                  <a:schemeClr val="tx1"/>
                </a:solidFill>
                <a:latin typeface="Myriad Pro" charset="0"/>
                <a:ea typeface="Myriad Pro" charset="0"/>
                <a:cs typeface="Myriad Pro" charset="0"/>
              </a:defRPr>
            </a:lvl1pPr>
            <a:lvl2pPr algn="l" rtl="0" eaLnBrk="0" fontAlgn="base" hangingPunct="0">
              <a:spcBef>
                <a:spcPct val="0"/>
              </a:spcBef>
              <a:spcAft>
                <a:spcPct val="0"/>
              </a:spcAft>
              <a:defRPr sz="3600" b="1">
                <a:solidFill>
                  <a:srgbClr val="00628C"/>
                </a:solidFill>
                <a:latin typeface="Arial" charset="0"/>
              </a:defRPr>
            </a:lvl2pPr>
            <a:lvl3pPr algn="l" rtl="0" eaLnBrk="0" fontAlgn="base" hangingPunct="0">
              <a:spcBef>
                <a:spcPct val="0"/>
              </a:spcBef>
              <a:spcAft>
                <a:spcPct val="0"/>
              </a:spcAft>
              <a:defRPr sz="3600" b="1">
                <a:solidFill>
                  <a:srgbClr val="00628C"/>
                </a:solidFill>
                <a:latin typeface="Arial" charset="0"/>
              </a:defRPr>
            </a:lvl3pPr>
            <a:lvl4pPr algn="l" rtl="0" eaLnBrk="0" fontAlgn="base" hangingPunct="0">
              <a:spcBef>
                <a:spcPct val="0"/>
              </a:spcBef>
              <a:spcAft>
                <a:spcPct val="0"/>
              </a:spcAft>
              <a:defRPr sz="3600" b="1">
                <a:solidFill>
                  <a:srgbClr val="00628C"/>
                </a:solidFill>
                <a:latin typeface="Arial" charset="0"/>
              </a:defRPr>
            </a:lvl4pPr>
            <a:lvl5pPr algn="l" rtl="0" eaLnBrk="0" fontAlgn="base" hangingPunct="0">
              <a:spcBef>
                <a:spcPct val="0"/>
              </a:spcBef>
              <a:spcAft>
                <a:spcPct val="0"/>
              </a:spcAft>
              <a:defRPr sz="3600" b="1">
                <a:solidFill>
                  <a:srgbClr val="00628C"/>
                </a:solidFill>
                <a:latin typeface="Arial" charset="0"/>
              </a:defRPr>
            </a:lvl5pPr>
            <a:lvl6pPr marL="457200" algn="l" rtl="0" fontAlgn="base">
              <a:spcBef>
                <a:spcPct val="0"/>
              </a:spcBef>
              <a:spcAft>
                <a:spcPct val="0"/>
              </a:spcAft>
              <a:defRPr sz="3600" b="1">
                <a:solidFill>
                  <a:srgbClr val="00628C"/>
                </a:solidFill>
                <a:latin typeface="Arial" charset="0"/>
              </a:defRPr>
            </a:lvl6pPr>
            <a:lvl7pPr marL="914400" algn="l" rtl="0" fontAlgn="base">
              <a:spcBef>
                <a:spcPct val="0"/>
              </a:spcBef>
              <a:spcAft>
                <a:spcPct val="0"/>
              </a:spcAft>
              <a:defRPr sz="3600" b="1">
                <a:solidFill>
                  <a:srgbClr val="00628C"/>
                </a:solidFill>
                <a:latin typeface="Arial" charset="0"/>
              </a:defRPr>
            </a:lvl7pPr>
            <a:lvl8pPr marL="1371600" algn="l" rtl="0" fontAlgn="base">
              <a:spcBef>
                <a:spcPct val="0"/>
              </a:spcBef>
              <a:spcAft>
                <a:spcPct val="0"/>
              </a:spcAft>
              <a:defRPr sz="3600" b="1">
                <a:solidFill>
                  <a:srgbClr val="00628C"/>
                </a:solidFill>
                <a:latin typeface="Arial" charset="0"/>
              </a:defRPr>
            </a:lvl8pPr>
            <a:lvl9pPr marL="1828800" algn="l" rtl="0" fontAlgn="base">
              <a:spcBef>
                <a:spcPct val="0"/>
              </a:spcBef>
              <a:spcAft>
                <a:spcPct val="0"/>
              </a:spcAft>
              <a:defRPr sz="3600" b="1">
                <a:solidFill>
                  <a:srgbClr val="00628C"/>
                </a:solidFill>
                <a:latin typeface="Arial" charset="0"/>
              </a:defRPr>
            </a:lvl9pPr>
          </a:lstStyle>
          <a:p>
            <a:pPr algn="l">
              <a:buClrTx/>
              <a:buFontTx/>
              <a:buNone/>
            </a:pPr>
            <a:r>
              <a:rPr lang="en-GB" b="1" kern="0" dirty="0">
                <a:solidFill>
                  <a:srgbClr val="00628C"/>
                </a:solidFill>
              </a:rPr>
              <a:t>Mastery Professional Development</a:t>
            </a:r>
          </a:p>
        </p:txBody>
      </p:sp>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21060" y="520876"/>
            <a:ext cx="2969940" cy="1144332"/>
          </a:xfrm>
          <a:prstGeom prst="rect">
            <a:avLst/>
          </a:prstGeom>
        </p:spPr>
      </p:pic>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652120" y="178908"/>
            <a:ext cx="3068836" cy="1486300"/>
          </a:xfrm>
          <a:prstGeom prst="rect">
            <a:avLst/>
          </a:prstGeom>
        </p:spPr>
      </p:pic>
      <p:pic>
        <p:nvPicPr>
          <p:cNvPr id="13" name="Picture 12"/>
          <p:cNvPicPr>
            <a:picLocks noChangeAspect="1"/>
          </p:cNvPicPr>
          <p:nvPr userDrawn="1"/>
        </p:nvPicPr>
        <p:blipFill rotWithShape="1">
          <a:blip r:embed="rId5">
            <a:extLst>
              <a:ext uri="{28A0092B-C50C-407E-A947-70E740481C1C}">
                <a14:useLocalDpi xmlns:a14="http://schemas.microsoft.com/office/drawing/2010/main" val="0"/>
              </a:ext>
            </a:extLst>
          </a:blip>
          <a:srcRect/>
          <a:stretch/>
        </p:blipFill>
        <p:spPr>
          <a:xfrm>
            <a:off x="0" y="0"/>
            <a:ext cx="1066570" cy="6885384"/>
          </a:xfrm>
          <a:prstGeom prst="rect">
            <a:avLst/>
          </a:prstGeom>
        </p:spPr>
      </p:pic>
      <p:pic>
        <p:nvPicPr>
          <p:cNvPr id="16" name="Picture 15"/>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90854" y="2618343"/>
            <a:ext cx="312794" cy="1621313"/>
          </a:xfrm>
          <a:prstGeom prst="rect">
            <a:avLst/>
          </a:prstGeom>
        </p:spPr>
      </p:pic>
      <p:pic>
        <p:nvPicPr>
          <p:cNvPr id="17" name="Picture 16"/>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403648" y="2935440"/>
            <a:ext cx="899160" cy="978408"/>
          </a:xfrm>
          <a:prstGeom prst="rect">
            <a:avLst/>
          </a:prstGeom>
        </p:spPr>
      </p:pic>
      <p:sp>
        <p:nvSpPr>
          <p:cNvPr id="7" name="Text Placeholder 6"/>
          <p:cNvSpPr>
            <a:spLocks noGrp="1"/>
          </p:cNvSpPr>
          <p:nvPr>
            <p:ph type="body" sz="quarter" idx="11" hasCustomPrompt="1"/>
          </p:nvPr>
        </p:nvSpPr>
        <p:spPr>
          <a:xfrm>
            <a:off x="1492297" y="5246952"/>
            <a:ext cx="5583460" cy="510635"/>
          </a:xfrm>
        </p:spPr>
        <p:txBody>
          <a:bodyPr/>
          <a:lstStyle>
            <a:lvl1pPr>
              <a:defRPr sz="2400" i="1">
                <a:solidFill>
                  <a:srgbClr val="00628C"/>
                </a:solidFill>
                <a:latin typeface="Myriad Pro" charset="0"/>
                <a:ea typeface="Myriad Pro" charset="0"/>
                <a:cs typeface="Myriad Pro" charset="0"/>
              </a:defRPr>
            </a:lvl1pPr>
          </a:lstStyle>
          <a:p>
            <a:pPr lvl="0"/>
            <a:r>
              <a:rPr lang="en-US" dirty="0"/>
              <a:t>Spine</a:t>
            </a:r>
          </a:p>
        </p:txBody>
      </p:sp>
      <p:sp>
        <p:nvSpPr>
          <p:cNvPr id="14" name="Rectangle 13"/>
          <p:cNvSpPr/>
          <p:nvPr userDrawn="1"/>
        </p:nvSpPr>
        <p:spPr>
          <a:xfrm>
            <a:off x="4191000" y="6073157"/>
            <a:ext cx="4572000" cy="784830"/>
          </a:xfrm>
          <a:prstGeom prst="rect">
            <a:avLst/>
          </a:prstGeom>
        </p:spPr>
        <p:txBody>
          <a:bodyPr>
            <a:spAutoFit/>
          </a:bodyPr>
          <a:lstStyle/>
          <a:p>
            <a:pPr algn="r">
              <a:buFontTx/>
              <a:buNone/>
            </a:pPr>
            <a:r>
              <a:rPr lang="en-US" sz="1500" dirty="0">
                <a:solidFill>
                  <a:srgbClr val="00628C"/>
                </a:solidFill>
                <a:effectLst/>
                <a:latin typeface="Myriad Pro" charset="0"/>
                <a:hlinkClick r:id="rId8"/>
              </a:rPr>
              <a:t>www.ncetm.org.uk/masterypd</a:t>
            </a:r>
            <a:br>
              <a:rPr lang="en-US" sz="1500" dirty="0">
                <a:solidFill>
                  <a:srgbClr val="00628C"/>
                </a:solidFill>
                <a:effectLst/>
                <a:latin typeface="Myriad Pro" charset="0"/>
              </a:rPr>
            </a:br>
            <a:r>
              <a:rPr lang="en-US" sz="1500" dirty="0">
                <a:solidFill>
                  <a:srgbClr val="00628C"/>
                </a:solidFill>
                <a:effectLst/>
                <a:latin typeface="Myriad Pro" charset="0"/>
              </a:rPr>
              <a:t>© Crown Copyright 2019</a:t>
            </a:r>
            <a:br>
              <a:rPr lang="en-US" sz="1500" dirty="0">
                <a:solidFill>
                  <a:srgbClr val="00628C"/>
                </a:solidFill>
                <a:effectLst/>
                <a:latin typeface="Myriad Pro" charset="0"/>
              </a:rPr>
            </a:br>
            <a:r>
              <a:rPr lang="en-US" sz="1500" dirty="0">
                <a:solidFill>
                  <a:schemeClr val="bg1">
                    <a:lumMod val="50000"/>
                  </a:schemeClr>
                </a:solidFill>
                <a:effectLst/>
                <a:latin typeface="Myriad Pro" charset="0"/>
              </a:rPr>
              <a:t>2019 pilot</a:t>
            </a:r>
            <a:endParaRPr lang="en-US" sz="1500" dirty="0">
              <a:solidFill>
                <a:srgbClr val="00628C"/>
              </a:solidFill>
              <a:effectLst/>
              <a:latin typeface="Myriad Pro" charset="0"/>
            </a:endParaRPr>
          </a:p>
        </p:txBody>
      </p:sp>
    </p:spTree>
    <p:extLst>
      <p:ext uri="{BB962C8B-B14F-4D97-AF65-F5344CB8AC3E}">
        <p14:creationId xmlns:p14="http://schemas.microsoft.com/office/powerpoint/2010/main" val="48449679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struction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9"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r>
              <a:rPr lang="en-GB" dirty="0"/>
              <a:t>How to use this presentation</a:t>
            </a:r>
          </a:p>
        </p:txBody>
      </p:sp>
      <p:sp>
        <p:nvSpPr>
          <p:cNvPr id="2" name="TextBox 1"/>
          <p:cNvSpPr txBox="1"/>
          <p:nvPr userDrawn="1"/>
        </p:nvSpPr>
        <p:spPr bwMode="auto">
          <a:xfrm>
            <a:off x="463960" y="836712"/>
            <a:ext cx="8216081" cy="35640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t" anchorCtr="0" compatLnSpc="1">
            <a:prstTxWarp prst="textNoShape">
              <a:avLst/>
            </a:prstTxWarp>
            <a:spAutoFit/>
          </a:bodyPr>
          <a:lstStyle/>
          <a:p>
            <a:pPr lvl="0">
              <a:lnSpc>
                <a:spcPct val="100000"/>
              </a:lnSpc>
              <a:buNone/>
            </a:pPr>
            <a:r>
              <a:rPr lang="en-GB" sz="2400" dirty="0">
                <a:latin typeface="Myriad Pro" charset="0"/>
                <a:ea typeface="Myriad Pro" charset="0"/>
                <a:cs typeface="Myriad Pro" charset="0"/>
              </a:rPr>
              <a:t>The following slides contain the representations described in the teacher guide, and are intended to accompany the teacher guide. They do not represent complete lessons and should not be used as such. </a:t>
            </a:r>
          </a:p>
          <a:p>
            <a:pPr lvl="0">
              <a:lnSpc>
                <a:spcPct val="100000"/>
              </a:lnSpc>
              <a:buNone/>
            </a:pPr>
            <a:endParaRPr lang="en-GB" sz="2400" dirty="0">
              <a:latin typeface="Myriad Pro" charset="0"/>
              <a:ea typeface="Myriad Pro" charset="0"/>
              <a:cs typeface="Myriad Pro" charset="0"/>
            </a:endParaRPr>
          </a:p>
          <a:p>
            <a:pPr lvl="0">
              <a:lnSpc>
                <a:spcPct val="100000"/>
              </a:lnSpc>
              <a:buNone/>
            </a:pPr>
            <a:r>
              <a:rPr lang="en-GB" sz="2400" dirty="0">
                <a:latin typeface="Myriad Pro" charset="0"/>
                <a:ea typeface="Myriad Pro" charset="0"/>
                <a:cs typeface="Myriad Pro" charset="0"/>
              </a:rPr>
              <a:t>However, you may wish to use the slides in conjunction with the teacher guide to support the planning of lessons, in combination with other resources such as high-quality textbooks that follow a teaching-for-mastery approach. </a:t>
            </a:r>
          </a:p>
        </p:txBody>
      </p:sp>
      <p:sp>
        <p:nvSpPr>
          <p:cNvPr id="5" name="Text Placeholder 4"/>
          <p:cNvSpPr>
            <a:spLocks noGrp="1"/>
          </p:cNvSpPr>
          <p:nvPr>
            <p:ph type="body" sz="quarter" idx="12" hasCustomPrompt="1"/>
          </p:nvPr>
        </p:nvSpPr>
        <p:spPr>
          <a:xfrm>
            <a:off x="463959" y="4797152"/>
            <a:ext cx="8216081" cy="1127125"/>
          </a:xfrm>
        </p:spPr>
        <p:txBody>
          <a:bodyPr/>
          <a:lstStyle>
            <a:lvl1pPr marL="0" indent="0">
              <a:buFont typeface="Arial" charset="0"/>
              <a:buNone/>
              <a:defRPr sz="2800" i="0" baseline="0"/>
            </a:lvl1pPr>
          </a:lstStyle>
          <a:p>
            <a:pPr lvl="0">
              <a:lnSpc>
                <a:spcPct val="100000"/>
              </a:lnSpc>
            </a:pPr>
            <a:r>
              <a:rPr lang="en-GB" sz="2400" dirty="0">
                <a:latin typeface="Myriad Pro" charset="0"/>
                <a:ea typeface="Myriad Pro" charset="0"/>
                <a:cs typeface="Myriad Pro" charset="0"/>
              </a:rPr>
              <a:t>You can find the teacher guide [Enter name of teacher guide] by following the link below.</a:t>
            </a:r>
            <a:endParaRPr lang="en-GB" sz="2400" i="1" dirty="0">
              <a:latin typeface="Myriad Pro" charset="0"/>
              <a:ea typeface="Myriad Pro" charset="0"/>
              <a:cs typeface="Myriad Pro" charset="0"/>
            </a:endParaRPr>
          </a:p>
        </p:txBody>
      </p:sp>
      <p:sp>
        <p:nvSpPr>
          <p:cNvPr id="7" name="Rectangle 6"/>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extLst>
      <p:ext uri="{BB962C8B-B14F-4D97-AF65-F5344CB8AC3E}">
        <p14:creationId xmlns:p14="http://schemas.microsoft.com/office/powerpoint/2010/main" val="22255102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lank Canvas">
    <p:spTree>
      <p:nvGrpSpPr>
        <p:cNvPr id="1" name=""/>
        <p:cNvGrpSpPr/>
        <p:nvPr/>
      </p:nvGrpSpPr>
      <p:grpSpPr>
        <a:xfrm>
          <a:off x="0" y="0"/>
          <a:ext cx="0" cy="0"/>
          <a:chOff x="0" y="0"/>
          <a:chExt cx="0" cy="0"/>
        </a:xfrm>
      </p:grpSpPr>
      <p:sp>
        <p:nvSpPr>
          <p:cNvPr id="8" name="Rectangle 7"/>
          <p:cNvSpPr/>
          <p:nvPr userDrawn="1"/>
        </p:nvSpPr>
        <p:spPr>
          <a:xfrm>
            <a:off x="6012160" y="6500873"/>
            <a:ext cx="2811573" cy="323165"/>
          </a:xfrm>
          <a:prstGeom prst="rect">
            <a:avLst/>
          </a:prstGeom>
        </p:spPr>
        <p:txBody>
          <a:bodyPr wrap="square">
            <a:spAutoFit/>
          </a:bodyPr>
          <a:lstStyle/>
          <a:p>
            <a:pPr algn="r">
              <a:buFontTx/>
              <a:buNone/>
            </a:pPr>
            <a:r>
              <a:rPr lang="en-US" sz="1500" dirty="0">
                <a:solidFill>
                  <a:srgbClr val="00628C"/>
                </a:solidFill>
                <a:effectLst/>
                <a:latin typeface="Myriad Pro" charset="0"/>
              </a:rPr>
              <a:t>© Crown Copyright 2019 </a:t>
            </a:r>
          </a:p>
        </p:txBody>
      </p:sp>
      <p:sp>
        <p:nvSpPr>
          <p:cNvPr id="11" name="Rectangle 10"/>
          <p:cNvSpPr/>
          <p:nvPr userDrawn="1"/>
        </p:nvSpPr>
        <p:spPr>
          <a:xfrm>
            <a:off x="392275" y="6487840"/>
            <a:ext cx="2811573" cy="323165"/>
          </a:xfrm>
          <a:prstGeom prst="rect">
            <a:avLst/>
          </a:prstGeom>
        </p:spPr>
        <p:txBody>
          <a:bodyPr wrap="square">
            <a:spAutoFit/>
          </a:bodyPr>
          <a:lstStyle/>
          <a:p>
            <a:pPr algn="l">
              <a:buFontTx/>
              <a:buNone/>
            </a:pPr>
            <a:r>
              <a:rPr lang="en-US" sz="1500" dirty="0">
                <a:solidFill>
                  <a:srgbClr val="00628C"/>
                </a:solidFill>
                <a:effectLst/>
                <a:latin typeface="Myriad Pro" charset="0"/>
                <a:hlinkClick r:id="rId2"/>
              </a:rPr>
              <a:t>www.ncetm.org.uk/masterypd</a:t>
            </a:r>
            <a:r>
              <a:rPr lang="en-US" sz="1500" dirty="0">
                <a:solidFill>
                  <a:srgbClr val="00628C"/>
                </a:solidFill>
                <a:effectLst/>
                <a:latin typeface="Myriad Pro" charset="0"/>
              </a:rPr>
              <a:t> </a:t>
            </a:r>
          </a:p>
        </p:txBody>
      </p:sp>
      <p:sp>
        <p:nvSpPr>
          <p:cNvPr id="5" name="Text Placeholder 8"/>
          <p:cNvSpPr>
            <a:spLocks noGrp="1"/>
          </p:cNvSpPr>
          <p:nvPr>
            <p:ph type="body" sz="quarter" idx="11" hasCustomPrompt="1"/>
          </p:nvPr>
        </p:nvSpPr>
        <p:spPr>
          <a:xfrm>
            <a:off x="1" y="0"/>
            <a:ext cx="9144000" cy="630000"/>
          </a:xfrm>
          <a:solidFill>
            <a:srgbClr val="82CBDD"/>
          </a:solidFill>
        </p:spPr>
        <p:txBody>
          <a:bodyPr lIns="180000" rIns="180000" anchor="ctr" anchorCtr="0"/>
          <a:lstStyle>
            <a:lvl1pPr algn="r">
              <a:defRPr sz="2800">
                <a:latin typeface="Myriad Pro" charset="0"/>
                <a:ea typeface="Myriad Pro" charset="0"/>
                <a:cs typeface="Myriad Pro" charset="0"/>
              </a:defRPr>
            </a:lvl1pPr>
          </a:lstStyle>
          <a:p>
            <a:pPr lvl="0"/>
            <a:r>
              <a:rPr lang="en-US" dirty="0"/>
              <a:t>Short Segment Title – Steps</a:t>
            </a:r>
          </a:p>
        </p:txBody>
      </p:sp>
      <p:sp>
        <p:nvSpPr>
          <p:cNvPr id="6" name="Rectangle 5"/>
          <p:cNvSpPr/>
          <p:nvPr userDrawn="1"/>
        </p:nvSpPr>
        <p:spPr>
          <a:xfrm>
            <a:off x="3166212" y="6487839"/>
            <a:ext cx="2811573" cy="323165"/>
          </a:xfrm>
          <a:prstGeom prst="rect">
            <a:avLst/>
          </a:prstGeom>
        </p:spPr>
        <p:txBody>
          <a:bodyPr wrap="square">
            <a:spAutoFit/>
          </a:bodyPr>
          <a:lstStyle/>
          <a:p>
            <a:pPr algn="ctr">
              <a:buFontTx/>
              <a:buNone/>
            </a:pPr>
            <a:r>
              <a:rPr lang="en-US" sz="1500" dirty="0">
                <a:solidFill>
                  <a:schemeClr val="bg1">
                    <a:lumMod val="50000"/>
                  </a:schemeClr>
                </a:solidFill>
                <a:effectLst/>
                <a:latin typeface="Myriad Pro" charset="0"/>
              </a:rPr>
              <a:t>2019 pilot</a:t>
            </a:r>
          </a:p>
        </p:txBody>
      </p:sp>
    </p:spTree>
    <p:extLst>
      <p:ext uri="{BB962C8B-B14F-4D97-AF65-F5344CB8AC3E}">
        <p14:creationId xmlns:p14="http://schemas.microsoft.com/office/powerpoint/2010/main" val="1275868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59015-8DA1-40A2-A90C-130F8A5C633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B2DEF7-9C11-458F-9736-788A34A609E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1FA307-D125-4D1A-9384-DFB6696F1672}"/>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5" name="Footer Placeholder 4">
            <a:extLst>
              <a:ext uri="{FF2B5EF4-FFF2-40B4-BE49-F238E27FC236}">
                <a16:creationId xmlns:a16="http://schemas.microsoft.com/office/drawing/2014/main" id="{A76D6E95-1427-4470-A263-0B79F9BA048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498A505-4530-4EA2-8445-C1BAB7A23F6D}"/>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2761370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2D4C8-B06E-4811-8228-2AF3161A46BD}"/>
              </a:ext>
            </a:extLst>
          </p:cNvPr>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C7EBA5B-2AE6-44DC-A9D2-C60CA8667D82}"/>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AF7B8F2-E6C6-41CF-B7CA-A082BF7E0101}"/>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5" name="Footer Placeholder 4">
            <a:extLst>
              <a:ext uri="{FF2B5EF4-FFF2-40B4-BE49-F238E27FC236}">
                <a16:creationId xmlns:a16="http://schemas.microsoft.com/office/drawing/2014/main" id="{F79797D4-1B60-43DD-93EE-7A57493C6BE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AC1BCD5D-F5CE-4A9D-9C13-CA48F2936714}"/>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265057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EC325-6A0C-4A37-94E0-487CE370D3B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50B050-CE5C-44C9-955C-A8E2070A839F}"/>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AC56558-E2E0-4D95-91E7-634582F7E3B4}"/>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3F91CDE-BF66-42CB-A69B-581436B40342}"/>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6" name="Footer Placeholder 5">
            <a:extLst>
              <a:ext uri="{FF2B5EF4-FFF2-40B4-BE49-F238E27FC236}">
                <a16:creationId xmlns:a16="http://schemas.microsoft.com/office/drawing/2014/main" id="{163ADCA5-E1CF-4371-B809-36655AC9C75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99BB80C-C658-4407-B846-CCEED8AA34A0}"/>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984615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68D2C-9D3A-4BAD-8612-5F9EDA11D6DF}"/>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427535-14A0-4996-A685-A80C9F3F95AE}"/>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2FAE7AD-EAC5-49BE-A75D-EE6419304341}"/>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16E81F4-D3AF-4DB9-9064-875629C10D9A}"/>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6AD350-D719-4881-9FA1-45CEB477F349}"/>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08C8973-E3F1-4857-8CA6-8A95FFAC4207}"/>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8" name="Footer Placeholder 7">
            <a:extLst>
              <a:ext uri="{FF2B5EF4-FFF2-40B4-BE49-F238E27FC236}">
                <a16:creationId xmlns:a16="http://schemas.microsoft.com/office/drawing/2014/main" id="{E28DE002-323A-4B7E-BCD5-0332AA723D9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5CE99863-AC10-41DA-AE7F-192332FC026F}"/>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2801843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180A9-5DFE-45D5-8FAA-B7498636FD1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722BBC9-3286-44B9-AB6B-4B0DC8733733}"/>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4" name="Footer Placeholder 3">
            <a:extLst>
              <a:ext uri="{FF2B5EF4-FFF2-40B4-BE49-F238E27FC236}">
                <a16:creationId xmlns:a16="http://schemas.microsoft.com/office/drawing/2014/main" id="{BB57860C-E126-47D6-8E5E-BFA126E439E1}"/>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B95F689-E745-42FE-B8F8-4F60BDC9313C}"/>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2159184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3F2DFC-8AC9-491A-B182-C0C24B3F8092}"/>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3" name="Footer Placeholder 2">
            <a:extLst>
              <a:ext uri="{FF2B5EF4-FFF2-40B4-BE49-F238E27FC236}">
                <a16:creationId xmlns:a16="http://schemas.microsoft.com/office/drawing/2014/main" id="{46DC1E7D-339A-416E-9C57-7C8EDE44000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255C5059-128E-4A74-BCF4-788A7C0E97EA}"/>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1286376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9BE1B-5F9C-4ACF-AB34-2CECB3C0FD77}"/>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C626D7D-AE2B-4BFB-8757-C7BFE67991AB}"/>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3DC9A12-125F-460B-9AB1-CDE51568B0F9}"/>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3D27ED-C43C-419C-BDF3-74AEF70C21A9}"/>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6" name="Footer Placeholder 5">
            <a:extLst>
              <a:ext uri="{FF2B5EF4-FFF2-40B4-BE49-F238E27FC236}">
                <a16:creationId xmlns:a16="http://schemas.microsoft.com/office/drawing/2014/main" id="{300D05B8-EEA2-429A-9A8A-2EFB54499CD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F1B8855-CE81-46A3-ADE5-AAF6EFD43226}"/>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2566076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B3E2-5575-4457-9333-CEB286779266}"/>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ABC147A-8A5F-4BE0-9A42-A47FE469B19E}"/>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ADA87D19-79B4-412E-A903-86B8974E9C73}"/>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E63680-3C79-49DB-8B06-B773AC50CD99}"/>
              </a:ext>
            </a:extLst>
          </p:cNvPr>
          <p:cNvSpPr>
            <a:spLocks noGrp="1"/>
          </p:cNvSpPr>
          <p:nvPr>
            <p:ph type="dt" sz="half" idx="10"/>
          </p:nvPr>
        </p:nvSpPr>
        <p:spPr/>
        <p:txBody>
          <a:bodyPr/>
          <a:lstStyle/>
          <a:p>
            <a:fld id="{455F59A6-4C1B-4FD6-878F-82AC377F9B3A}" type="datetimeFigureOut">
              <a:rPr lang="en-GB" smtClean="0"/>
              <a:t>21/08/2019</a:t>
            </a:fld>
            <a:endParaRPr lang="en-GB" dirty="0"/>
          </a:p>
        </p:txBody>
      </p:sp>
      <p:sp>
        <p:nvSpPr>
          <p:cNvPr id="6" name="Footer Placeholder 5">
            <a:extLst>
              <a:ext uri="{FF2B5EF4-FFF2-40B4-BE49-F238E27FC236}">
                <a16:creationId xmlns:a16="http://schemas.microsoft.com/office/drawing/2014/main" id="{3FAD00A8-32E6-43BF-8BF0-53DAFF88464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E7AD97C8-961F-4070-88C0-0F210B3D2210}"/>
              </a:ext>
            </a:extLst>
          </p:cNvPr>
          <p:cNvSpPr>
            <a:spLocks noGrp="1"/>
          </p:cNvSpPr>
          <p:nvPr>
            <p:ph type="sldNum" sz="quarter" idx="12"/>
          </p:nvPr>
        </p:nvSpPr>
        <p:spPr/>
        <p:txBody>
          <a:bodyPr/>
          <a:lstStyle/>
          <a:p>
            <a:fld id="{C984F70F-9C44-4160-96D5-E913D38E0A5C}" type="slidenum">
              <a:rPr lang="en-GB" smtClean="0"/>
              <a:t>‹#›</a:t>
            </a:fld>
            <a:endParaRPr lang="en-GB" dirty="0"/>
          </a:p>
        </p:txBody>
      </p:sp>
    </p:spTree>
    <p:extLst>
      <p:ext uri="{BB962C8B-B14F-4D97-AF65-F5344CB8AC3E}">
        <p14:creationId xmlns:p14="http://schemas.microsoft.com/office/powerpoint/2010/main" val="494749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904020-F667-4813-A3B0-1E0D6DB094B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B12F75B-AB48-412C-A17D-C9D87A9BA94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3EB188-2311-4943-9D78-36EB8CAB164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5F59A6-4C1B-4FD6-878F-82AC377F9B3A}" type="datetimeFigureOut">
              <a:rPr lang="en-GB" smtClean="0"/>
              <a:t>21/08/2019</a:t>
            </a:fld>
            <a:endParaRPr lang="en-GB" dirty="0"/>
          </a:p>
        </p:txBody>
      </p:sp>
      <p:sp>
        <p:nvSpPr>
          <p:cNvPr id="5" name="Footer Placeholder 4">
            <a:extLst>
              <a:ext uri="{FF2B5EF4-FFF2-40B4-BE49-F238E27FC236}">
                <a16:creationId xmlns:a16="http://schemas.microsoft.com/office/drawing/2014/main" id="{F7BFDF1F-E66C-40E5-80AD-A6A185622BE3}"/>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E3FFEF28-D3D0-4CAA-9B24-905EE38B7DD9}"/>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84F70F-9C44-4160-96D5-E913D38E0A5C}" type="slidenum">
              <a:rPr lang="en-GB" smtClean="0"/>
              <a:t>‹#›</a:t>
            </a:fld>
            <a:endParaRPr lang="en-GB" dirty="0"/>
          </a:p>
        </p:txBody>
      </p:sp>
    </p:spTree>
    <p:extLst>
      <p:ext uri="{BB962C8B-B14F-4D97-AF65-F5344CB8AC3E}">
        <p14:creationId xmlns:p14="http://schemas.microsoft.com/office/powerpoint/2010/main" val="1429775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41.wmf"/><Relationship Id="rId13" Type="http://schemas.openxmlformats.org/officeDocument/2006/relationships/image" Target="../media/image42.wmf"/><Relationship Id="rId3" Type="http://schemas.openxmlformats.org/officeDocument/2006/relationships/notesSlide" Target="../notesSlides/notesSlide8.xml"/><Relationship Id="rId7" Type="http://schemas.openxmlformats.org/officeDocument/2006/relationships/oleObject" Target="../embeddings/oleObject13.bin"/><Relationship Id="rId12" Type="http://schemas.openxmlformats.org/officeDocument/2006/relationships/oleObject" Target="../embeddings/oleObject14.bin"/><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image" Target="../media/image40.wmf"/><Relationship Id="rId11" Type="http://schemas.openxmlformats.org/officeDocument/2006/relationships/image" Target="../media/image46.png"/><Relationship Id="rId5" Type="http://schemas.openxmlformats.org/officeDocument/2006/relationships/oleObject" Target="../embeddings/oleObject12.bin"/><Relationship Id="rId10" Type="http://schemas.openxmlformats.org/officeDocument/2006/relationships/image" Target="../media/image45.png"/><Relationship Id="rId4" Type="http://schemas.openxmlformats.org/officeDocument/2006/relationships/image" Target="../media/image43.png"/><Relationship Id="rId9" Type="http://schemas.openxmlformats.org/officeDocument/2006/relationships/image" Target="../media/image44.png"/></Relationships>
</file>

<file path=ppt/slides/_rels/slide11.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notesSlide" Target="../notesSlides/notesSlide9.xml"/><Relationship Id="rId7" Type="http://schemas.openxmlformats.org/officeDocument/2006/relationships/oleObject" Target="../embeddings/oleObject15.bin"/><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image" Target="../media/image51.png"/><Relationship Id="rId5" Type="http://schemas.openxmlformats.org/officeDocument/2006/relationships/image" Target="../media/image50.png"/><Relationship Id="rId10" Type="http://schemas.openxmlformats.org/officeDocument/2006/relationships/image" Target="../media/image48.wmf"/><Relationship Id="rId4" Type="http://schemas.openxmlformats.org/officeDocument/2006/relationships/image" Target="../media/image49.png"/><Relationship Id="rId9"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notesSlide" Target="../notesSlides/notesSlide10.xml"/><Relationship Id="rId7" Type="http://schemas.openxmlformats.org/officeDocument/2006/relationships/oleObject" Target="../embeddings/oleObject17.bin"/><Relationship Id="rId2" Type="http://schemas.openxmlformats.org/officeDocument/2006/relationships/slideLayout" Target="../slideLayouts/slideLayout14.xml"/><Relationship Id="rId1" Type="http://schemas.openxmlformats.org/officeDocument/2006/relationships/vmlDrawing" Target="../drawings/vmlDrawing5.vml"/><Relationship Id="rId6" Type="http://schemas.openxmlformats.org/officeDocument/2006/relationships/image" Target="../media/image55.png"/><Relationship Id="rId5" Type="http://schemas.openxmlformats.org/officeDocument/2006/relationships/image" Target="../media/image54.png"/><Relationship Id="rId4" Type="http://schemas.openxmlformats.org/officeDocument/2006/relationships/image" Target="../media/image53.png"/></Relationships>
</file>

<file path=ppt/slides/_rels/slide13.xml.rels><?xml version="1.0" encoding="UTF-8" standalone="yes"?>
<Relationships xmlns="http://schemas.openxmlformats.org/package/2006/relationships"><Relationship Id="rId8" Type="http://schemas.openxmlformats.org/officeDocument/2006/relationships/image" Target="../media/image59.png"/><Relationship Id="rId3" Type="http://schemas.openxmlformats.org/officeDocument/2006/relationships/notesSlide" Target="../notesSlides/notesSlide11.xml"/><Relationship Id="rId7" Type="http://schemas.openxmlformats.org/officeDocument/2006/relationships/image" Target="../media/image58.png"/><Relationship Id="rId2" Type="http://schemas.openxmlformats.org/officeDocument/2006/relationships/slideLayout" Target="../slideLayouts/slideLayout14.xml"/><Relationship Id="rId1" Type="http://schemas.openxmlformats.org/officeDocument/2006/relationships/vmlDrawing" Target="../drawings/vmlDrawing6.vml"/><Relationship Id="rId6" Type="http://schemas.openxmlformats.org/officeDocument/2006/relationships/image" Target="../media/image56.wmf"/><Relationship Id="rId5" Type="http://schemas.openxmlformats.org/officeDocument/2006/relationships/oleObject" Target="../embeddings/oleObject18.bin"/><Relationship Id="rId4" Type="http://schemas.openxmlformats.org/officeDocument/2006/relationships/image" Target="../media/image57.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image" Target="../media/image60.wmf"/><Relationship Id="rId2" Type="http://schemas.openxmlformats.org/officeDocument/2006/relationships/slideLayout" Target="../slideLayouts/slideLayout14.xml"/><Relationship Id="rId1" Type="http://schemas.openxmlformats.org/officeDocument/2006/relationships/vmlDrawing" Target="../drawings/vmlDrawing7.vml"/><Relationship Id="rId6" Type="http://schemas.openxmlformats.org/officeDocument/2006/relationships/oleObject" Target="../embeddings/oleObject19.bin"/><Relationship Id="rId5" Type="http://schemas.openxmlformats.org/officeDocument/2006/relationships/image" Target="../media/image59.png"/><Relationship Id="rId4" Type="http://schemas.openxmlformats.org/officeDocument/2006/relationships/image" Target="../media/image55.png"/></Relationships>
</file>

<file path=ppt/slides/_rels/slide15.xml.rels><?xml version="1.0" encoding="UTF-8" standalone="yes"?>
<Relationships xmlns="http://schemas.openxmlformats.org/package/2006/relationships"><Relationship Id="rId8" Type="http://schemas.openxmlformats.org/officeDocument/2006/relationships/image" Target="../media/image62.wmf"/><Relationship Id="rId13" Type="http://schemas.openxmlformats.org/officeDocument/2006/relationships/oleObject" Target="../embeddings/oleObject24.bin"/><Relationship Id="rId18" Type="http://schemas.openxmlformats.org/officeDocument/2006/relationships/image" Target="../media/image67.emf"/><Relationship Id="rId26" Type="http://schemas.openxmlformats.org/officeDocument/2006/relationships/image" Target="../media/image70.wmf"/><Relationship Id="rId3" Type="http://schemas.openxmlformats.org/officeDocument/2006/relationships/notesSlide" Target="../notesSlides/notesSlide13.xml"/><Relationship Id="rId21" Type="http://schemas.openxmlformats.org/officeDocument/2006/relationships/oleObject" Target="../embeddings/oleObject28.bin"/><Relationship Id="rId7" Type="http://schemas.openxmlformats.org/officeDocument/2006/relationships/oleObject" Target="../embeddings/oleObject21.bin"/><Relationship Id="rId12" Type="http://schemas.openxmlformats.org/officeDocument/2006/relationships/image" Target="../media/image64.wmf"/><Relationship Id="rId17" Type="http://schemas.openxmlformats.org/officeDocument/2006/relationships/oleObject" Target="../embeddings/oleObject26.bin"/><Relationship Id="rId25" Type="http://schemas.openxmlformats.org/officeDocument/2006/relationships/oleObject" Target="../embeddings/oleObject31.bin"/><Relationship Id="rId2" Type="http://schemas.openxmlformats.org/officeDocument/2006/relationships/slideLayout" Target="../slideLayouts/slideLayout14.xml"/><Relationship Id="rId16" Type="http://schemas.openxmlformats.org/officeDocument/2006/relationships/image" Target="../media/image66.wmf"/><Relationship Id="rId20" Type="http://schemas.openxmlformats.org/officeDocument/2006/relationships/image" Target="../media/image68.emf"/><Relationship Id="rId29" Type="http://schemas.openxmlformats.org/officeDocument/2006/relationships/oleObject" Target="../embeddings/oleObject34.bin"/><Relationship Id="rId1" Type="http://schemas.openxmlformats.org/officeDocument/2006/relationships/vmlDrawing" Target="../drawings/vmlDrawing8.vml"/><Relationship Id="rId6" Type="http://schemas.openxmlformats.org/officeDocument/2006/relationships/image" Target="../media/image61.wmf"/><Relationship Id="rId11" Type="http://schemas.openxmlformats.org/officeDocument/2006/relationships/oleObject" Target="../embeddings/oleObject23.bin"/><Relationship Id="rId24" Type="http://schemas.openxmlformats.org/officeDocument/2006/relationships/image" Target="../media/image69.wmf"/><Relationship Id="rId5" Type="http://schemas.openxmlformats.org/officeDocument/2006/relationships/oleObject" Target="../embeddings/oleObject20.bin"/><Relationship Id="rId15" Type="http://schemas.openxmlformats.org/officeDocument/2006/relationships/oleObject" Target="../embeddings/oleObject25.bin"/><Relationship Id="rId23" Type="http://schemas.openxmlformats.org/officeDocument/2006/relationships/oleObject" Target="../embeddings/oleObject30.bin"/><Relationship Id="rId28" Type="http://schemas.openxmlformats.org/officeDocument/2006/relationships/oleObject" Target="../embeddings/oleObject33.bin"/><Relationship Id="rId10" Type="http://schemas.openxmlformats.org/officeDocument/2006/relationships/image" Target="../media/image63.wmf"/><Relationship Id="rId19" Type="http://schemas.openxmlformats.org/officeDocument/2006/relationships/oleObject" Target="../embeddings/oleObject27.bin"/><Relationship Id="rId31" Type="http://schemas.openxmlformats.org/officeDocument/2006/relationships/oleObject" Target="../embeddings/oleObject35.bin"/><Relationship Id="rId4" Type="http://schemas.openxmlformats.org/officeDocument/2006/relationships/image" Target="../media/image43.png"/><Relationship Id="rId9" Type="http://schemas.openxmlformats.org/officeDocument/2006/relationships/oleObject" Target="../embeddings/oleObject22.bin"/><Relationship Id="rId14" Type="http://schemas.openxmlformats.org/officeDocument/2006/relationships/image" Target="../media/image65.emf"/><Relationship Id="rId22" Type="http://schemas.openxmlformats.org/officeDocument/2006/relationships/oleObject" Target="../embeddings/oleObject29.bin"/><Relationship Id="rId27" Type="http://schemas.openxmlformats.org/officeDocument/2006/relationships/oleObject" Target="../embeddings/oleObject32.bin"/><Relationship Id="rId30" Type="http://schemas.openxmlformats.org/officeDocument/2006/relationships/image" Target="../media/image71.wmf"/></Relationships>
</file>

<file path=ppt/slides/_rels/slide16.xml.rels><?xml version="1.0" encoding="UTF-8" standalone="yes"?>
<Relationships xmlns="http://schemas.openxmlformats.org/package/2006/relationships"><Relationship Id="rId8" Type="http://schemas.openxmlformats.org/officeDocument/2006/relationships/image" Target="../media/image84.png"/><Relationship Id="rId13" Type="http://schemas.openxmlformats.org/officeDocument/2006/relationships/oleObject" Target="../embeddings/oleObject40.bin"/><Relationship Id="rId18" Type="http://schemas.openxmlformats.org/officeDocument/2006/relationships/image" Target="../media/image77.wmf"/><Relationship Id="rId26" Type="http://schemas.openxmlformats.org/officeDocument/2006/relationships/image" Target="../media/image81.wmf"/><Relationship Id="rId3" Type="http://schemas.openxmlformats.org/officeDocument/2006/relationships/notesSlide" Target="../notesSlides/notesSlide14.xml"/><Relationship Id="rId21" Type="http://schemas.openxmlformats.org/officeDocument/2006/relationships/oleObject" Target="../embeddings/oleObject44.bin"/><Relationship Id="rId34" Type="http://schemas.openxmlformats.org/officeDocument/2006/relationships/image" Target="../media/image71.wmf"/><Relationship Id="rId7" Type="http://schemas.openxmlformats.org/officeDocument/2006/relationships/image" Target="../media/image73.wmf"/><Relationship Id="rId12" Type="http://schemas.openxmlformats.org/officeDocument/2006/relationships/image" Target="../media/image75.wmf"/><Relationship Id="rId17" Type="http://schemas.openxmlformats.org/officeDocument/2006/relationships/oleObject" Target="../embeddings/oleObject42.bin"/><Relationship Id="rId25" Type="http://schemas.openxmlformats.org/officeDocument/2006/relationships/oleObject" Target="../embeddings/oleObject46.bin"/><Relationship Id="rId33" Type="http://schemas.openxmlformats.org/officeDocument/2006/relationships/oleObject" Target="../embeddings/oleObject50.bin"/><Relationship Id="rId2" Type="http://schemas.openxmlformats.org/officeDocument/2006/relationships/slideLayout" Target="../slideLayouts/slideLayout14.xml"/><Relationship Id="rId16" Type="http://schemas.openxmlformats.org/officeDocument/2006/relationships/image" Target="../media/image68.emf"/><Relationship Id="rId20" Type="http://schemas.openxmlformats.org/officeDocument/2006/relationships/image" Target="../media/image78.wmf"/><Relationship Id="rId29" Type="http://schemas.openxmlformats.org/officeDocument/2006/relationships/oleObject" Target="../embeddings/oleObject48.bin"/><Relationship Id="rId1" Type="http://schemas.openxmlformats.org/officeDocument/2006/relationships/vmlDrawing" Target="../drawings/vmlDrawing9.vml"/><Relationship Id="rId6" Type="http://schemas.openxmlformats.org/officeDocument/2006/relationships/oleObject" Target="../embeddings/oleObject37.bin"/><Relationship Id="rId11" Type="http://schemas.openxmlformats.org/officeDocument/2006/relationships/oleObject" Target="../embeddings/oleObject39.bin"/><Relationship Id="rId24" Type="http://schemas.openxmlformats.org/officeDocument/2006/relationships/image" Target="../media/image80.wmf"/><Relationship Id="rId32" Type="http://schemas.openxmlformats.org/officeDocument/2006/relationships/image" Target="../media/image83.wmf"/><Relationship Id="rId5" Type="http://schemas.openxmlformats.org/officeDocument/2006/relationships/image" Target="../media/image72.wmf"/><Relationship Id="rId15" Type="http://schemas.openxmlformats.org/officeDocument/2006/relationships/oleObject" Target="../embeddings/oleObject41.bin"/><Relationship Id="rId23" Type="http://schemas.openxmlformats.org/officeDocument/2006/relationships/oleObject" Target="../embeddings/oleObject45.bin"/><Relationship Id="rId28" Type="http://schemas.openxmlformats.org/officeDocument/2006/relationships/image" Target="../media/image82.wmf"/><Relationship Id="rId10" Type="http://schemas.openxmlformats.org/officeDocument/2006/relationships/image" Target="../media/image74.wmf"/><Relationship Id="rId19" Type="http://schemas.openxmlformats.org/officeDocument/2006/relationships/oleObject" Target="../embeddings/oleObject43.bin"/><Relationship Id="rId31" Type="http://schemas.openxmlformats.org/officeDocument/2006/relationships/oleObject" Target="../embeddings/oleObject49.bin"/><Relationship Id="rId4" Type="http://schemas.openxmlformats.org/officeDocument/2006/relationships/oleObject" Target="../embeddings/oleObject36.bin"/><Relationship Id="rId9" Type="http://schemas.openxmlformats.org/officeDocument/2006/relationships/oleObject" Target="../embeddings/oleObject38.bin"/><Relationship Id="rId14" Type="http://schemas.openxmlformats.org/officeDocument/2006/relationships/image" Target="../media/image76.wmf"/><Relationship Id="rId22" Type="http://schemas.openxmlformats.org/officeDocument/2006/relationships/image" Target="../media/image79.wmf"/><Relationship Id="rId27" Type="http://schemas.openxmlformats.org/officeDocument/2006/relationships/oleObject" Target="../embeddings/oleObject47.bin"/><Relationship Id="rId30" Type="http://schemas.openxmlformats.org/officeDocument/2006/relationships/image" Target="../media/image66.wmf"/><Relationship Id="rId35" Type="http://schemas.openxmlformats.org/officeDocument/2006/relationships/oleObject" Target="../embeddings/oleObject51.bin"/></Relationships>
</file>

<file path=ppt/slides/_rels/slide17.xml.rels><?xml version="1.0" encoding="UTF-8" standalone="yes"?>
<Relationships xmlns="http://schemas.openxmlformats.org/package/2006/relationships"><Relationship Id="rId8" Type="http://schemas.openxmlformats.org/officeDocument/2006/relationships/image" Target="../media/image86.wmf"/><Relationship Id="rId13" Type="http://schemas.openxmlformats.org/officeDocument/2006/relationships/oleObject" Target="../embeddings/oleObject56.bin"/><Relationship Id="rId18" Type="http://schemas.openxmlformats.org/officeDocument/2006/relationships/image" Target="../media/image91.wmf"/><Relationship Id="rId26" Type="http://schemas.openxmlformats.org/officeDocument/2006/relationships/image" Target="../media/image82.wmf"/><Relationship Id="rId3" Type="http://schemas.openxmlformats.org/officeDocument/2006/relationships/notesSlide" Target="../notesSlides/notesSlide15.xml"/><Relationship Id="rId21" Type="http://schemas.openxmlformats.org/officeDocument/2006/relationships/oleObject" Target="../embeddings/oleObject60.bin"/><Relationship Id="rId34" Type="http://schemas.openxmlformats.org/officeDocument/2006/relationships/image" Target="../media/image71.wmf"/><Relationship Id="rId7" Type="http://schemas.openxmlformats.org/officeDocument/2006/relationships/oleObject" Target="../embeddings/oleObject53.bin"/><Relationship Id="rId12" Type="http://schemas.openxmlformats.org/officeDocument/2006/relationships/image" Target="../media/image88.wmf"/><Relationship Id="rId17" Type="http://schemas.openxmlformats.org/officeDocument/2006/relationships/oleObject" Target="../embeddings/oleObject58.bin"/><Relationship Id="rId25" Type="http://schemas.openxmlformats.org/officeDocument/2006/relationships/oleObject" Target="../embeddings/oleObject61.bin"/><Relationship Id="rId33" Type="http://schemas.openxmlformats.org/officeDocument/2006/relationships/oleObject" Target="../embeddings/oleObject65.bin"/><Relationship Id="rId2" Type="http://schemas.openxmlformats.org/officeDocument/2006/relationships/slideLayout" Target="../slideLayouts/slideLayout14.xml"/><Relationship Id="rId16" Type="http://schemas.openxmlformats.org/officeDocument/2006/relationships/image" Target="../media/image90.wmf"/><Relationship Id="rId20" Type="http://schemas.openxmlformats.org/officeDocument/2006/relationships/image" Target="../media/image92.wmf"/><Relationship Id="rId29" Type="http://schemas.openxmlformats.org/officeDocument/2006/relationships/oleObject" Target="../embeddings/oleObject63.bin"/><Relationship Id="rId1" Type="http://schemas.openxmlformats.org/officeDocument/2006/relationships/vmlDrawing" Target="../drawings/vmlDrawing10.vml"/><Relationship Id="rId6" Type="http://schemas.openxmlformats.org/officeDocument/2006/relationships/image" Target="../media/image85.wmf"/><Relationship Id="rId11" Type="http://schemas.openxmlformats.org/officeDocument/2006/relationships/oleObject" Target="../embeddings/oleObject55.bin"/><Relationship Id="rId24" Type="http://schemas.openxmlformats.org/officeDocument/2006/relationships/image" Target="../media/image80.wmf"/><Relationship Id="rId32" Type="http://schemas.openxmlformats.org/officeDocument/2006/relationships/image" Target="../media/image96.wmf"/><Relationship Id="rId5" Type="http://schemas.openxmlformats.org/officeDocument/2006/relationships/oleObject" Target="../embeddings/oleObject52.bin"/><Relationship Id="rId15" Type="http://schemas.openxmlformats.org/officeDocument/2006/relationships/oleObject" Target="../embeddings/oleObject57.bin"/><Relationship Id="rId23" Type="http://schemas.openxmlformats.org/officeDocument/2006/relationships/oleObject" Target="../embeddings/oleObject45.bin"/><Relationship Id="rId28" Type="http://schemas.openxmlformats.org/officeDocument/2006/relationships/image" Target="../media/image94.wmf"/><Relationship Id="rId10" Type="http://schemas.openxmlformats.org/officeDocument/2006/relationships/image" Target="../media/image87.wmf"/><Relationship Id="rId19" Type="http://schemas.openxmlformats.org/officeDocument/2006/relationships/oleObject" Target="../embeddings/oleObject59.bin"/><Relationship Id="rId31" Type="http://schemas.openxmlformats.org/officeDocument/2006/relationships/oleObject" Target="../embeddings/oleObject64.bin"/><Relationship Id="rId4" Type="http://schemas.openxmlformats.org/officeDocument/2006/relationships/image" Target="../media/image97.png"/><Relationship Id="rId9" Type="http://schemas.openxmlformats.org/officeDocument/2006/relationships/oleObject" Target="../embeddings/oleObject54.bin"/><Relationship Id="rId14" Type="http://schemas.openxmlformats.org/officeDocument/2006/relationships/image" Target="../media/image89.wmf"/><Relationship Id="rId22" Type="http://schemas.openxmlformats.org/officeDocument/2006/relationships/image" Target="../media/image93.wmf"/><Relationship Id="rId27" Type="http://schemas.openxmlformats.org/officeDocument/2006/relationships/oleObject" Target="../embeddings/oleObject62.bin"/><Relationship Id="rId30" Type="http://schemas.openxmlformats.org/officeDocument/2006/relationships/image" Target="../media/image95.wmf"/><Relationship Id="rId35" Type="http://schemas.openxmlformats.org/officeDocument/2006/relationships/oleObject" Target="../embeddings/oleObject66.bin"/></Relationships>
</file>

<file path=ppt/slides/_rels/slide18.xml.rels><?xml version="1.0" encoding="UTF-8" standalone="yes"?>
<Relationships xmlns="http://schemas.openxmlformats.org/package/2006/relationships"><Relationship Id="rId3" Type="http://schemas.openxmlformats.org/officeDocument/2006/relationships/image" Target="../media/image98.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8" Type="http://schemas.openxmlformats.org/officeDocument/2006/relationships/image" Target="../media/image100.wmf"/><Relationship Id="rId3" Type="http://schemas.openxmlformats.org/officeDocument/2006/relationships/notesSlide" Target="../notesSlides/notesSlide17.xml"/><Relationship Id="rId7" Type="http://schemas.openxmlformats.org/officeDocument/2006/relationships/oleObject" Target="../embeddings/oleObject68.bin"/><Relationship Id="rId2" Type="http://schemas.openxmlformats.org/officeDocument/2006/relationships/slideLayout" Target="../slideLayouts/slideLayout14.xml"/><Relationship Id="rId1" Type="http://schemas.openxmlformats.org/officeDocument/2006/relationships/vmlDrawing" Target="../drawings/vmlDrawing11.vml"/><Relationship Id="rId6" Type="http://schemas.openxmlformats.org/officeDocument/2006/relationships/image" Target="../media/image99.wmf"/><Relationship Id="rId5" Type="http://schemas.openxmlformats.org/officeDocument/2006/relationships/oleObject" Target="../embeddings/oleObject67.bin"/><Relationship Id="rId4" Type="http://schemas.openxmlformats.org/officeDocument/2006/relationships/image" Target="../media/image10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1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4.xml"/><Relationship Id="rId1" Type="http://schemas.openxmlformats.org/officeDocument/2006/relationships/vmlDrawing" Target="../drawings/vmlDrawing12.vml"/><Relationship Id="rId6" Type="http://schemas.openxmlformats.org/officeDocument/2006/relationships/image" Target="../media/image102.wmf"/><Relationship Id="rId5" Type="http://schemas.openxmlformats.org/officeDocument/2006/relationships/oleObject" Target="../embeddings/oleObject69.bin"/><Relationship Id="rId4" Type="http://schemas.openxmlformats.org/officeDocument/2006/relationships/image" Target="../media/image43.png"/></Relationships>
</file>

<file path=ppt/slides/_rels/slide22.xml.rels><?xml version="1.0" encoding="UTF-8" standalone="yes"?>
<Relationships xmlns="http://schemas.openxmlformats.org/package/2006/relationships"><Relationship Id="rId8" Type="http://schemas.openxmlformats.org/officeDocument/2006/relationships/image" Target="../media/image103.wmf"/><Relationship Id="rId3" Type="http://schemas.openxmlformats.org/officeDocument/2006/relationships/notesSlide" Target="../notesSlides/notesSlide20.xml"/><Relationship Id="rId7" Type="http://schemas.openxmlformats.org/officeDocument/2006/relationships/oleObject" Target="../embeddings/oleObject70.bin"/><Relationship Id="rId2" Type="http://schemas.openxmlformats.org/officeDocument/2006/relationships/slideLayout" Target="../slideLayouts/slideLayout14.xml"/><Relationship Id="rId1" Type="http://schemas.openxmlformats.org/officeDocument/2006/relationships/vmlDrawing" Target="../drawings/vmlDrawing13.vml"/><Relationship Id="rId6" Type="http://schemas.openxmlformats.org/officeDocument/2006/relationships/image" Target="../media/image106.png"/><Relationship Id="rId5" Type="http://schemas.openxmlformats.org/officeDocument/2006/relationships/image" Target="../media/image105.png"/><Relationship Id="rId4" Type="http://schemas.openxmlformats.org/officeDocument/2006/relationships/image" Target="../media/image104.png"/></Relationships>
</file>

<file path=ppt/slides/_rels/slide23.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notesSlide" Target="../notesSlides/notesSlide21.xml"/><Relationship Id="rId7" Type="http://schemas.openxmlformats.org/officeDocument/2006/relationships/image" Target="../media/image23.png"/><Relationship Id="rId2" Type="http://schemas.openxmlformats.org/officeDocument/2006/relationships/slideLayout" Target="../slideLayouts/slideLayout14.xml"/><Relationship Id="rId1" Type="http://schemas.openxmlformats.org/officeDocument/2006/relationships/vmlDrawing" Target="../drawings/vmlDrawing14.vml"/><Relationship Id="rId6" Type="http://schemas.openxmlformats.org/officeDocument/2006/relationships/image" Target="../media/image22.png"/><Relationship Id="rId5" Type="http://schemas.openxmlformats.org/officeDocument/2006/relationships/image" Target="../media/image107.wmf"/><Relationship Id="rId10" Type="http://schemas.openxmlformats.org/officeDocument/2006/relationships/image" Target="../media/image108.wmf"/><Relationship Id="rId4" Type="http://schemas.openxmlformats.org/officeDocument/2006/relationships/oleObject" Target="../embeddings/oleObject71.bin"/><Relationship Id="rId9" Type="http://schemas.openxmlformats.org/officeDocument/2006/relationships/oleObject" Target="../embeddings/oleObject72.bin"/></Relationships>
</file>

<file path=ppt/slides/_rels/slide24.xml.rels><?xml version="1.0" encoding="UTF-8" standalone="yes"?>
<Relationships xmlns="http://schemas.openxmlformats.org/package/2006/relationships"><Relationship Id="rId8" Type="http://schemas.openxmlformats.org/officeDocument/2006/relationships/image" Target="../media/image110.wmf"/><Relationship Id="rId3" Type="http://schemas.openxmlformats.org/officeDocument/2006/relationships/notesSlide" Target="../notesSlides/notesSlide22.xml"/><Relationship Id="rId7" Type="http://schemas.openxmlformats.org/officeDocument/2006/relationships/oleObject" Target="../embeddings/oleObject74.bin"/><Relationship Id="rId2" Type="http://schemas.openxmlformats.org/officeDocument/2006/relationships/slideLayout" Target="../slideLayouts/slideLayout14.xml"/><Relationship Id="rId1" Type="http://schemas.openxmlformats.org/officeDocument/2006/relationships/vmlDrawing" Target="../drawings/vmlDrawing15.vml"/><Relationship Id="rId6" Type="http://schemas.openxmlformats.org/officeDocument/2006/relationships/image" Target="../media/image43.png"/><Relationship Id="rId5" Type="http://schemas.openxmlformats.org/officeDocument/2006/relationships/image" Target="../media/image109.wmf"/><Relationship Id="rId4" Type="http://schemas.openxmlformats.org/officeDocument/2006/relationships/oleObject" Target="../embeddings/oleObject73.bin"/></Relationships>
</file>

<file path=ppt/slides/_rels/slide25.xml.rels><?xml version="1.0" encoding="UTF-8" standalone="yes"?>
<Relationships xmlns="http://schemas.openxmlformats.org/package/2006/relationships"><Relationship Id="rId8" Type="http://schemas.openxmlformats.org/officeDocument/2006/relationships/image" Target="../media/image112.wmf"/><Relationship Id="rId3" Type="http://schemas.openxmlformats.org/officeDocument/2006/relationships/notesSlide" Target="../notesSlides/notesSlide23.xml"/><Relationship Id="rId7" Type="http://schemas.openxmlformats.org/officeDocument/2006/relationships/oleObject" Target="../embeddings/oleObject76.bin"/><Relationship Id="rId2" Type="http://schemas.openxmlformats.org/officeDocument/2006/relationships/slideLayout" Target="../slideLayouts/slideLayout14.xml"/><Relationship Id="rId1" Type="http://schemas.openxmlformats.org/officeDocument/2006/relationships/vmlDrawing" Target="../drawings/vmlDrawing16.vml"/><Relationship Id="rId6" Type="http://schemas.openxmlformats.org/officeDocument/2006/relationships/image" Target="../media/image111.wmf"/><Relationship Id="rId5" Type="http://schemas.openxmlformats.org/officeDocument/2006/relationships/oleObject" Target="../embeddings/oleObject75.bin"/><Relationship Id="rId4" Type="http://schemas.openxmlformats.org/officeDocument/2006/relationships/image" Target="../media/image113.png"/></Relationships>
</file>

<file path=ppt/slides/_rels/slide26.xml.rels><?xml version="1.0" encoding="UTF-8" standalone="yes"?>
<Relationships xmlns="http://schemas.openxmlformats.org/package/2006/relationships"><Relationship Id="rId8" Type="http://schemas.openxmlformats.org/officeDocument/2006/relationships/image" Target="../media/image115.wmf"/><Relationship Id="rId3" Type="http://schemas.openxmlformats.org/officeDocument/2006/relationships/notesSlide" Target="../notesSlides/notesSlide24.xml"/><Relationship Id="rId7" Type="http://schemas.openxmlformats.org/officeDocument/2006/relationships/oleObject" Target="../embeddings/oleObject78.bin"/><Relationship Id="rId2" Type="http://schemas.openxmlformats.org/officeDocument/2006/relationships/slideLayout" Target="../slideLayouts/slideLayout14.xml"/><Relationship Id="rId1" Type="http://schemas.openxmlformats.org/officeDocument/2006/relationships/vmlDrawing" Target="../drawings/vmlDrawing17.vml"/><Relationship Id="rId6" Type="http://schemas.openxmlformats.org/officeDocument/2006/relationships/image" Target="../media/image114.wmf"/><Relationship Id="rId5" Type="http://schemas.openxmlformats.org/officeDocument/2006/relationships/oleObject" Target="../embeddings/oleObject77.bin"/><Relationship Id="rId4" Type="http://schemas.openxmlformats.org/officeDocument/2006/relationships/image" Target="../media/image116.png"/></Relationships>
</file>

<file path=ppt/slides/_rels/slide27.xml.rels><?xml version="1.0" encoding="UTF-8" standalone="yes"?>
<Relationships xmlns="http://schemas.openxmlformats.org/package/2006/relationships"><Relationship Id="rId3" Type="http://schemas.openxmlformats.org/officeDocument/2006/relationships/image" Target="../media/image117.png"/><Relationship Id="rId2" Type="http://schemas.openxmlformats.org/officeDocument/2006/relationships/notesSlide" Target="../notesSlides/notesSlide25.xml"/><Relationship Id="rId1" Type="http://schemas.openxmlformats.org/officeDocument/2006/relationships/slideLayout" Target="../slideLayouts/slideLayout14.xml"/><Relationship Id="rId6" Type="http://schemas.openxmlformats.org/officeDocument/2006/relationships/image" Target="../media/image120.png"/><Relationship Id="rId5" Type="http://schemas.openxmlformats.org/officeDocument/2006/relationships/image" Target="../media/image119.png"/><Relationship Id="rId4" Type="http://schemas.openxmlformats.org/officeDocument/2006/relationships/image" Target="../media/image118.png"/></Relationships>
</file>

<file path=ppt/slides/_rels/slide28.xml.rels><?xml version="1.0" encoding="UTF-8" standalone="yes"?>
<Relationships xmlns="http://schemas.openxmlformats.org/package/2006/relationships"><Relationship Id="rId3" Type="http://schemas.openxmlformats.org/officeDocument/2006/relationships/image" Target="../media/image121.png"/><Relationship Id="rId2" Type="http://schemas.openxmlformats.org/officeDocument/2006/relationships/notesSlide" Target="../notesSlides/notesSlide26.xml"/><Relationship Id="rId1" Type="http://schemas.openxmlformats.org/officeDocument/2006/relationships/slideLayout" Target="../slideLayouts/slideLayout14.xml"/><Relationship Id="rId5" Type="http://schemas.openxmlformats.org/officeDocument/2006/relationships/image" Target="../media/image123.png"/><Relationship Id="rId4" Type="http://schemas.openxmlformats.org/officeDocument/2006/relationships/image" Target="../media/image122.png"/></Relationships>
</file>

<file path=ppt/slides/_rels/slide29.xml.rels><?xml version="1.0" encoding="UTF-8" standalone="yes"?>
<Relationships xmlns="http://schemas.openxmlformats.org/package/2006/relationships"><Relationship Id="rId8" Type="http://schemas.openxmlformats.org/officeDocument/2006/relationships/image" Target="../media/image124.wmf"/><Relationship Id="rId3" Type="http://schemas.openxmlformats.org/officeDocument/2006/relationships/notesSlide" Target="../notesSlides/notesSlide27.xml"/><Relationship Id="rId7" Type="http://schemas.openxmlformats.org/officeDocument/2006/relationships/oleObject" Target="../embeddings/oleObject79.bin"/><Relationship Id="rId2" Type="http://schemas.openxmlformats.org/officeDocument/2006/relationships/slideLayout" Target="../slideLayouts/slideLayout14.xml"/><Relationship Id="rId1" Type="http://schemas.openxmlformats.org/officeDocument/2006/relationships/vmlDrawing" Target="../drawings/vmlDrawing18.vml"/><Relationship Id="rId6" Type="http://schemas.openxmlformats.org/officeDocument/2006/relationships/image" Target="../media/image127.png"/><Relationship Id="rId5" Type="http://schemas.openxmlformats.org/officeDocument/2006/relationships/image" Target="../media/image126.png"/><Relationship Id="rId4" Type="http://schemas.openxmlformats.org/officeDocument/2006/relationships/image" Target="../media/image125.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4.xml"/><Relationship Id="rId4" Type="http://schemas.openxmlformats.org/officeDocument/2006/relationships/image" Target="../media/image8.png"/></Relationships>
</file>

<file path=ppt/slides/_rels/slide30.xml.rels><?xml version="1.0" encoding="UTF-8" standalone="yes"?>
<Relationships xmlns="http://schemas.openxmlformats.org/package/2006/relationships"><Relationship Id="rId8" Type="http://schemas.openxmlformats.org/officeDocument/2006/relationships/image" Target="../media/image128.wmf"/><Relationship Id="rId3" Type="http://schemas.openxmlformats.org/officeDocument/2006/relationships/notesSlide" Target="../notesSlides/notesSlide28.xml"/><Relationship Id="rId7" Type="http://schemas.openxmlformats.org/officeDocument/2006/relationships/oleObject" Target="../embeddings/oleObject80.bin"/><Relationship Id="rId2" Type="http://schemas.openxmlformats.org/officeDocument/2006/relationships/slideLayout" Target="../slideLayouts/slideLayout14.xml"/><Relationship Id="rId1" Type="http://schemas.openxmlformats.org/officeDocument/2006/relationships/vmlDrawing" Target="../drawings/vmlDrawing19.vml"/><Relationship Id="rId6" Type="http://schemas.openxmlformats.org/officeDocument/2006/relationships/image" Target="../media/image132.png"/><Relationship Id="rId5" Type="http://schemas.openxmlformats.org/officeDocument/2006/relationships/image" Target="../media/image131.png"/><Relationship Id="rId10" Type="http://schemas.openxmlformats.org/officeDocument/2006/relationships/image" Target="../media/image129.wmf"/><Relationship Id="rId4" Type="http://schemas.openxmlformats.org/officeDocument/2006/relationships/image" Target="../media/image130.png"/><Relationship Id="rId9" Type="http://schemas.openxmlformats.org/officeDocument/2006/relationships/oleObject" Target="../embeddings/oleObject81.bin"/></Relationships>
</file>

<file path=ppt/slides/_rels/slide31.xml.rels><?xml version="1.0" encoding="UTF-8" standalone="yes"?>
<Relationships xmlns="http://schemas.openxmlformats.org/package/2006/relationships"><Relationship Id="rId8" Type="http://schemas.openxmlformats.org/officeDocument/2006/relationships/image" Target="../media/image133.wmf"/><Relationship Id="rId3" Type="http://schemas.openxmlformats.org/officeDocument/2006/relationships/notesSlide" Target="../notesSlides/notesSlide29.xml"/><Relationship Id="rId7" Type="http://schemas.openxmlformats.org/officeDocument/2006/relationships/oleObject" Target="../embeddings/oleObject82.bin"/><Relationship Id="rId2" Type="http://schemas.openxmlformats.org/officeDocument/2006/relationships/slideLayout" Target="../slideLayouts/slideLayout14.xml"/><Relationship Id="rId1" Type="http://schemas.openxmlformats.org/officeDocument/2006/relationships/vmlDrawing" Target="../drawings/vmlDrawing20.vml"/><Relationship Id="rId6" Type="http://schemas.openxmlformats.org/officeDocument/2006/relationships/image" Target="../media/image137.png"/><Relationship Id="rId5" Type="http://schemas.openxmlformats.org/officeDocument/2006/relationships/image" Target="../media/image136.png"/><Relationship Id="rId10" Type="http://schemas.openxmlformats.org/officeDocument/2006/relationships/image" Target="../media/image134.wmf"/><Relationship Id="rId4" Type="http://schemas.openxmlformats.org/officeDocument/2006/relationships/image" Target="../media/image135.png"/><Relationship Id="rId9" Type="http://schemas.openxmlformats.org/officeDocument/2006/relationships/oleObject" Target="../embeddings/oleObject83.bin"/></Relationships>
</file>

<file path=ppt/slides/_rels/slide32.xml.rels><?xml version="1.0" encoding="UTF-8" standalone="yes"?>
<Relationships xmlns="http://schemas.openxmlformats.org/package/2006/relationships"><Relationship Id="rId8" Type="http://schemas.openxmlformats.org/officeDocument/2006/relationships/image" Target="../media/image138.wmf"/><Relationship Id="rId3" Type="http://schemas.openxmlformats.org/officeDocument/2006/relationships/notesSlide" Target="../notesSlides/notesSlide30.xml"/><Relationship Id="rId7" Type="http://schemas.openxmlformats.org/officeDocument/2006/relationships/oleObject" Target="../embeddings/oleObject84.bin"/><Relationship Id="rId2" Type="http://schemas.openxmlformats.org/officeDocument/2006/relationships/slideLayout" Target="../slideLayouts/slideLayout14.xml"/><Relationship Id="rId1" Type="http://schemas.openxmlformats.org/officeDocument/2006/relationships/vmlDrawing" Target="../drawings/vmlDrawing21.vml"/><Relationship Id="rId6" Type="http://schemas.openxmlformats.org/officeDocument/2006/relationships/image" Target="../media/image142.png"/><Relationship Id="rId5" Type="http://schemas.openxmlformats.org/officeDocument/2006/relationships/image" Target="../media/image141.png"/><Relationship Id="rId10" Type="http://schemas.openxmlformats.org/officeDocument/2006/relationships/image" Target="../media/image139.wmf"/><Relationship Id="rId4" Type="http://schemas.openxmlformats.org/officeDocument/2006/relationships/image" Target="../media/image140.png"/><Relationship Id="rId9" Type="http://schemas.openxmlformats.org/officeDocument/2006/relationships/oleObject" Target="../embeddings/oleObject85.bin"/></Relationships>
</file>

<file path=ppt/slides/_rels/slide33.xml.rels><?xml version="1.0" encoding="UTF-8" standalone="yes"?>
<Relationships xmlns="http://schemas.openxmlformats.org/package/2006/relationships"><Relationship Id="rId8" Type="http://schemas.openxmlformats.org/officeDocument/2006/relationships/image" Target="../media/image143.wmf"/><Relationship Id="rId3" Type="http://schemas.openxmlformats.org/officeDocument/2006/relationships/notesSlide" Target="../notesSlides/notesSlide31.xml"/><Relationship Id="rId7" Type="http://schemas.openxmlformats.org/officeDocument/2006/relationships/oleObject" Target="../embeddings/oleObject86.bin"/><Relationship Id="rId2" Type="http://schemas.openxmlformats.org/officeDocument/2006/relationships/slideLayout" Target="../slideLayouts/slideLayout14.xml"/><Relationship Id="rId1" Type="http://schemas.openxmlformats.org/officeDocument/2006/relationships/vmlDrawing" Target="../drawings/vmlDrawing22.vml"/><Relationship Id="rId6" Type="http://schemas.openxmlformats.org/officeDocument/2006/relationships/image" Target="../media/image147.png"/><Relationship Id="rId5" Type="http://schemas.openxmlformats.org/officeDocument/2006/relationships/image" Target="../media/image146.png"/><Relationship Id="rId10" Type="http://schemas.openxmlformats.org/officeDocument/2006/relationships/image" Target="../media/image144.wmf"/><Relationship Id="rId4" Type="http://schemas.openxmlformats.org/officeDocument/2006/relationships/image" Target="../media/image145.png"/><Relationship Id="rId9" Type="http://schemas.openxmlformats.org/officeDocument/2006/relationships/oleObject" Target="../embeddings/oleObject87.bin"/></Relationships>
</file>

<file path=ppt/slides/_rels/slide34.xml.rels><?xml version="1.0" encoding="UTF-8" standalone="yes"?>
<Relationships xmlns="http://schemas.openxmlformats.org/package/2006/relationships"><Relationship Id="rId8" Type="http://schemas.openxmlformats.org/officeDocument/2006/relationships/image" Target="../media/image148.wmf"/><Relationship Id="rId3" Type="http://schemas.openxmlformats.org/officeDocument/2006/relationships/notesSlide" Target="../notesSlides/notesSlide32.xml"/><Relationship Id="rId7" Type="http://schemas.openxmlformats.org/officeDocument/2006/relationships/oleObject" Target="../embeddings/oleObject88.bin"/><Relationship Id="rId2" Type="http://schemas.openxmlformats.org/officeDocument/2006/relationships/slideLayout" Target="../slideLayouts/slideLayout14.xml"/><Relationship Id="rId1" Type="http://schemas.openxmlformats.org/officeDocument/2006/relationships/vmlDrawing" Target="../drawings/vmlDrawing23.vml"/><Relationship Id="rId6" Type="http://schemas.openxmlformats.org/officeDocument/2006/relationships/image" Target="../media/image152.png"/><Relationship Id="rId5" Type="http://schemas.openxmlformats.org/officeDocument/2006/relationships/image" Target="../media/image151.png"/><Relationship Id="rId10" Type="http://schemas.openxmlformats.org/officeDocument/2006/relationships/image" Target="../media/image149.wmf"/><Relationship Id="rId4" Type="http://schemas.openxmlformats.org/officeDocument/2006/relationships/image" Target="../media/image150.png"/><Relationship Id="rId9" Type="http://schemas.openxmlformats.org/officeDocument/2006/relationships/oleObject" Target="../embeddings/oleObject89.bin"/></Relationships>
</file>

<file path=ppt/slides/_rels/slide35.xml.rels><?xml version="1.0" encoding="UTF-8" standalone="yes"?>
<Relationships xmlns="http://schemas.openxmlformats.org/package/2006/relationships"><Relationship Id="rId8" Type="http://schemas.openxmlformats.org/officeDocument/2006/relationships/image" Target="../media/image153.wmf"/><Relationship Id="rId3" Type="http://schemas.openxmlformats.org/officeDocument/2006/relationships/notesSlide" Target="../notesSlides/notesSlide33.xml"/><Relationship Id="rId7" Type="http://schemas.openxmlformats.org/officeDocument/2006/relationships/oleObject" Target="../embeddings/oleObject90.bin"/><Relationship Id="rId2" Type="http://schemas.openxmlformats.org/officeDocument/2006/relationships/slideLayout" Target="../slideLayouts/slideLayout14.xml"/><Relationship Id="rId1" Type="http://schemas.openxmlformats.org/officeDocument/2006/relationships/vmlDrawing" Target="../drawings/vmlDrawing24.vml"/><Relationship Id="rId6" Type="http://schemas.openxmlformats.org/officeDocument/2006/relationships/image" Target="../media/image157.png"/><Relationship Id="rId5" Type="http://schemas.openxmlformats.org/officeDocument/2006/relationships/image" Target="../media/image156.png"/><Relationship Id="rId10" Type="http://schemas.openxmlformats.org/officeDocument/2006/relationships/image" Target="../media/image154.wmf"/><Relationship Id="rId4" Type="http://schemas.openxmlformats.org/officeDocument/2006/relationships/image" Target="../media/image155.png"/><Relationship Id="rId9" Type="http://schemas.openxmlformats.org/officeDocument/2006/relationships/oleObject" Target="../embeddings/oleObject91.bin"/></Relationships>
</file>

<file path=ppt/slides/_rels/slide36.xml.rels><?xml version="1.0" encoding="UTF-8" standalone="yes"?>
<Relationships xmlns="http://schemas.openxmlformats.org/package/2006/relationships"><Relationship Id="rId8" Type="http://schemas.openxmlformats.org/officeDocument/2006/relationships/image" Target="../media/image158.wmf"/><Relationship Id="rId3" Type="http://schemas.openxmlformats.org/officeDocument/2006/relationships/notesSlide" Target="../notesSlides/notesSlide34.xml"/><Relationship Id="rId7" Type="http://schemas.openxmlformats.org/officeDocument/2006/relationships/oleObject" Target="../embeddings/oleObject92.bin"/><Relationship Id="rId2" Type="http://schemas.openxmlformats.org/officeDocument/2006/relationships/slideLayout" Target="../slideLayouts/slideLayout14.xml"/><Relationship Id="rId1" Type="http://schemas.openxmlformats.org/officeDocument/2006/relationships/vmlDrawing" Target="../drawings/vmlDrawing25.vml"/><Relationship Id="rId6" Type="http://schemas.openxmlformats.org/officeDocument/2006/relationships/image" Target="../media/image162.png"/><Relationship Id="rId5" Type="http://schemas.openxmlformats.org/officeDocument/2006/relationships/image" Target="../media/image161.png"/><Relationship Id="rId10" Type="http://schemas.openxmlformats.org/officeDocument/2006/relationships/image" Target="../media/image159.wmf"/><Relationship Id="rId4" Type="http://schemas.openxmlformats.org/officeDocument/2006/relationships/image" Target="../media/image160.png"/><Relationship Id="rId9" Type="http://schemas.openxmlformats.org/officeDocument/2006/relationships/oleObject" Target="../embeddings/oleObject93.bin"/></Relationships>
</file>

<file path=ppt/slides/_rels/slide37.xml.rels><?xml version="1.0" encoding="UTF-8" standalone="yes"?>
<Relationships xmlns="http://schemas.openxmlformats.org/package/2006/relationships"><Relationship Id="rId8" Type="http://schemas.openxmlformats.org/officeDocument/2006/relationships/image" Target="../media/image163.wmf"/><Relationship Id="rId3" Type="http://schemas.openxmlformats.org/officeDocument/2006/relationships/notesSlide" Target="../notesSlides/notesSlide35.xml"/><Relationship Id="rId7" Type="http://schemas.openxmlformats.org/officeDocument/2006/relationships/oleObject" Target="../embeddings/oleObject94.bin"/><Relationship Id="rId2" Type="http://schemas.openxmlformats.org/officeDocument/2006/relationships/slideLayout" Target="../slideLayouts/slideLayout14.xml"/><Relationship Id="rId1" Type="http://schemas.openxmlformats.org/officeDocument/2006/relationships/vmlDrawing" Target="../drawings/vmlDrawing26.vml"/><Relationship Id="rId6" Type="http://schemas.openxmlformats.org/officeDocument/2006/relationships/image" Target="../media/image167.png"/><Relationship Id="rId5" Type="http://schemas.openxmlformats.org/officeDocument/2006/relationships/image" Target="../media/image166.png"/><Relationship Id="rId10" Type="http://schemas.openxmlformats.org/officeDocument/2006/relationships/image" Target="../media/image164.wmf"/><Relationship Id="rId4" Type="http://schemas.openxmlformats.org/officeDocument/2006/relationships/image" Target="../media/image165.png"/><Relationship Id="rId9" Type="http://schemas.openxmlformats.org/officeDocument/2006/relationships/oleObject" Target="../embeddings/oleObject95.bin"/></Relationships>
</file>

<file path=ppt/slides/_rels/slide38.xml.rels><?xml version="1.0" encoding="UTF-8" standalone="yes"?>
<Relationships xmlns="http://schemas.openxmlformats.org/package/2006/relationships"><Relationship Id="rId8" Type="http://schemas.openxmlformats.org/officeDocument/2006/relationships/image" Target="../media/image169.wmf"/><Relationship Id="rId3" Type="http://schemas.openxmlformats.org/officeDocument/2006/relationships/notesSlide" Target="../notesSlides/notesSlide36.xml"/><Relationship Id="rId7" Type="http://schemas.openxmlformats.org/officeDocument/2006/relationships/oleObject" Target="../embeddings/oleObject97.bin"/><Relationship Id="rId2" Type="http://schemas.openxmlformats.org/officeDocument/2006/relationships/slideLayout" Target="../slideLayouts/slideLayout14.xml"/><Relationship Id="rId1" Type="http://schemas.openxmlformats.org/officeDocument/2006/relationships/vmlDrawing" Target="../drawings/vmlDrawing27.vml"/><Relationship Id="rId6" Type="http://schemas.openxmlformats.org/officeDocument/2006/relationships/image" Target="../media/image168.wmf"/><Relationship Id="rId5" Type="http://schemas.openxmlformats.org/officeDocument/2006/relationships/oleObject" Target="../embeddings/oleObject96.bin"/><Relationship Id="rId10" Type="http://schemas.openxmlformats.org/officeDocument/2006/relationships/image" Target="../media/image170.wmf"/><Relationship Id="rId4" Type="http://schemas.openxmlformats.org/officeDocument/2006/relationships/image" Target="../media/image171.png"/><Relationship Id="rId9" Type="http://schemas.openxmlformats.org/officeDocument/2006/relationships/oleObject" Target="../embeddings/oleObject98.bin"/></Relationships>
</file>

<file path=ppt/slides/_rels/slide39.xml.rels><?xml version="1.0" encoding="UTF-8" standalone="yes"?>
<Relationships xmlns="http://schemas.openxmlformats.org/package/2006/relationships"><Relationship Id="rId3" Type="http://schemas.openxmlformats.org/officeDocument/2006/relationships/image" Target="../media/image172.png"/><Relationship Id="rId2" Type="http://schemas.openxmlformats.org/officeDocument/2006/relationships/notesSlide" Target="../notesSlides/notesSlide37.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3.xml"/><Relationship Id="rId1" Type="http://schemas.openxmlformats.org/officeDocument/2006/relationships/slideLayout" Target="../slideLayouts/slideLayout14.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4.xml"/><Relationship Id="rId1" Type="http://schemas.openxmlformats.org/officeDocument/2006/relationships/slideLayout" Target="../slideLayouts/slideLayout14.xml"/><Relationship Id="rId5" Type="http://schemas.openxmlformats.org/officeDocument/2006/relationships/image" Target="../media/image21.png"/><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5.xml"/><Relationship Id="rId1" Type="http://schemas.openxmlformats.org/officeDocument/2006/relationships/slideLayout" Target="../slideLayouts/slideLayout14.xml"/><Relationship Id="rId5" Type="http://schemas.openxmlformats.org/officeDocument/2006/relationships/image" Target="../media/image24.png"/><Relationship Id="rId4" Type="http://schemas.openxmlformats.org/officeDocument/2006/relationships/image" Target="../media/image23.png"/></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29.wmf"/><Relationship Id="rId18" Type="http://schemas.openxmlformats.org/officeDocument/2006/relationships/oleObject" Target="../embeddings/oleObject8.bin"/><Relationship Id="rId3" Type="http://schemas.openxmlformats.org/officeDocument/2006/relationships/notesSlide" Target="../notesSlides/notesSlide6.xml"/><Relationship Id="rId7" Type="http://schemas.openxmlformats.org/officeDocument/2006/relationships/image" Target="../media/image26.wmf"/><Relationship Id="rId12" Type="http://schemas.openxmlformats.org/officeDocument/2006/relationships/oleObject" Target="../embeddings/oleObject5.bin"/><Relationship Id="rId17" Type="http://schemas.openxmlformats.org/officeDocument/2006/relationships/image" Target="../media/image31.wmf"/><Relationship Id="rId2" Type="http://schemas.openxmlformats.org/officeDocument/2006/relationships/slideLayout" Target="../slideLayouts/slideLayout14.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28.wmf"/><Relationship Id="rId5" Type="http://schemas.openxmlformats.org/officeDocument/2006/relationships/image" Target="../media/image25.wmf"/><Relationship Id="rId15" Type="http://schemas.openxmlformats.org/officeDocument/2006/relationships/image" Target="../media/image30.wmf"/><Relationship Id="rId10" Type="http://schemas.openxmlformats.org/officeDocument/2006/relationships/oleObject" Target="../embeddings/oleObject4.bin"/><Relationship Id="rId19" Type="http://schemas.openxmlformats.org/officeDocument/2006/relationships/image" Target="../media/image32.wmf"/><Relationship Id="rId4" Type="http://schemas.openxmlformats.org/officeDocument/2006/relationships/oleObject" Target="../embeddings/oleObject1.bin"/><Relationship Id="rId9" Type="http://schemas.openxmlformats.org/officeDocument/2006/relationships/image" Target="../media/image27.wmf"/><Relationship Id="rId1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8" Type="http://schemas.openxmlformats.org/officeDocument/2006/relationships/image" Target="../media/image33.wmf"/><Relationship Id="rId13" Type="http://schemas.openxmlformats.org/officeDocument/2006/relationships/image" Target="../media/image35.wmf"/><Relationship Id="rId3" Type="http://schemas.openxmlformats.org/officeDocument/2006/relationships/notesSlide" Target="../notesSlides/notesSlide7.xml"/><Relationship Id="rId7" Type="http://schemas.openxmlformats.org/officeDocument/2006/relationships/oleObject" Target="../embeddings/oleObject9.bin"/><Relationship Id="rId12" Type="http://schemas.openxmlformats.org/officeDocument/2006/relationships/oleObject" Target="../embeddings/oleObject11.bin"/><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image" Target="../media/image38.png"/><Relationship Id="rId11" Type="http://schemas.openxmlformats.org/officeDocument/2006/relationships/image" Target="../media/image34.wmf"/><Relationship Id="rId5" Type="http://schemas.openxmlformats.org/officeDocument/2006/relationships/image" Target="../media/image37.png"/><Relationship Id="rId10" Type="http://schemas.openxmlformats.org/officeDocument/2006/relationships/oleObject" Target="../embeddings/oleObject10.bin"/><Relationship Id="rId4" Type="http://schemas.openxmlformats.org/officeDocument/2006/relationships/image" Target="../media/image36.png"/><Relationship Id="rId9" Type="http://schemas.openxmlformats.org/officeDocument/2006/relationships/image" Target="../media/image3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6"/>
          <p:cNvSpPr>
            <a:spLocks noGrp="1" noChangeArrowheads="1"/>
          </p:cNvSpPr>
          <p:nvPr>
            <p:ph type="ctrTitle"/>
          </p:nvPr>
        </p:nvSpPr>
        <p:spPr/>
        <p:txBody>
          <a:bodyPr>
            <a:normAutofit fontScale="90000"/>
          </a:bodyPr>
          <a:lstStyle/>
          <a:p>
            <a:r>
              <a:rPr lang="en-GB" dirty="0"/>
              <a:t>3.9 Multiplying fractions and dividing fractions by a whole number</a:t>
            </a:r>
            <a:endParaRPr lang="en-US" altLang="en-US" dirty="0"/>
          </a:p>
        </p:txBody>
      </p:sp>
      <p:sp>
        <p:nvSpPr>
          <p:cNvPr id="12291" name="Rectangle 47"/>
          <p:cNvSpPr>
            <a:spLocks noGrp="1" noChangeArrowheads="1"/>
          </p:cNvSpPr>
          <p:nvPr>
            <p:ph type="subTitle" idx="1"/>
          </p:nvPr>
        </p:nvSpPr>
        <p:spPr/>
        <p:txBody>
          <a:bodyPr/>
          <a:lstStyle/>
          <a:p>
            <a:pPr>
              <a:buNone/>
            </a:pPr>
            <a:r>
              <a:rPr lang="en-US" altLang="en-US" dirty="0"/>
              <a:t>Representations | Year 6</a:t>
            </a:r>
          </a:p>
        </p:txBody>
      </p:sp>
      <p:sp>
        <p:nvSpPr>
          <p:cNvPr id="8" name="Text Placeholder 7"/>
          <p:cNvSpPr>
            <a:spLocks noGrp="1"/>
          </p:cNvSpPr>
          <p:nvPr>
            <p:ph type="body" sz="quarter" idx="11"/>
          </p:nvPr>
        </p:nvSpPr>
        <p:spPr/>
        <p:txBody>
          <a:bodyPr/>
          <a:lstStyle/>
          <a:p>
            <a:pPr marL="0" indent="0">
              <a:buNone/>
            </a:pPr>
            <a:r>
              <a:rPr lang="en-GB" dirty="0"/>
              <a:t>Fractions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9568AA37-7EDE-4EB9-B406-AD9E353C2CA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7695" y="3298173"/>
            <a:ext cx="6475926" cy="1555802"/>
          </a:xfrm>
          <a:prstGeom prst="rect">
            <a:avLst/>
          </a:prstGeom>
        </p:spPr>
      </p:pic>
      <p:graphicFrame>
        <p:nvGraphicFramePr>
          <p:cNvPr id="7" name="Object 6">
            <a:extLst>
              <a:ext uri="{FF2B5EF4-FFF2-40B4-BE49-F238E27FC236}">
                <a16:creationId xmlns:a16="http://schemas.microsoft.com/office/drawing/2014/main" id="{DA9DCFA0-D3C8-444C-A3D7-E72357DF02AD}"/>
              </a:ext>
            </a:extLst>
          </p:cNvPr>
          <p:cNvGraphicFramePr>
            <a:graphicFrameLocks noChangeAspect="1"/>
          </p:cNvGraphicFramePr>
          <p:nvPr>
            <p:extLst>
              <p:ext uri="{D42A27DB-BD31-4B8C-83A1-F6EECF244321}">
                <p14:modId xmlns:p14="http://schemas.microsoft.com/office/powerpoint/2010/main" val="3544547345"/>
              </p:ext>
            </p:extLst>
          </p:nvPr>
        </p:nvGraphicFramePr>
        <p:xfrm>
          <a:off x="7560128" y="1870436"/>
          <a:ext cx="901700" cy="723900"/>
        </p:xfrm>
        <a:graphic>
          <a:graphicData uri="http://schemas.openxmlformats.org/presentationml/2006/ole">
            <mc:AlternateContent xmlns:mc="http://schemas.openxmlformats.org/markup-compatibility/2006">
              <mc:Choice xmlns:v="urn:schemas-microsoft-com:vml" Requires="v">
                <p:oleObj spid="_x0000_s3074" name="Equation" r:id="rId5" imgW="901440" imgH="723600" progId="Equation.DSMT4">
                  <p:embed/>
                </p:oleObj>
              </mc:Choice>
              <mc:Fallback>
                <p:oleObj name="Equation" r:id="rId5" imgW="901440" imgH="723600" progId="Equation.DSMT4">
                  <p:embed/>
                  <p:pic>
                    <p:nvPicPr>
                      <p:cNvPr id="7" name="Object 6">
                        <a:extLst>
                          <a:ext uri="{FF2B5EF4-FFF2-40B4-BE49-F238E27FC236}">
                            <a16:creationId xmlns:a16="http://schemas.microsoft.com/office/drawing/2014/main" id="{DA9DCFA0-D3C8-444C-A3D7-E72357DF02AD}"/>
                          </a:ext>
                        </a:extLst>
                      </p:cNvPr>
                      <p:cNvPicPr/>
                      <p:nvPr/>
                    </p:nvPicPr>
                    <p:blipFill>
                      <a:blip r:embed="rId6"/>
                      <a:stretch>
                        <a:fillRect/>
                      </a:stretch>
                    </p:blipFill>
                    <p:spPr>
                      <a:xfrm>
                        <a:off x="7560128" y="1870436"/>
                        <a:ext cx="901700" cy="723900"/>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E4E5849B-7E0B-4D86-8D13-849235487A11}"/>
              </a:ext>
            </a:extLst>
          </p:cNvPr>
          <p:cNvGraphicFramePr>
            <a:graphicFrameLocks noChangeAspect="1"/>
          </p:cNvGraphicFramePr>
          <p:nvPr>
            <p:extLst>
              <p:ext uri="{D42A27DB-BD31-4B8C-83A1-F6EECF244321}">
                <p14:modId xmlns:p14="http://schemas.microsoft.com/office/powerpoint/2010/main" val="2321458925"/>
              </p:ext>
            </p:extLst>
          </p:nvPr>
        </p:nvGraphicFramePr>
        <p:xfrm>
          <a:off x="7574642" y="3662135"/>
          <a:ext cx="901700" cy="723900"/>
        </p:xfrm>
        <a:graphic>
          <a:graphicData uri="http://schemas.openxmlformats.org/presentationml/2006/ole">
            <mc:AlternateContent xmlns:mc="http://schemas.openxmlformats.org/markup-compatibility/2006">
              <mc:Choice xmlns:v="urn:schemas-microsoft-com:vml" Requires="v">
                <p:oleObj spid="_x0000_s3075" name="Equation" r:id="rId7" imgW="901440" imgH="723600" progId="Equation.DSMT4">
                  <p:embed/>
                </p:oleObj>
              </mc:Choice>
              <mc:Fallback>
                <p:oleObj name="Equation" r:id="rId7" imgW="901440" imgH="723600" progId="Equation.DSMT4">
                  <p:embed/>
                  <p:pic>
                    <p:nvPicPr>
                      <p:cNvPr id="3" name="Object 2">
                        <a:extLst>
                          <a:ext uri="{FF2B5EF4-FFF2-40B4-BE49-F238E27FC236}">
                            <a16:creationId xmlns:a16="http://schemas.microsoft.com/office/drawing/2014/main" id="{E4E5849B-7E0B-4D86-8D13-849235487A11}"/>
                          </a:ext>
                        </a:extLst>
                      </p:cNvPr>
                      <p:cNvPicPr/>
                      <p:nvPr/>
                    </p:nvPicPr>
                    <p:blipFill>
                      <a:blip r:embed="rId8"/>
                      <a:stretch>
                        <a:fillRect/>
                      </a:stretch>
                    </p:blipFill>
                    <p:spPr>
                      <a:xfrm>
                        <a:off x="7574642" y="3662135"/>
                        <a:ext cx="901700" cy="723900"/>
                      </a:xfrm>
                      <a:prstGeom prst="rect">
                        <a:avLst/>
                      </a:prstGeom>
                    </p:spPr>
                  </p:pic>
                </p:oleObj>
              </mc:Fallback>
            </mc:AlternateContent>
          </a:graphicData>
        </a:graphic>
      </p:graphicFrame>
      <p:pic>
        <p:nvPicPr>
          <p:cNvPr id="4" name="Picture 3">
            <a:extLst>
              <a:ext uri="{FF2B5EF4-FFF2-40B4-BE49-F238E27FC236}">
                <a16:creationId xmlns:a16="http://schemas.microsoft.com/office/drawing/2014/main" id="{5016863F-1436-4AF9-9D34-C0F562B319A5}"/>
              </a:ext>
            </a:extLst>
          </p:cNvPr>
          <p:cNvPicPr>
            <a:picLocks noChangeAspect="1"/>
          </p:cNvPicPr>
          <p:nvPr/>
        </p:nvPicPr>
        <p:blipFill rotWithShape="1">
          <a:blip r:embed="rId9">
            <a:extLst>
              <a:ext uri="{28A0092B-C50C-407E-A947-70E740481C1C}">
                <a14:useLocalDpi xmlns:a14="http://schemas.microsoft.com/office/drawing/2010/main" val="0"/>
              </a:ext>
            </a:extLst>
          </a:blip>
          <a:srcRect/>
          <a:stretch/>
        </p:blipFill>
        <p:spPr>
          <a:xfrm>
            <a:off x="477695" y="1544738"/>
            <a:ext cx="6475926" cy="1370271"/>
          </a:xfrm>
          <a:prstGeom prst="rect">
            <a:avLst/>
          </a:prstGeom>
        </p:spPr>
      </p:pic>
      <p:pic>
        <p:nvPicPr>
          <p:cNvPr id="14" name="Picture 13">
            <a:extLst>
              <a:ext uri="{FF2B5EF4-FFF2-40B4-BE49-F238E27FC236}">
                <a16:creationId xmlns:a16="http://schemas.microsoft.com/office/drawing/2014/main" id="{9B88B798-4173-4238-9606-C5BD49299119}"/>
              </a:ext>
            </a:extLst>
          </p:cNvPr>
          <p:cNvPicPr>
            <a:picLocks noChangeAspect="1"/>
          </p:cNvPicPr>
          <p:nvPr/>
        </p:nvPicPr>
        <p:blipFill rotWithShape="1">
          <a:blip r:embed="rId10">
            <a:extLst>
              <a:ext uri="{28A0092B-C50C-407E-A947-70E740481C1C}">
                <a14:useLocalDpi xmlns:a14="http://schemas.microsoft.com/office/drawing/2010/main" val="0"/>
              </a:ext>
            </a:extLst>
          </a:blip>
          <a:srcRect/>
          <a:stretch/>
        </p:blipFill>
        <p:spPr>
          <a:xfrm>
            <a:off x="477695" y="1492245"/>
            <a:ext cx="6475926" cy="1422763"/>
          </a:xfrm>
          <a:prstGeom prst="rect">
            <a:avLst/>
          </a:prstGeom>
        </p:spPr>
      </p:pic>
      <p:pic>
        <p:nvPicPr>
          <p:cNvPr id="16" name="Picture 15">
            <a:extLst>
              <a:ext uri="{FF2B5EF4-FFF2-40B4-BE49-F238E27FC236}">
                <a16:creationId xmlns:a16="http://schemas.microsoft.com/office/drawing/2014/main" id="{5716B795-F944-40A6-94E1-CF647EE93276}"/>
              </a:ext>
            </a:extLst>
          </p:cNvPr>
          <p:cNvPicPr>
            <a:picLocks noChangeAspect="1"/>
          </p:cNvPicPr>
          <p:nvPr/>
        </p:nvPicPr>
        <p:blipFill rotWithShape="1">
          <a:blip r:embed="rId11">
            <a:extLst>
              <a:ext uri="{28A0092B-C50C-407E-A947-70E740481C1C}">
                <a14:useLocalDpi xmlns:a14="http://schemas.microsoft.com/office/drawing/2010/main" val="0"/>
              </a:ext>
            </a:extLst>
          </a:blip>
          <a:srcRect/>
          <a:stretch/>
        </p:blipFill>
        <p:spPr>
          <a:xfrm>
            <a:off x="477695" y="1504945"/>
            <a:ext cx="6475926" cy="1422763"/>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1:6</a:t>
            </a:r>
          </a:p>
        </p:txBody>
      </p:sp>
      <p:graphicFrame>
        <p:nvGraphicFramePr>
          <p:cNvPr id="13" name="Object 12">
            <a:extLst>
              <a:ext uri="{FF2B5EF4-FFF2-40B4-BE49-F238E27FC236}">
                <a16:creationId xmlns:a16="http://schemas.microsoft.com/office/drawing/2014/main" id="{DA5E281D-8A67-4C8B-92B6-E843948FDB63}"/>
              </a:ext>
            </a:extLst>
          </p:cNvPr>
          <p:cNvGraphicFramePr>
            <a:graphicFrameLocks noChangeAspect="1"/>
          </p:cNvGraphicFramePr>
          <p:nvPr>
            <p:extLst>
              <p:ext uri="{D42A27DB-BD31-4B8C-83A1-F6EECF244321}">
                <p14:modId xmlns:p14="http://schemas.microsoft.com/office/powerpoint/2010/main" val="1060992159"/>
              </p:ext>
            </p:extLst>
          </p:nvPr>
        </p:nvGraphicFramePr>
        <p:xfrm>
          <a:off x="2832100" y="4983619"/>
          <a:ext cx="3479800" cy="736600"/>
        </p:xfrm>
        <a:graphic>
          <a:graphicData uri="http://schemas.openxmlformats.org/presentationml/2006/ole">
            <mc:AlternateContent xmlns:mc="http://schemas.openxmlformats.org/markup-compatibility/2006">
              <mc:Choice xmlns:v="urn:schemas-microsoft-com:vml" Requires="v">
                <p:oleObj spid="_x0000_s3076" name="Equation" r:id="rId12" imgW="3479760" imgH="736560" progId="Equation.DSMT4">
                  <p:embed/>
                </p:oleObj>
              </mc:Choice>
              <mc:Fallback>
                <p:oleObj name="Equation" r:id="rId12" imgW="3479760" imgH="736560" progId="Equation.DSMT4">
                  <p:embed/>
                  <p:pic>
                    <p:nvPicPr>
                      <p:cNvPr id="13" name="Object 12">
                        <a:extLst>
                          <a:ext uri="{FF2B5EF4-FFF2-40B4-BE49-F238E27FC236}">
                            <a16:creationId xmlns:a16="http://schemas.microsoft.com/office/drawing/2014/main" id="{DA5E281D-8A67-4C8B-92B6-E843948FDB63}"/>
                          </a:ext>
                        </a:extLst>
                      </p:cNvPr>
                      <p:cNvPicPr/>
                      <p:nvPr/>
                    </p:nvPicPr>
                    <p:blipFill>
                      <a:blip r:embed="rId13"/>
                      <a:stretch>
                        <a:fillRect/>
                      </a:stretch>
                    </p:blipFill>
                    <p:spPr>
                      <a:xfrm>
                        <a:off x="2832100" y="4983619"/>
                        <a:ext cx="3479800" cy="736600"/>
                      </a:xfrm>
                      <a:prstGeom prst="rect">
                        <a:avLst/>
                      </a:prstGeom>
                    </p:spPr>
                  </p:pic>
                </p:oleObj>
              </mc:Fallback>
            </mc:AlternateContent>
          </a:graphicData>
        </a:graphic>
      </p:graphicFrame>
    </p:spTree>
    <p:extLst>
      <p:ext uri="{BB962C8B-B14F-4D97-AF65-F5344CB8AC3E}">
        <p14:creationId xmlns:p14="http://schemas.microsoft.com/office/powerpoint/2010/main" val="94658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86C0F10-1DF4-49CC-A2F4-C9AA8B1FA054}"/>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1933062"/>
            <a:ext cx="7907446" cy="1675430"/>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1:8</a:t>
            </a:r>
          </a:p>
        </p:txBody>
      </p:sp>
      <p:pic>
        <p:nvPicPr>
          <p:cNvPr id="18" name="Picture 17">
            <a:extLst>
              <a:ext uri="{FF2B5EF4-FFF2-40B4-BE49-F238E27FC236}">
                <a16:creationId xmlns:a16="http://schemas.microsoft.com/office/drawing/2014/main" id="{32CEBE08-2419-47E6-8F5D-AD50071D5FBA}"/>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1785257"/>
            <a:ext cx="7907446" cy="2031999"/>
          </a:xfrm>
          <a:prstGeom prst="rect">
            <a:avLst/>
          </a:prstGeom>
        </p:spPr>
      </p:pic>
      <p:pic>
        <p:nvPicPr>
          <p:cNvPr id="20" name="Picture 19">
            <a:extLst>
              <a:ext uri="{FF2B5EF4-FFF2-40B4-BE49-F238E27FC236}">
                <a16:creationId xmlns:a16="http://schemas.microsoft.com/office/drawing/2014/main" id="{77B2E95A-CE8B-43F1-B263-2986D11839F9}"/>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1666195"/>
            <a:ext cx="7907446" cy="2717800"/>
          </a:xfrm>
          <a:prstGeom prst="rect">
            <a:avLst/>
          </a:prstGeom>
        </p:spPr>
      </p:pic>
      <p:graphicFrame>
        <p:nvGraphicFramePr>
          <p:cNvPr id="22" name="Object 21">
            <a:extLst>
              <a:ext uri="{FF2B5EF4-FFF2-40B4-BE49-F238E27FC236}">
                <a16:creationId xmlns:a16="http://schemas.microsoft.com/office/drawing/2014/main" id="{F1D84815-2B84-42DE-BAF8-1DFE11FC667C}"/>
              </a:ext>
            </a:extLst>
          </p:cNvPr>
          <p:cNvGraphicFramePr>
            <a:graphicFrameLocks noChangeAspect="1"/>
          </p:cNvGraphicFramePr>
          <p:nvPr>
            <p:extLst>
              <p:ext uri="{D42A27DB-BD31-4B8C-83A1-F6EECF244321}">
                <p14:modId xmlns:p14="http://schemas.microsoft.com/office/powerpoint/2010/main" val="1439900419"/>
              </p:ext>
            </p:extLst>
          </p:nvPr>
        </p:nvGraphicFramePr>
        <p:xfrm>
          <a:off x="3513138" y="4425950"/>
          <a:ext cx="1536700" cy="736600"/>
        </p:xfrm>
        <a:graphic>
          <a:graphicData uri="http://schemas.openxmlformats.org/presentationml/2006/ole">
            <mc:AlternateContent xmlns:mc="http://schemas.openxmlformats.org/markup-compatibility/2006">
              <mc:Choice xmlns:v="urn:schemas-microsoft-com:vml" Requires="v">
                <p:oleObj spid="_x0000_s4098" name="Equation" r:id="rId7" imgW="1536480" imgH="736560" progId="Equation.DSMT4">
                  <p:embed/>
                </p:oleObj>
              </mc:Choice>
              <mc:Fallback>
                <p:oleObj name="Equation" r:id="rId7" imgW="1536480" imgH="736560" progId="Equation.DSMT4">
                  <p:embed/>
                  <p:pic>
                    <p:nvPicPr>
                      <p:cNvPr id="22" name="Object 21">
                        <a:extLst>
                          <a:ext uri="{FF2B5EF4-FFF2-40B4-BE49-F238E27FC236}">
                            <a16:creationId xmlns:a16="http://schemas.microsoft.com/office/drawing/2014/main" id="{F1D84815-2B84-42DE-BAF8-1DFE11FC667C}"/>
                          </a:ext>
                        </a:extLst>
                      </p:cNvPr>
                      <p:cNvPicPr/>
                      <p:nvPr/>
                    </p:nvPicPr>
                    <p:blipFill>
                      <a:blip r:embed="rId8"/>
                      <a:stretch>
                        <a:fillRect/>
                      </a:stretch>
                    </p:blipFill>
                    <p:spPr>
                      <a:xfrm>
                        <a:off x="3513138" y="4425950"/>
                        <a:ext cx="1536700" cy="7366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E903E457-E84C-4115-837D-7FF056571ECB}"/>
              </a:ext>
            </a:extLst>
          </p:cNvPr>
          <p:cNvGraphicFramePr>
            <a:graphicFrameLocks noChangeAspect="1"/>
          </p:cNvGraphicFramePr>
          <p:nvPr>
            <p:extLst>
              <p:ext uri="{D42A27DB-BD31-4B8C-83A1-F6EECF244321}">
                <p14:modId xmlns:p14="http://schemas.microsoft.com/office/powerpoint/2010/main" val="3189502545"/>
              </p:ext>
            </p:extLst>
          </p:nvPr>
        </p:nvGraphicFramePr>
        <p:xfrm>
          <a:off x="5190671" y="4431846"/>
          <a:ext cx="533400" cy="723900"/>
        </p:xfrm>
        <a:graphic>
          <a:graphicData uri="http://schemas.openxmlformats.org/presentationml/2006/ole">
            <mc:AlternateContent xmlns:mc="http://schemas.openxmlformats.org/markup-compatibility/2006">
              <mc:Choice xmlns:v="urn:schemas-microsoft-com:vml" Requires="v">
                <p:oleObj spid="_x0000_s4099" name="Equation" r:id="rId9" imgW="533160" imgH="723600" progId="Equation.DSMT4">
                  <p:embed/>
                </p:oleObj>
              </mc:Choice>
              <mc:Fallback>
                <p:oleObj name="Equation" r:id="rId9" imgW="533160" imgH="723600" progId="Equation.DSMT4">
                  <p:embed/>
                  <p:pic>
                    <p:nvPicPr>
                      <p:cNvPr id="9" name="Object 8">
                        <a:extLst>
                          <a:ext uri="{FF2B5EF4-FFF2-40B4-BE49-F238E27FC236}">
                            <a16:creationId xmlns:a16="http://schemas.microsoft.com/office/drawing/2014/main" id="{E903E457-E84C-4115-837D-7FF056571ECB}"/>
                          </a:ext>
                        </a:extLst>
                      </p:cNvPr>
                      <p:cNvPicPr/>
                      <p:nvPr/>
                    </p:nvPicPr>
                    <p:blipFill>
                      <a:blip r:embed="rId10"/>
                      <a:stretch>
                        <a:fillRect/>
                      </a:stretch>
                    </p:blipFill>
                    <p:spPr>
                      <a:xfrm>
                        <a:off x="5190671" y="4431846"/>
                        <a:ext cx="533400" cy="723900"/>
                      </a:xfrm>
                      <a:prstGeom prst="rect">
                        <a:avLst/>
                      </a:prstGeom>
                    </p:spPr>
                  </p:pic>
                </p:oleObj>
              </mc:Fallback>
            </mc:AlternateContent>
          </a:graphicData>
        </a:graphic>
      </p:graphicFrame>
    </p:spTree>
    <p:extLst>
      <p:ext uri="{BB962C8B-B14F-4D97-AF65-F5344CB8AC3E}">
        <p14:creationId xmlns:p14="http://schemas.microsoft.com/office/powerpoint/2010/main" val="289021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1:9</a:t>
            </a:r>
          </a:p>
        </p:txBody>
      </p:sp>
      <p:pic>
        <p:nvPicPr>
          <p:cNvPr id="4" name="Picture 3">
            <a:extLst>
              <a:ext uri="{FF2B5EF4-FFF2-40B4-BE49-F238E27FC236}">
                <a16:creationId xmlns:a16="http://schemas.microsoft.com/office/drawing/2014/main" id="{45A756D3-2674-4C2B-8674-8FA283A64C05}"/>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389498"/>
            <a:ext cx="7907446" cy="1121061"/>
          </a:xfrm>
          <a:prstGeom prst="rect">
            <a:avLst/>
          </a:prstGeom>
        </p:spPr>
      </p:pic>
      <p:pic>
        <p:nvPicPr>
          <p:cNvPr id="11" name="Picture 10">
            <a:extLst>
              <a:ext uri="{FF2B5EF4-FFF2-40B4-BE49-F238E27FC236}">
                <a16:creationId xmlns:a16="http://schemas.microsoft.com/office/drawing/2014/main" id="{95E07CEF-C95E-4CDD-B23A-BBA620CAC5B0}"/>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235199"/>
            <a:ext cx="7907446" cy="2046515"/>
          </a:xfrm>
          <a:prstGeom prst="rect">
            <a:avLst/>
          </a:prstGeom>
        </p:spPr>
      </p:pic>
      <p:pic>
        <p:nvPicPr>
          <p:cNvPr id="13" name="Picture 12">
            <a:extLst>
              <a:ext uri="{FF2B5EF4-FFF2-40B4-BE49-F238E27FC236}">
                <a16:creationId xmlns:a16="http://schemas.microsoft.com/office/drawing/2014/main" id="{EC8546E5-54E5-439D-A433-9357D48A539C}"/>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133598"/>
            <a:ext cx="7907446" cy="2046515"/>
          </a:xfrm>
          <a:prstGeom prst="rect">
            <a:avLst/>
          </a:prstGeom>
        </p:spPr>
      </p:pic>
      <p:graphicFrame>
        <p:nvGraphicFramePr>
          <p:cNvPr id="7" name="Object 6">
            <a:extLst>
              <a:ext uri="{FF2B5EF4-FFF2-40B4-BE49-F238E27FC236}">
                <a16:creationId xmlns:a16="http://schemas.microsoft.com/office/drawing/2014/main" id="{5F2F3359-9537-48E2-B39B-EDC3CDD3843C}"/>
              </a:ext>
            </a:extLst>
          </p:cNvPr>
          <p:cNvGraphicFramePr>
            <a:graphicFrameLocks noChangeAspect="1"/>
          </p:cNvGraphicFramePr>
          <p:nvPr>
            <p:extLst>
              <p:ext uri="{D42A27DB-BD31-4B8C-83A1-F6EECF244321}">
                <p14:modId xmlns:p14="http://schemas.microsoft.com/office/powerpoint/2010/main" val="1087803293"/>
              </p:ext>
            </p:extLst>
          </p:nvPr>
        </p:nvGraphicFramePr>
        <p:xfrm>
          <a:off x="3803650" y="4440238"/>
          <a:ext cx="1536700" cy="736600"/>
        </p:xfrm>
        <a:graphic>
          <a:graphicData uri="http://schemas.openxmlformats.org/presentationml/2006/ole">
            <mc:AlternateContent xmlns:mc="http://schemas.openxmlformats.org/markup-compatibility/2006">
              <mc:Choice xmlns:v="urn:schemas-microsoft-com:vml" Requires="v">
                <p:oleObj spid="_x0000_s5122" name="Equation" r:id="rId7" imgW="1536480" imgH="736560" progId="Equation.DSMT4">
                  <p:embed/>
                </p:oleObj>
              </mc:Choice>
              <mc:Fallback>
                <p:oleObj name="Equation" r:id="rId7" imgW="1536480" imgH="736560" progId="Equation.DSMT4">
                  <p:embed/>
                  <p:pic>
                    <p:nvPicPr>
                      <p:cNvPr id="7" name="Object 6">
                        <a:extLst>
                          <a:ext uri="{FF2B5EF4-FFF2-40B4-BE49-F238E27FC236}">
                            <a16:creationId xmlns:a16="http://schemas.microsoft.com/office/drawing/2014/main" id="{5F2F3359-9537-48E2-B39B-EDC3CDD3843C}"/>
                          </a:ext>
                        </a:extLst>
                      </p:cNvPr>
                      <p:cNvPicPr/>
                      <p:nvPr/>
                    </p:nvPicPr>
                    <p:blipFill>
                      <a:blip r:embed="rId8"/>
                      <a:stretch>
                        <a:fillRect/>
                      </a:stretch>
                    </p:blipFill>
                    <p:spPr>
                      <a:xfrm>
                        <a:off x="3803650" y="4440238"/>
                        <a:ext cx="1536700" cy="736600"/>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1AA2215D-43C2-479E-87D4-93B58AC4A99D}"/>
              </a:ext>
            </a:extLst>
          </p:cNvPr>
          <p:cNvSpPr txBox="1"/>
          <p:nvPr/>
        </p:nvSpPr>
        <p:spPr>
          <a:xfrm>
            <a:off x="2438400" y="1117600"/>
            <a:ext cx="4252686" cy="461665"/>
          </a:xfrm>
          <a:prstGeom prst="rect">
            <a:avLst/>
          </a:prstGeom>
          <a:noFill/>
        </p:spPr>
        <p:txBody>
          <a:bodyPr wrap="square" rtlCol="0">
            <a:spAutoFit/>
          </a:bodyPr>
          <a:lstStyle/>
          <a:p>
            <a:pPr algn="ctr"/>
            <a:r>
              <a:rPr lang="en-GB" sz="2400" dirty="0">
                <a:latin typeface="Myriad Pro" panose="020B0503030403020204" pitchFamily="34" charset="0"/>
              </a:rPr>
              <a:t>Model 1:</a:t>
            </a:r>
          </a:p>
        </p:txBody>
      </p:sp>
    </p:spTree>
    <p:extLst>
      <p:ext uri="{BB962C8B-B14F-4D97-AF65-F5344CB8AC3E}">
        <p14:creationId xmlns:p14="http://schemas.microsoft.com/office/powerpoint/2010/main" val="3759591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BD0831F-203D-43DC-97E4-08B6BD886902}"/>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387594"/>
            <a:ext cx="7907446" cy="1729111"/>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1:9</a:t>
            </a:r>
          </a:p>
        </p:txBody>
      </p:sp>
      <p:graphicFrame>
        <p:nvGraphicFramePr>
          <p:cNvPr id="7" name="Object 6">
            <a:extLst>
              <a:ext uri="{FF2B5EF4-FFF2-40B4-BE49-F238E27FC236}">
                <a16:creationId xmlns:a16="http://schemas.microsoft.com/office/drawing/2014/main" id="{5F2F3359-9537-48E2-B39B-EDC3CDD3843C}"/>
              </a:ext>
            </a:extLst>
          </p:cNvPr>
          <p:cNvGraphicFramePr>
            <a:graphicFrameLocks noChangeAspect="1"/>
          </p:cNvGraphicFramePr>
          <p:nvPr>
            <p:extLst>
              <p:ext uri="{D42A27DB-BD31-4B8C-83A1-F6EECF244321}">
                <p14:modId xmlns:p14="http://schemas.microsoft.com/office/powerpoint/2010/main" val="993981452"/>
              </p:ext>
            </p:extLst>
          </p:nvPr>
        </p:nvGraphicFramePr>
        <p:xfrm>
          <a:off x="3803650" y="4440238"/>
          <a:ext cx="1536700" cy="736600"/>
        </p:xfrm>
        <a:graphic>
          <a:graphicData uri="http://schemas.openxmlformats.org/presentationml/2006/ole">
            <mc:AlternateContent xmlns:mc="http://schemas.openxmlformats.org/markup-compatibility/2006">
              <mc:Choice xmlns:v="urn:schemas-microsoft-com:vml" Requires="v">
                <p:oleObj spid="_x0000_s6146" name="Equation" r:id="rId5" imgW="1536480" imgH="736560" progId="Equation.DSMT4">
                  <p:embed/>
                </p:oleObj>
              </mc:Choice>
              <mc:Fallback>
                <p:oleObj name="Equation" r:id="rId5" imgW="1536480" imgH="736560" progId="Equation.DSMT4">
                  <p:embed/>
                  <p:pic>
                    <p:nvPicPr>
                      <p:cNvPr id="7" name="Object 6">
                        <a:extLst>
                          <a:ext uri="{FF2B5EF4-FFF2-40B4-BE49-F238E27FC236}">
                            <a16:creationId xmlns:a16="http://schemas.microsoft.com/office/drawing/2014/main" id="{5F2F3359-9537-48E2-B39B-EDC3CDD3843C}"/>
                          </a:ext>
                        </a:extLst>
                      </p:cNvPr>
                      <p:cNvPicPr/>
                      <p:nvPr/>
                    </p:nvPicPr>
                    <p:blipFill>
                      <a:blip r:embed="rId6"/>
                      <a:stretch>
                        <a:fillRect/>
                      </a:stretch>
                    </p:blipFill>
                    <p:spPr>
                      <a:xfrm>
                        <a:off x="3803650" y="4440238"/>
                        <a:ext cx="1536700" cy="736600"/>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1AA2215D-43C2-479E-87D4-93B58AC4A99D}"/>
              </a:ext>
            </a:extLst>
          </p:cNvPr>
          <p:cNvSpPr txBox="1"/>
          <p:nvPr/>
        </p:nvSpPr>
        <p:spPr>
          <a:xfrm>
            <a:off x="2438400" y="1117600"/>
            <a:ext cx="4252686" cy="461665"/>
          </a:xfrm>
          <a:prstGeom prst="rect">
            <a:avLst/>
          </a:prstGeom>
          <a:noFill/>
        </p:spPr>
        <p:txBody>
          <a:bodyPr wrap="square" rtlCol="0">
            <a:spAutoFit/>
          </a:bodyPr>
          <a:lstStyle/>
          <a:p>
            <a:pPr algn="ctr"/>
            <a:r>
              <a:rPr lang="en-GB" sz="2400" dirty="0">
                <a:latin typeface="Myriad Pro" panose="020B0503030403020204" pitchFamily="34" charset="0"/>
              </a:rPr>
              <a:t>Model 2:</a:t>
            </a:r>
          </a:p>
        </p:txBody>
      </p:sp>
      <p:pic>
        <p:nvPicPr>
          <p:cNvPr id="12" name="Picture 11">
            <a:extLst>
              <a:ext uri="{FF2B5EF4-FFF2-40B4-BE49-F238E27FC236}">
                <a16:creationId xmlns:a16="http://schemas.microsoft.com/office/drawing/2014/main" id="{FB5D9FE0-D66D-4463-A6DC-B6BF35DBD8EE}"/>
              </a:ext>
            </a:extLst>
          </p:cNvPr>
          <p:cNvPicPr>
            <a:picLocks noChangeAspect="1"/>
          </p:cNvPicPr>
          <p:nvPr/>
        </p:nvPicPr>
        <p:blipFill rotWithShape="1">
          <a:blip r:embed="rId7">
            <a:extLst>
              <a:ext uri="{28A0092B-C50C-407E-A947-70E740481C1C}">
                <a14:useLocalDpi xmlns:a14="http://schemas.microsoft.com/office/drawing/2010/main" val="0"/>
              </a:ext>
            </a:extLst>
          </a:blip>
          <a:srcRect/>
          <a:stretch/>
        </p:blipFill>
        <p:spPr>
          <a:xfrm>
            <a:off x="618277" y="2154918"/>
            <a:ext cx="7907446" cy="1939562"/>
          </a:xfrm>
          <a:prstGeom prst="rect">
            <a:avLst/>
          </a:prstGeom>
        </p:spPr>
      </p:pic>
      <p:pic>
        <p:nvPicPr>
          <p:cNvPr id="15" name="Picture 14">
            <a:extLst>
              <a:ext uri="{FF2B5EF4-FFF2-40B4-BE49-F238E27FC236}">
                <a16:creationId xmlns:a16="http://schemas.microsoft.com/office/drawing/2014/main" id="{72DA2FE8-B2C9-4CE4-A550-815AA14B3163}"/>
              </a:ext>
            </a:extLst>
          </p:cNvPr>
          <p:cNvPicPr>
            <a:picLocks noChangeAspect="1"/>
          </p:cNvPicPr>
          <p:nvPr/>
        </p:nvPicPr>
        <p:blipFill rotWithShape="1">
          <a:blip r:embed="rId8">
            <a:extLst>
              <a:ext uri="{28A0092B-C50C-407E-A947-70E740481C1C}">
                <a14:useLocalDpi xmlns:a14="http://schemas.microsoft.com/office/drawing/2010/main" val="0"/>
              </a:ext>
            </a:extLst>
          </a:blip>
          <a:srcRect/>
          <a:stretch/>
        </p:blipFill>
        <p:spPr>
          <a:xfrm>
            <a:off x="618277" y="2184284"/>
            <a:ext cx="7907446" cy="1939563"/>
          </a:xfrm>
          <a:prstGeom prst="rect">
            <a:avLst/>
          </a:prstGeom>
        </p:spPr>
      </p:pic>
    </p:spTree>
    <p:extLst>
      <p:ext uri="{BB962C8B-B14F-4D97-AF65-F5344CB8AC3E}">
        <p14:creationId xmlns:p14="http://schemas.microsoft.com/office/powerpoint/2010/main" val="1615621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1:9</a:t>
            </a:r>
          </a:p>
        </p:txBody>
      </p:sp>
      <p:pic>
        <p:nvPicPr>
          <p:cNvPr id="9" name="Picture 8">
            <a:extLst>
              <a:ext uri="{FF2B5EF4-FFF2-40B4-BE49-F238E27FC236}">
                <a16:creationId xmlns:a16="http://schemas.microsoft.com/office/drawing/2014/main" id="{E140BAC0-4694-4C50-A715-572DDEA2B224}"/>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1156787"/>
            <a:ext cx="7907446" cy="2046515"/>
          </a:xfrm>
          <a:prstGeom prst="rect">
            <a:avLst/>
          </a:prstGeom>
        </p:spPr>
      </p:pic>
      <p:pic>
        <p:nvPicPr>
          <p:cNvPr id="13" name="Picture 12">
            <a:extLst>
              <a:ext uri="{FF2B5EF4-FFF2-40B4-BE49-F238E27FC236}">
                <a16:creationId xmlns:a16="http://schemas.microsoft.com/office/drawing/2014/main" id="{21013660-ABCA-40FA-A9CD-D3CB123E7C91}"/>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3079815"/>
            <a:ext cx="7907446" cy="1939563"/>
          </a:xfrm>
          <a:prstGeom prst="rect">
            <a:avLst/>
          </a:prstGeom>
        </p:spPr>
      </p:pic>
      <p:graphicFrame>
        <p:nvGraphicFramePr>
          <p:cNvPr id="3" name="Object 2">
            <a:extLst>
              <a:ext uri="{FF2B5EF4-FFF2-40B4-BE49-F238E27FC236}">
                <a16:creationId xmlns:a16="http://schemas.microsoft.com/office/drawing/2014/main" id="{01C529EF-4CA8-40FB-994F-57020B0ECEB1}"/>
              </a:ext>
            </a:extLst>
          </p:cNvPr>
          <p:cNvGraphicFramePr>
            <a:graphicFrameLocks noChangeAspect="1"/>
          </p:cNvGraphicFramePr>
          <p:nvPr>
            <p:extLst>
              <p:ext uri="{D42A27DB-BD31-4B8C-83A1-F6EECF244321}">
                <p14:modId xmlns:p14="http://schemas.microsoft.com/office/powerpoint/2010/main" val="3064912108"/>
              </p:ext>
            </p:extLst>
          </p:nvPr>
        </p:nvGraphicFramePr>
        <p:xfrm>
          <a:off x="2705100" y="5088573"/>
          <a:ext cx="3733800" cy="736600"/>
        </p:xfrm>
        <a:graphic>
          <a:graphicData uri="http://schemas.openxmlformats.org/presentationml/2006/ole">
            <mc:AlternateContent xmlns:mc="http://schemas.openxmlformats.org/markup-compatibility/2006">
              <mc:Choice xmlns:v="urn:schemas-microsoft-com:vml" Requires="v">
                <p:oleObj spid="_x0000_s7170" name="Equation" r:id="rId6" imgW="3733560" imgH="736560" progId="Equation.DSMT4">
                  <p:embed/>
                </p:oleObj>
              </mc:Choice>
              <mc:Fallback>
                <p:oleObj name="Equation" r:id="rId6" imgW="3733560" imgH="736560" progId="Equation.DSMT4">
                  <p:embed/>
                  <p:pic>
                    <p:nvPicPr>
                      <p:cNvPr id="3" name="Object 2">
                        <a:extLst>
                          <a:ext uri="{FF2B5EF4-FFF2-40B4-BE49-F238E27FC236}">
                            <a16:creationId xmlns:a16="http://schemas.microsoft.com/office/drawing/2014/main" id="{01C529EF-4CA8-40FB-994F-57020B0ECEB1}"/>
                          </a:ext>
                        </a:extLst>
                      </p:cNvPr>
                      <p:cNvPicPr/>
                      <p:nvPr/>
                    </p:nvPicPr>
                    <p:blipFill>
                      <a:blip r:embed="rId7"/>
                      <a:stretch>
                        <a:fillRect/>
                      </a:stretch>
                    </p:blipFill>
                    <p:spPr>
                      <a:xfrm>
                        <a:off x="2705100" y="5088573"/>
                        <a:ext cx="3733800" cy="736600"/>
                      </a:xfrm>
                      <a:prstGeom prst="rect">
                        <a:avLst/>
                      </a:prstGeom>
                    </p:spPr>
                  </p:pic>
                </p:oleObj>
              </mc:Fallback>
            </mc:AlternateContent>
          </a:graphicData>
        </a:graphic>
      </p:graphicFrame>
    </p:spTree>
    <p:extLst>
      <p:ext uri="{BB962C8B-B14F-4D97-AF65-F5344CB8AC3E}">
        <p14:creationId xmlns:p14="http://schemas.microsoft.com/office/powerpoint/2010/main" val="3909302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1:10</a:t>
            </a:r>
          </a:p>
        </p:txBody>
      </p:sp>
      <p:pic>
        <p:nvPicPr>
          <p:cNvPr id="5" name="Picture 4">
            <a:extLst>
              <a:ext uri="{FF2B5EF4-FFF2-40B4-BE49-F238E27FC236}">
                <a16:creationId xmlns:a16="http://schemas.microsoft.com/office/drawing/2014/main" id="{C65E6125-D3B1-4B8C-B758-3B2397D1FA9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277" y="2479142"/>
            <a:ext cx="7907446" cy="1899716"/>
          </a:xfrm>
          <a:prstGeom prst="rect">
            <a:avLst/>
          </a:prstGeom>
        </p:spPr>
      </p:pic>
      <p:graphicFrame>
        <p:nvGraphicFramePr>
          <p:cNvPr id="8" name="Object 7">
            <a:extLst>
              <a:ext uri="{FF2B5EF4-FFF2-40B4-BE49-F238E27FC236}">
                <a16:creationId xmlns:a16="http://schemas.microsoft.com/office/drawing/2014/main" id="{51000BD7-A53B-4242-9C12-09DD3549E31D}"/>
              </a:ext>
            </a:extLst>
          </p:cNvPr>
          <p:cNvGraphicFramePr>
            <a:graphicFrameLocks noChangeAspect="1"/>
          </p:cNvGraphicFramePr>
          <p:nvPr>
            <p:extLst>
              <p:ext uri="{D42A27DB-BD31-4B8C-83A1-F6EECF244321}">
                <p14:modId xmlns:p14="http://schemas.microsoft.com/office/powerpoint/2010/main" val="1380412806"/>
              </p:ext>
            </p:extLst>
          </p:nvPr>
        </p:nvGraphicFramePr>
        <p:xfrm>
          <a:off x="2532063" y="925513"/>
          <a:ext cx="939800" cy="1117600"/>
        </p:xfrm>
        <a:graphic>
          <a:graphicData uri="http://schemas.openxmlformats.org/presentationml/2006/ole">
            <mc:AlternateContent xmlns:mc="http://schemas.openxmlformats.org/markup-compatibility/2006">
              <mc:Choice xmlns:v="urn:schemas-microsoft-com:vml" Requires="v">
                <p:oleObj spid="_x0000_s8194" name="Equation" r:id="rId5" imgW="939600" imgH="1117440" progId="Equation.DSMT4">
                  <p:embed/>
                </p:oleObj>
              </mc:Choice>
              <mc:Fallback>
                <p:oleObj name="Equation" r:id="rId5" imgW="939600" imgH="1117440" progId="Equation.DSMT4">
                  <p:embed/>
                  <p:pic>
                    <p:nvPicPr>
                      <p:cNvPr id="8" name="Object 7">
                        <a:extLst>
                          <a:ext uri="{FF2B5EF4-FFF2-40B4-BE49-F238E27FC236}">
                            <a16:creationId xmlns:a16="http://schemas.microsoft.com/office/drawing/2014/main" id="{51000BD7-A53B-4242-9C12-09DD3549E31D}"/>
                          </a:ext>
                        </a:extLst>
                      </p:cNvPr>
                      <p:cNvPicPr/>
                      <p:nvPr/>
                    </p:nvPicPr>
                    <p:blipFill>
                      <a:blip r:embed="rId6"/>
                      <a:stretch>
                        <a:fillRect/>
                      </a:stretch>
                    </p:blipFill>
                    <p:spPr>
                      <a:xfrm>
                        <a:off x="2532063" y="925513"/>
                        <a:ext cx="939800" cy="1117600"/>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8D89BCFB-812E-4D79-973F-AE12A02E23EF}"/>
              </a:ext>
            </a:extLst>
          </p:cNvPr>
          <p:cNvGraphicFramePr>
            <a:graphicFrameLocks noChangeAspect="1"/>
          </p:cNvGraphicFramePr>
          <p:nvPr>
            <p:extLst>
              <p:ext uri="{D42A27DB-BD31-4B8C-83A1-F6EECF244321}">
                <p14:modId xmlns:p14="http://schemas.microsoft.com/office/powerpoint/2010/main" val="268199231"/>
              </p:ext>
            </p:extLst>
          </p:nvPr>
        </p:nvGraphicFramePr>
        <p:xfrm>
          <a:off x="3574143" y="924369"/>
          <a:ext cx="635000" cy="812800"/>
        </p:xfrm>
        <a:graphic>
          <a:graphicData uri="http://schemas.openxmlformats.org/presentationml/2006/ole">
            <mc:AlternateContent xmlns:mc="http://schemas.openxmlformats.org/markup-compatibility/2006">
              <mc:Choice xmlns:v="urn:schemas-microsoft-com:vml" Requires="v">
                <p:oleObj spid="_x0000_s8195" name="Equation" r:id="rId7" imgW="634680" imgH="812520" progId="Equation.DSMT4">
                  <p:embed/>
                </p:oleObj>
              </mc:Choice>
              <mc:Fallback>
                <p:oleObj name="Equation" r:id="rId7" imgW="634680" imgH="812520" progId="Equation.DSMT4">
                  <p:embed/>
                  <p:pic>
                    <p:nvPicPr>
                      <p:cNvPr id="16" name="Object 15">
                        <a:extLst>
                          <a:ext uri="{FF2B5EF4-FFF2-40B4-BE49-F238E27FC236}">
                            <a16:creationId xmlns:a16="http://schemas.microsoft.com/office/drawing/2014/main" id="{8D89BCFB-812E-4D79-973F-AE12A02E23EF}"/>
                          </a:ext>
                        </a:extLst>
                      </p:cNvPr>
                      <p:cNvPicPr/>
                      <p:nvPr/>
                    </p:nvPicPr>
                    <p:blipFill>
                      <a:blip r:embed="rId8"/>
                      <a:stretch>
                        <a:fillRect/>
                      </a:stretch>
                    </p:blipFill>
                    <p:spPr>
                      <a:xfrm>
                        <a:off x="3574143" y="924369"/>
                        <a:ext cx="635000" cy="812800"/>
                      </a:xfrm>
                      <a:prstGeom prst="rect">
                        <a:avLst/>
                      </a:prstGeom>
                    </p:spPr>
                  </p:pic>
                </p:oleObj>
              </mc:Fallback>
            </mc:AlternateContent>
          </a:graphicData>
        </a:graphic>
      </p:graphicFrame>
      <p:graphicFrame>
        <p:nvGraphicFramePr>
          <p:cNvPr id="22" name="Object 21">
            <a:extLst>
              <a:ext uri="{FF2B5EF4-FFF2-40B4-BE49-F238E27FC236}">
                <a16:creationId xmlns:a16="http://schemas.microsoft.com/office/drawing/2014/main" id="{65085017-C697-4878-8538-CB75204FF6A2}"/>
              </a:ext>
            </a:extLst>
          </p:cNvPr>
          <p:cNvGraphicFramePr>
            <a:graphicFrameLocks noChangeAspect="1"/>
          </p:cNvGraphicFramePr>
          <p:nvPr>
            <p:extLst>
              <p:ext uri="{D42A27DB-BD31-4B8C-83A1-F6EECF244321}">
                <p14:modId xmlns:p14="http://schemas.microsoft.com/office/powerpoint/2010/main" val="686141039"/>
              </p:ext>
            </p:extLst>
          </p:nvPr>
        </p:nvGraphicFramePr>
        <p:xfrm>
          <a:off x="3932124" y="1397059"/>
          <a:ext cx="190500" cy="279400"/>
        </p:xfrm>
        <a:graphic>
          <a:graphicData uri="http://schemas.openxmlformats.org/presentationml/2006/ole">
            <mc:AlternateContent xmlns:mc="http://schemas.openxmlformats.org/markup-compatibility/2006">
              <mc:Choice xmlns:v="urn:schemas-microsoft-com:vml" Requires="v">
                <p:oleObj spid="_x0000_s8196" name="Equation" r:id="rId9" imgW="190440" imgH="279360" progId="Equation.DSMT4">
                  <p:embed/>
                </p:oleObj>
              </mc:Choice>
              <mc:Fallback>
                <p:oleObj name="Equation" r:id="rId9" imgW="190440" imgH="279360" progId="Equation.DSMT4">
                  <p:embed/>
                  <p:pic>
                    <p:nvPicPr>
                      <p:cNvPr id="22" name="Object 21">
                        <a:extLst>
                          <a:ext uri="{FF2B5EF4-FFF2-40B4-BE49-F238E27FC236}">
                            <a16:creationId xmlns:a16="http://schemas.microsoft.com/office/drawing/2014/main" id="{65085017-C697-4878-8538-CB75204FF6A2}"/>
                          </a:ext>
                        </a:extLst>
                      </p:cNvPr>
                      <p:cNvPicPr/>
                      <p:nvPr/>
                    </p:nvPicPr>
                    <p:blipFill>
                      <a:blip r:embed="rId10"/>
                      <a:stretch>
                        <a:fillRect/>
                      </a:stretch>
                    </p:blipFill>
                    <p:spPr>
                      <a:xfrm>
                        <a:off x="3932124" y="1397059"/>
                        <a:ext cx="190500" cy="279400"/>
                      </a:xfrm>
                      <a:prstGeom prst="rect">
                        <a:avLst/>
                      </a:prstGeom>
                    </p:spPr>
                  </p:pic>
                </p:oleObj>
              </mc:Fallback>
            </mc:AlternateContent>
          </a:graphicData>
        </a:graphic>
      </p:graphicFrame>
      <p:graphicFrame>
        <p:nvGraphicFramePr>
          <p:cNvPr id="29" name="Object 28">
            <a:extLst>
              <a:ext uri="{FF2B5EF4-FFF2-40B4-BE49-F238E27FC236}">
                <a16:creationId xmlns:a16="http://schemas.microsoft.com/office/drawing/2014/main" id="{25795356-D352-411C-AC1C-E3E6A6D74288}"/>
              </a:ext>
            </a:extLst>
          </p:cNvPr>
          <p:cNvGraphicFramePr>
            <a:graphicFrameLocks noChangeAspect="1"/>
          </p:cNvGraphicFramePr>
          <p:nvPr>
            <p:extLst>
              <p:ext uri="{D42A27DB-BD31-4B8C-83A1-F6EECF244321}">
                <p14:modId xmlns:p14="http://schemas.microsoft.com/office/powerpoint/2010/main" val="788971160"/>
              </p:ext>
            </p:extLst>
          </p:nvPr>
        </p:nvGraphicFramePr>
        <p:xfrm>
          <a:off x="4851400" y="968819"/>
          <a:ext cx="939800" cy="723900"/>
        </p:xfrm>
        <a:graphic>
          <a:graphicData uri="http://schemas.openxmlformats.org/presentationml/2006/ole">
            <mc:AlternateContent xmlns:mc="http://schemas.openxmlformats.org/markup-compatibility/2006">
              <mc:Choice xmlns:v="urn:schemas-microsoft-com:vml" Requires="v">
                <p:oleObj spid="_x0000_s8197" name="Equation" r:id="rId11" imgW="939600" imgH="723600" progId="Equation.DSMT4">
                  <p:embed/>
                </p:oleObj>
              </mc:Choice>
              <mc:Fallback>
                <p:oleObj name="Equation" r:id="rId11" imgW="939600" imgH="723600" progId="Equation.DSMT4">
                  <p:embed/>
                  <p:pic>
                    <p:nvPicPr>
                      <p:cNvPr id="29" name="Object 28">
                        <a:extLst>
                          <a:ext uri="{FF2B5EF4-FFF2-40B4-BE49-F238E27FC236}">
                            <a16:creationId xmlns:a16="http://schemas.microsoft.com/office/drawing/2014/main" id="{25795356-D352-411C-AC1C-E3E6A6D74288}"/>
                          </a:ext>
                        </a:extLst>
                      </p:cNvPr>
                      <p:cNvPicPr/>
                      <p:nvPr/>
                    </p:nvPicPr>
                    <p:blipFill>
                      <a:blip r:embed="rId12"/>
                      <a:stretch>
                        <a:fillRect/>
                      </a:stretch>
                    </p:blipFill>
                    <p:spPr>
                      <a:xfrm>
                        <a:off x="4851400" y="968819"/>
                        <a:ext cx="939800" cy="723900"/>
                      </a:xfrm>
                      <a:prstGeom prst="rect">
                        <a:avLst/>
                      </a:prstGeom>
                    </p:spPr>
                  </p:pic>
                </p:oleObj>
              </mc:Fallback>
            </mc:AlternateContent>
          </a:graphicData>
        </a:graphic>
      </p:graphicFrame>
      <p:graphicFrame>
        <p:nvGraphicFramePr>
          <p:cNvPr id="31" name="Object 30">
            <a:extLst>
              <a:ext uri="{FF2B5EF4-FFF2-40B4-BE49-F238E27FC236}">
                <a16:creationId xmlns:a16="http://schemas.microsoft.com/office/drawing/2014/main" id="{2254F116-72AC-45AF-B209-BBCFA4192C8A}"/>
              </a:ext>
            </a:extLst>
          </p:cNvPr>
          <p:cNvGraphicFramePr>
            <a:graphicFrameLocks noChangeAspect="1"/>
          </p:cNvGraphicFramePr>
          <p:nvPr>
            <p:extLst>
              <p:ext uri="{D42A27DB-BD31-4B8C-83A1-F6EECF244321}">
                <p14:modId xmlns:p14="http://schemas.microsoft.com/office/powerpoint/2010/main" val="4261146166"/>
              </p:ext>
            </p:extLst>
          </p:nvPr>
        </p:nvGraphicFramePr>
        <p:xfrm>
          <a:off x="5910943" y="973992"/>
          <a:ext cx="628650" cy="800100"/>
        </p:xfrm>
        <a:graphic>
          <a:graphicData uri="http://schemas.openxmlformats.org/presentationml/2006/ole">
            <mc:AlternateContent xmlns:mc="http://schemas.openxmlformats.org/markup-compatibility/2006">
              <mc:Choice xmlns:v="urn:schemas-microsoft-com:vml" Requires="v">
                <p:oleObj spid="_x0000_s8198" name="Equation" r:id="rId13" imgW="628620" imgH="800147" progId="Equation.DSMT4">
                  <p:embed/>
                </p:oleObj>
              </mc:Choice>
              <mc:Fallback>
                <p:oleObj name="Equation" r:id="rId13" imgW="628620" imgH="800147" progId="Equation.DSMT4">
                  <p:embed/>
                  <p:pic>
                    <p:nvPicPr>
                      <p:cNvPr id="31" name="Object 30">
                        <a:extLst>
                          <a:ext uri="{FF2B5EF4-FFF2-40B4-BE49-F238E27FC236}">
                            <a16:creationId xmlns:a16="http://schemas.microsoft.com/office/drawing/2014/main" id="{2254F116-72AC-45AF-B209-BBCFA4192C8A}"/>
                          </a:ext>
                        </a:extLst>
                      </p:cNvPr>
                      <p:cNvPicPr/>
                      <p:nvPr/>
                    </p:nvPicPr>
                    <p:blipFill>
                      <a:blip r:embed="rId14"/>
                      <a:stretch>
                        <a:fillRect/>
                      </a:stretch>
                    </p:blipFill>
                    <p:spPr>
                      <a:xfrm>
                        <a:off x="5910943" y="973992"/>
                        <a:ext cx="628650" cy="800100"/>
                      </a:xfrm>
                      <a:prstGeom prst="rect">
                        <a:avLst/>
                      </a:prstGeom>
                    </p:spPr>
                  </p:pic>
                </p:oleObj>
              </mc:Fallback>
            </mc:AlternateContent>
          </a:graphicData>
        </a:graphic>
      </p:graphicFrame>
      <p:graphicFrame>
        <p:nvGraphicFramePr>
          <p:cNvPr id="33" name="Object 32">
            <a:extLst>
              <a:ext uri="{FF2B5EF4-FFF2-40B4-BE49-F238E27FC236}">
                <a16:creationId xmlns:a16="http://schemas.microsoft.com/office/drawing/2014/main" id="{AE443929-BBB8-45E7-9A7C-6DF2A91BEB99}"/>
              </a:ext>
            </a:extLst>
          </p:cNvPr>
          <p:cNvGraphicFramePr>
            <a:graphicFrameLocks noChangeAspect="1"/>
          </p:cNvGraphicFramePr>
          <p:nvPr>
            <p:extLst>
              <p:ext uri="{D42A27DB-BD31-4B8C-83A1-F6EECF244321}">
                <p14:modId xmlns:p14="http://schemas.microsoft.com/office/powerpoint/2010/main" val="295772688"/>
              </p:ext>
            </p:extLst>
          </p:nvPr>
        </p:nvGraphicFramePr>
        <p:xfrm>
          <a:off x="4915540" y="1005353"/>
          <a:ext cx="127000" cy="254000"/>
        </p:xfrm>
        <a:graphic>
          <a:graphicData uri="http://schemas.openxmlformats.org/presentationml/2006/ole">
            <mc:AlternateContent xmlns:mc="http://schemas.openxmlformats.org/markup-compatibility/2006">
              <mc:Choice xmlns:v="urn:schemas-microsoft-com:vml" Requires="v">
                <p:oleObj spid="_x0000_s8199" name="Equation" r:id="rId15" imgW="126720" imgH="253800" progId="Equation.DSMT4">
                  <p:embed/>
                </p:oleObj>
              </mc:Choice>
              <mc:Fallback>
                <p:oleObj name="Equation" r:id="rId15" imgW="126720" imgH="253800" progId="Equation.DSMT4">
                  <p:embed/>
                  <p:pic>
                    <p:nvPicPr>
                      <p:cNvPr id="33" name="Object 32">
                        <a:extLst>
                          <a:ext uri="{FF2B5EF4-FFF2-40B4-BE49-F238E27FC236}">
                            <a16:creationId xmlns:a16="http://schemas.microsoft.com/office/drawing/2014/main" id="{AE443929-BBB8-45E7-9A7C-6DF2A91BEB99}"/>
                          </a:ext>
                        </a:extLst>
                      </p:cNvPr>
                      <p:cNvPicPr/>
                      <p:nvPr/>
                    </p:nvPicPr>
                    <p:blipFill>
                      <a:blip r:embed="rId16"/>
                      <a:stretch>
                        <a:fillRect/>
                      </a:stretch>
                    </p:blipFill>
                    <p:spPr>
                      <a:xfrm>
                        <a:off x="4915540" y="1005353"/>
                        <a:ext cx="127000" cy="254000"/>
                      </a:xfrm>
                      <a:prstGeom prst="rect">
                        <a:avLst/>
                      </a:prstGeom>
                    </p:spPr>
                  </p:pic>
                </p:oleObj>
              </mc:Fallback>
            </mc:AlternateContent>
          </a:graphicData>
        </a:graphic>
      </p:graphicFrame>
      <p:graphicFrame>
        <p:nvGraphicFramePr>
          <p:cNvPr id="37" name="Object 36">
            <a:extLst>
              <a:ext uri="{FF2B5EF4-FFF2-40B4-BE49-F238E27FC236}">
                <a16:creationId xmlns:a16="http://schemas.microsoft.com/office/drawing/2014/main" id="{386C0840-EB8F-4162-B2B4-100E01D5F74F}"/>
              </a:ext>
            </a:extLst>
          </p:cNvPr>
          <p:cNvGraphicFramePr>
            <a:graphicFrameLocks noChangeAspect="1"/>
          </p:cNvGraphicFramePr>
          <p:nvPr>
            <p:extLst>
              <p:ext uri="{D42A27DB-BD31-4B8C-83A1-F6EECF244321}">
                <p14:modId xmlns:p14="http://schemas.microsoft.com/office/powerpoint/2010/main" val="2911981887"/>
              </p:ext>
            </p:extLst>
          </p:nvPr>
        </p:nvGraphicFramePr>
        <p:xfrm>
          <a:off x="6271532" y="1438719"/>
          <a:ext cx="180975" cy="266700"/>
        </p:xfrm>
        <a:graphic>
          <a:graphicData uri="http://schemas.openxmlformats.org/presentationml/2006/ole">
            <mc:AlternateContent xmlns:mc="http://schemas.openxmlformats.org/markup-compatibility/2006">
              <mc:Choice xmlns:v="urn:schemas-microsoft-com:vml" Requires="v">
                <p:oleObj spid="_x0000_s8200" name="Equation" r:id="rId17" imgW="180794" imgH="266590" progId="Equation.DSMT4">
                  <p:embed/>
                </p:oleObj>
              </mc:Choice>
              <mc:Fallback>
                <p:oleObj name="Equation" r:id="rId17" imgW="180794" imgH="266590" progId="Equation.DSMT4">
                  <p:embed/>
                  <p:pic>
                    <p:nvPicPr>
                      <p:cNvPr id="37" name="Object 36">
                        <a:extLst>
                          <a:ext uri="{FF2B5EF4-FFF2-40B4-BE49-F238E27FC236}">
                            <a16:creationId xmlns:a16="http://schemas.microsoft.com/office/drawing/2014/main" id="{386C0840-EB8F-4162-B2B4-100E01D5F74F}"/>
                          </a:ext>
                        </a:extLst>
                      </p:cNvPr>
                      <p:cNvPicPr/>
                      <p:nvPr/>
                    </p:nvPicPr>
                    <p:blipFill>
                      <a:blip r:embed="rId18"/>
                      <a:stretch>
                        <a:fillRect/>
                      </a:stretch>
                    </p:blipFill>
                    <p:spPr>
                      <a:xfrm>
                        <a:off x="6271532" y="1438719"/>
                        <a:ext cx="180975" cy="266700"/>
                      </a:xfrm>
                      <a:prstGeom prst="rect">
                        <a:avLst/>
                      </a:prstGeom>
                    </p:spPr>
                  </p:pic>
                </p:oleObj>
              </mc:Fallback>
            </mc:AlternateContent>
          </a:graphicData>
        </a:graphic>
      </p:graphicFrame>
      <p:sp>
        <p:nvSpPr>
          <p:cNvPr id="43" name="Rectangle 42">
            <a:extLst>
              <a:ext uri="{FF2B5EF4-FFF2-40B4-BE49-F238E27FC236}">
                <a16:creationId xmlns:a16="http://schemas.microsoft.com/office/drawing/2014/main" id="{3AAC5EEC-FA94-4BFB-83B2-1BB304BE93E3}"/>
              </a:ext>
            </a:extLst>
          </p:cNvPr>
          <p:cNvSpPr/>
          <p:nvPr/>
        </p:nvSpPr>
        <p:spPr>
          <a:xfrm>
            <a:off x="3226356" y="892670"/>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0" name="Object 19">
            <a:extLst>
              <a:ext uri="{FF2B5EF4-FFF2-40B4-BE49-F238E27FC236}">
                <a16:creationId xmlns:a16="http://schemas.microsoft.com/office/drawing/2014/main" id="{D56E7CC2-AE4E-44B4-BBBD-8CCA2CB17714}"/>
              </a:ext>
            </a:extLst>
          </p:cNvPr>
          <p:cNvGraphicFramePr>
            <a:graphicFrameLocks noChangeAspect="1"/>
          </p:cNvGraphicFramePr>
          <p:nvPr>
            <p:extLst>
              <p:ext uri="{D42A27DB-BD31-4B8C-83A1-F6EECF244321}">
                <p14:modId xmlns:p14="http://schemas.microsoft.com/office/powerpoint/2010/main" val="93808292"/>
              </p:ext>
            </p:extLst>
          </p:nvPr>
        </p:nvGraphicFramePr>
        <p:xfrm>
          <a:off x="3294853" y="975189"/>
          <a:ext cx="114300" cy="247650"/>
        </p:xfrm>
        <a:graphic>
          <a:graphicData uri="http://schemas.openxmlformats.org/presentationml/2006/ole">
            <mc:AlternateContent xmlns:mc="http://schemas.openxmlformats.org/markup-compatibility/2006">
              <mc:Choice xmlns:v="urn:schemas-microsoft-com:vml" Requires="v">
                <p:oleObj spid="_x0000_s8201" name="Equation" r:id="rId19" imgW="114226" imgH="247736" progId="Equation.DSMT4">
                  <p:embed/>
                </p:oleObj>
              </mc:Choice>
              <mc:Fallback>
                <p:oleObj name="Equation" r:id="rId19" imgW="114226" imgH="247736" progId="Equation.DSMT4">
                  <p:embed/>
                  <p:pic>
                    <p:nvPicPr>
                      <p:cNvPr id="20" name="Object 19">
                        <a:extLst>
                          <a:ext uri="{FF2B5EF4-FFF2-40B4-BE49-F238E27FC236}">
                            <a16:creationId xmlns:a16="http://schemas.microsoft.com/office/drawing/2014/main" id="{D56E7CC2-AE4E-44B4-BBBD-8CCA2CB17714}"/>
                          </a:ext>
                        </a:extLst>
                      </p:cNvPr>
                      <p:cNvPicPr/>
                      <p:nvPr/>
                    </p:nvPicPr>
                    <p:blipFill>
                      <a:blip r:embed="rId20"/>
                      <a:stretch>
                        <a:fillRect/>
                      </a:stretch>
                    </p:blipFill>
                    <p:spPr>
                      <a:xfrm>
                        <a:off x="3294853" y="975189"/>
                        <a:ext cx="114300" cy="247650"/>
                      </a:xfrm>
                      <a:prstGeom prst="rect">
                        <a:avLst/>
                      </a:prstGeom>
                    </p:spPr>
                  </p:pic>
                </p:oleObj>
              </mc:Fallback>
            </mc:AlternateContent>
          </a:graphicData>
        </a:graphic>
      </p:graphicFrame>
      <p:sp>
        <p:nvSpPr>
          <p:cNvPr id="45" name="Rectangle 44">
            <a:extLst>
              <a:ext uri="{FF2B5EF4-FFF2-40B4-BE49-F238E27FC236}">
                <a16:creationId xmlns:a16="http://schemas.microsoft.com/office/drawing/2014/main" id="{6FC8150E-025D-4DB7-B347-010A68FCDC36}"/>
              </a:ext>
            </a:extLst>
          </p:cNvPr>
          <p:cNvSpPr/>
          <p:nvPr/>
        </p:nvSpPr>
        <p:spPr>
          <a:xfrm>
            <a:off x="5547917" y="890721"/>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34" name="Object 33">
            <a:extLst>
              <a:ext uri="{FF2B5EF4-FFF2-40B4-BE49-F238E27FC236}">
                <a16:creationId xmlns:a16="http://schemas.microsoft.com/office/drawing/2014/main" id="{11BA4029-06AA-449F-A1FB-33F34D031752}"/>
              </a:ext>
            </a:extLst>
          </p:cNvPr>
          <p:cNvGraphicFramePr>
            <a:graphicFrameLocks noChangeAspect="1"/>
          </p:cNvGraphicFramePr>
          <p:nvPr>
            <p:extLst>
              <p:ext uri="{D42A27DB-BD31-4B8C-83A1-F6EECF244321}">
                <p14:modId xmlns:p14="http://schemas.microsoft.com/office/powerpoint/2010/main" val="2014528412"/>
              </p:ext>
            </p:extLst>
          </p:nvPr>
        </p:nvGraphicFramePr>
        <p:xfrm>
          <a:off x="5621974" y="1011703"/>
          <a:ext cx="114300" cy="247650"/>
        </p:xfrm>
        <a:graphic>
          <a:graphicData uri="http://schemas.openxmlformats.org/presentationml/2006/ole">
            <mc:AlternateContent xmlns:mc="http://schemas.openxmlformats.org/markup-compatibility/2006">
              <mc:Choice xmlns:v="urn:schemas-microsoft-com:vml" Requires="v">
                <p:oleObj spid="_x0000_s8202" name="Equation" r:id="rId21" imgW="114226" imgH="247736" progId="Equation.DSMT4">
                  <p:embed/>
                </p:oleObj>
              </mc:Choice>
              <mc:Fallback>
                <p:oleObj name="Equation" r:id="rId21" imgW="114226" imgH="247736" progId="Equation.DSMT4">
                  <p:embed/>
                  <p:pic>
                    <p:nvPicPr>
                      <p:cNvPr id="34" name="Object 33">
                        <a:extLst>
                          <a:ext uri="{FF2B5EF4-FFF2-40B4-BE49-F238E27FC236}">
                            <a16:creationId xmlns:a16="http://schemas.microsoft.com/office/drawing/2014/main" id="{11BA4029-06AA-449F-A1FB-33F34D031752}"/>
                          </a:ext>
                        </a:extLst>
                      </p:cNvPr>
                      <p:cNvPicPr/>
                      <p:nvPr/>
                    </p:nvPicPr>
                    <p:blipFill>
                      <a:blip r:embed="rId20"/>
                      <a:stretch>
                        <a:fillRect/>
                      </a:stretch>
                    </p:blipFill>
                    <p:spPr>
                      <a:xfrm>
                        <a:off x="5621974" y="1011703"/>
                        <a:ext cx="114300" cy="247650"/>
                      </a:xfrm>
                      <a:prstGeom prst="rect">
                        <a:avLst/>
                      </a:prstGeom>
                    </p:spPr>
                  </p:pic>
                </p:oleObj>
              </mc:Fallback>
            </mc:AlternateContent>
          </a:graphicData>
        </a:graphic>
      </p:graphicFrame>
      <p:sp>
        <p:nvSpPr>
          <p:cNvPr id="21" name="Rectangle 20">
            <a:extLst>
              <a:ext uri="{FF2B5EF4-FFF2-40B4-BE49-F238E27FC236}">
                <a16:creationId xmlns:a16="http://schemas.microsoft.com/office/drawing/2014/main" id="{ADB2C87B-FFC9-497B-B57D-D2588E2FD1A3}"/>
              </a:ext>
            </a:extLst>
          </p:cNvPr>
          <p:cNvSpPr/>
          <p:nvPr/>
        </p:nvSpPr>
        <p:spPr>
          <a:xfrm>
            <a:off x="2527575" y="915672"/>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8" name="Object 17">
            <a:extLst>
              <a:ext uri="{FF2B5EF4-FFF2-40B4-BE49-F238E27FC236}">
                <a16:creationId xmlns:a16="http://schemas.microsoft.com/office/drawing/2014/main" id="{04A410C5-3580-4CC3-92A5-BB4E1E85E7FD}"/>
              </a:ext>
            </a:extLst>
          </p:cNvPr>
          <p:cNvGraphicFramePr>
            <a:graphicFrameLocks noChangeAspect="1"/>
          </p:cNvGraphicFramePr>
          <p:nvPr>
            <p:extLst>
              <p:ext uri="{D42A27DB-BD31-4B8C-83A1-F6EECF244321}">
                <p14:modId xmlns:p14="http://schemas.microsoft.com/office/powerpoint/2010/main" val="817360176"/>
              </p:ext>
            </p:extLst>
          </p:nvPr>
        </p:nvGraphicFramePr>
        <p:xfrm>
          <a:off x="2586832" y="966458"/>
          <a:ext cx="127000" cy="254000"/>
        </p:xfrm>
        <a:graphic>
          <a:graphicData uri="http://schemas.openxmlformats.org/presentationml/2006/ole">
            <mc:AlternateContent xmlns:mc="http://schemas.openxmlformats.org/markup-compatibility/2006">
              <mc:Choice xmlns:v="urn:schemas-microsoft-com:vml" Requires="v">
                <p:oleObj spid="_x0000_s8203" name="Equation" r:id="rId22" imgW="126720" imgH="253800" progId="Equation.DSMT4">
                  <p:embed/>
                </p:oleObj>
              </mc:Choice>
              <mc:Fallback>
                <p:oleObj name="Equation" r:id="rId22" imgW="126720" imgH="253800" progId="Equation.DSMT4">
                  <p:embed/>
                  <p:pic>
                    <p:nvPicPr>
                      <p:cNvPr id="18" name="Object 17">
                        <a:extLst>
                          <a:ext uri="{FF2B5EF4-FFF2-40B4-BE49-F238E27FC236}">
                            <a16:creationId xmlns:a16="http://schemas.microsoft.com/office/drawing/2014/main" id="{04A410C5-3580-4CC3-92A5-BB4E1E85E7FD}"/>
                          </a:ext>
                        </a:extLst>
                      </p:cNvPr>
                      <p:cNvPicPr/>
                      <p:nvPr/>
                    </p:nvPicPr>
                    <p:blipFill>
                      <a:blip r:embed="rId16"/>
                      <a:stretch>
                        <a:fillRect/>
                      </a:stretch>
                    </p:blipFill>
                    <p:spPr>
                      <a:xfrm>
                        <a:off x="2586832" y="966458"/>
                        <a:ext cx="127000" cy="254000"/>
                      </a:xfrm>
                      <a:prstGeom prst="rect">
                        <a:avLst/>
                      </a:prstGeom>
                    </p:spPr>
                  </p:pic>
                </p:oleObj>
              </mc:Fallback>
            </mc:AlternateContent>
          </a:graphicData>
        </a:graphic>
      </p:graphicFrame>
      <p:sp>
        <p:nvSpPr>
          <p:cNvPr id="25" name="Rectangle 24">
            <a:extLst>
              <a:ext uri="{FF2B5EF4-FFF2-40B4-BE49-F238E27FC236}">
                <a16:creationId xmlns:a16="http://schemas.microsoft.com/office/drawing/2014/main" id="{08660781-F168-4428-B1D7-E18D7242E2B8}"/>
              </a:ext>
            </a:extLst>
          </p:cNvPr>
          <p:cNvSpPr/>
          <p:nvPr/>
        </p:nvSpPr>
        <p:spPr>
          <a:xfrm>
            <a:off x="2527575" y="1370085"/>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4" name="Object 23">
            <a:extLst>
              <a:ext uri="{FF2B5EF4-FFF2-40B4-BE49-F238E27FC236}">
                <a16:creationId xmlns:a16="http://schemas.microsoft.com/office/drawing/2014/main" id="{784ECE02-1120-4839-8275-93517E1B098D}"/>
              </a:ext>
            </a:extLst>
          </p:cNvPr>
          <p:cNvGraphicFramePr>
            <a:graphicFrameLocks noChangeAspect="1"/>
          </p:cNvGraphicFramePr>
          <p:nvPr>
            <p:extLst>
              <p:ext uri="{D42A27DB-BD31-4B8C-83A1-F6EECF244321}">
                <p14:modId xmlns:p14="http://schemas.microsoft.com/office/powerpoint/2010/main" val="761115605"/>
              </p:ext>
            </p:extLst>
          </p:nvPr>
        </p:nvGraphicFramePr>
        <p:xfrm>
          <a:off x="2552701" y="1386742"/>
          <a:ext cx="190500" cy="266700"/>
        </p:xfrm>
        <a:graphic>
          <a:graphicData uri="http://schemas.openxmlformats.org/presentationml/2006/ole">
            <mc:AlternateContent xmlns:mc="http://schemas.openxmlformats.org/markup-compatibility/2006">
              <mc:Choice xmlns:v="urn:schemas-microsoft-com:vml" Requires="v">
                <p:oleObj spid="_x0000_s8204" name="Equation" r:id="rId23" imgW="190440" imgH="266400" progId="Equation.DSMT4">
                  <p:embed/>
                </p:oleObj>
              </mc:Choice>
              <mc:Fallback>
                <p:oleObj name="Equation" r:id="rId23" imgW="190440" imgH="266400" progId="Equation.DSMT4">
                  <p:embed/>
                  <p:pic>
                    <p:nvPicPr>
                      <p:cNvPr id="24" name="Object 23">
                        <a:extLst>
                          <a:ext uri="{FF2B5EF4-FFF2-40B4-BE49-F238E27FC236}">
                            <a16:creationId xmlns:a16="http://schemas.microsoft.com/office/drawing/2014/main" id="{784ECE02-1120-4839-8275-93517E1B098D}"/>
                          </a:ext>
                        </a:extLst>
                      </p:cNvPr>
                      <p:cNvPicPr/>
                      <p:nvPr/>
                    </p:nvPicPr>
                    <p:blipFill>
                      <a:blip r:embed="rId24"/>
                      <a:stretch>
                        <a:fillRect/>
                      </a:stretch>
                    </p:blipFill>
                    <p:spPr>
                      <a:xfrm>
                        <a:off x="2552701" y="1386742"/>
                        <a:ext cx="190500" cy="266700"/>
                      </a:xfrm>
                      <a:prstGeom prst="rect">
                        <a:avLst/>
                      </a:prstGeom>
                    </p:spPr>
                  </p:pic>
                </p:oleObj>
              </mc:Fallback>
            </mc:AlternateContent>
          </a:graphicData>
        </a:graphic>
      </p:graphicFrame>
      <p:sp>
        <p:nvSpPr>
          <p:cNvPr id="27" name="Rectangle 26">
            <a:extLst>
              <a:ext uri="{FF2B5EF4-FFF2-40B4-BE49-F238E27FC236}">
                <a16:creationId xmlns:a16="http://schemas.microsoft.com/office/drawing/2014/main" id="{6AAB0845-B31D-434D-A18E-44B53E5FC251}"/>
              </a:ext>
            </a:extLst>
          </p:cNvPr>
          <p:cNvSpPr/>
          <p:nvPr/>
        </p:nvSpPr>
        <p:spPr>
          <a:xfrm>
            <a:off x="3254415" y="1370085"/>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8" name="Object 27">
            <a:extLst>
              <a:ext uri="{FF2B5EF4-FFF2-40B4-BE49-F238E27FC236}">
                <a16:creationId xmlns:a16="http://schemas.microsoft.com/office/drawing/2014/main" id="{A2131C52-5A66-47FE-8B52-7A7BB1FEA9DF}"/>
              </a:ext>
            </a:extLst>
          </p:cNvPr>
          <p:cNvGraphicFramePr>
            <a:graphicFrameLocks noChangeAspect="1"/>
          </p:cNvGraphicFramePr>
          <p:nvPr>
            <p:extLst>
              <p:ext uri="{D42A27DB-BD31-4B8C-83A1-F6EECF244321}">
                <p14:modId xmlns:p14="http://schemas.microsoft.com/office/powerpoint/2010/main" val="1455523776"/>
              </p:ext>
            </p:extLst>
          </p:nvPr>
        </p:nvGraphicFramePr>
        <p:xfrm>
          <a:off x="3249614" y="1397854"/>
          <a:ext cx="203200" cy="254000"/>
        </p:xfrm>
        <a:graphic>
          <a:graphicData uri="http://schemas.openxmlformats.org/presentationml/2006/ole">
            <mc:AlternateContent xmlns:mc="http://schemas.openxmlformats.org/markup-compatibility/2006">
              <mc:Choice xmlns:v="urn:schemas-microsoft-com:vml" Requires="v">
                <p:oleObj spid="_x0000_s8205" name="Equation" r:id="rId25" imgW="203040" imgH="253800" progId="Equation.DSMT4">
                  <p:embed/>
                </p:oleObj>
              </mc:Choice>
              <mc:Fallback>
                <p:oleObj name="Equation" r:id="rId25" imgW="203040" imgH="253800" progId="Equation.DSMT4">
                  <p:embed/>
                  <p:pic>
                    <p:nvPicPr>
                      <p:cNvPr id="28" name="Object 27">
                        <a:extLst>
                          <a:ext uri="{FF2B5EF4-FFF2-40B4-BE49-F238E27FC236}">
                            <a16:creationId xmlns:a16="http://schemas.microsoft.com/office/drawing/2014/main" id="{A2131C52-5A66-47FE-8B52-7A7BB1FEA9DF}"/>
                          </a:ext>
                        </a:extLst>
                      </p:cNvPr>
                      <p:cNvPicPr/>
                      <p:nvPr/>
                    </p:nvPicPr>
                    <p:blipFill>
                      <a:blip r:embed="rId26"/>
                      <a:stretch>
                        <a:fillRect/>
                      </a:stretch>
                    </p:blipFill>
                    <p:spPr>
                      <a:xfrm>
                        <a:off x="3249614" y="1397854"/>
                        <a:ext cx="203200" cy="254000"/>
                      </a:xfrm>
                      <a:prstGeom prst="rect">
                        <a:avLst/>
                      </a:prstGeom>
                    </p:spPr>
                  </p:pic>
                </p:oleObj>
              </mc:Fallback>
            </mc:AlternateContent>
          </a:graphicData>
        </a:graphic>
      </p:graphicFrame>
      <p:sp>
        <p:nvSpPr>
          <p:cNvPr id="32" name="Rectangle 31">
            <a:extLst>
              <a:ext uri="{FF2B5EF4-FFF2-40B4-BE49-F238E27FC236}">
                <a16:creationId xmlns:a16="http://schemas.microsoft.com/office/drawing/2014/main" id="{8F5D8AAA-5EAA-4641-A113-67729C6A1C40}"/>
              </a:ext>
            </a:extLst>
          </p:cNvPr>
          <p:cNvSpPr/>
          <p:nvPr/>
        </p:nvSpPr>
        <p:spPr>
          <a:xfrm>
            <a:off x="4854183" y="1438719"/>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40" name="Object 39">
            <a:extLst>
              <a:ext uri="{FF2B5EF4-FFF2-40B4-BE49-F238E27FC236}">
                <a16:creationId xmlns:a16="http://schemas.microsoft.com/office/drawing/2014/main" id="{3AF87EF9-3DC2-4E5D-A4F8-EA5AEE819951}"/>
              </a:ext>
            </a:extLst>
          </p:cNvPr>
          <p:cNvGraphicFramePr>
            <a:graphicFrameLocks noChangeAspect="1"/>
          </p:cNvGraphicFramePr>
          <p:nvPr>
            <p:extLst>
              <p:ext uri="{D42A27DB-BD31-4B8C-83A1-F6EECF244321}">
                <p14:modId xmlns:p14="http://schemas.microsoft.com/office/powerpoint/2010/main" val="3567817695"/>
              </p:ext>
            </p:extLst>
          </p:nvPr>
        </p:nvGraphicFramePr>
        <p:xfrm>
          <a:off x="4877440" y="1442338"/>
          <a:ext cx="203200" cy="254000"/>
        </p:xfrm>
        <a:graphic>
          <a:graphicData uri="http://schemas.openxmlformats.org/presentationml/2006/ole">
            <mc:AlternateContent xmlns:mc="http://schemas.openxmlformats.org/markup-compatibility/2006">
              <mc:Choice xmlns:v="urn:schemas-microsoft-com:vml" Requires="v">
                <p:oleObj spid="_x0000_s8206" name="Equation" r:id="rId27" imgW="203040" imgH="253800" progId="Equation.DSMT4">
                  <p:embed/>
                </p:oleObj>
              </mc:Choice>
              <mc:Fallback>
                <p:oleObj name="Equation" r:id="rId27" imgW="203040" imgH="253800" progId="Equation.DSMT4">
                  <p:embed/>
                  <p:pic>
                    <p:nvPicPr>
                      <p:cNvPr id="40" name="Object 39">
                        <a:extLst>
                          <a:ext uri="{FF2B5EF4-FFF2-40B4-BE49-F238E27FC236}">
                            <a16:creationId xmlns:a16="http://schemas.microsoft.com/office/drawing/2014/main" id="{3AF87EF9-3DC2-4E5D-A4F8-EA5AEE819951}"/>
                          </a:ext>
                        </a:extLst>
                      </p:cNvPr>
                      <p:cNvPicPr/>
                      <p:nvPr/>
                    </p:nvPicPr>
                    <p:blipFill>
                      <a:blip r:embed="rId26"/>
                      <a:stretch>
                        <a:fillRect/>
                      </a:stretch>
                    </p:blipFill>
                    <p:spPr>
                      <a:xfrm>
                        <a:off x="4877440" y="1442338"/>
                        <a:ext cx="203200" cy="254000"/>
                      </a:xfrm>
                      <a:prstGeom prst="rect">
                        <a:avLst/>
                      </a:prstGeom>
                    </p:spPr>
                  </p:pic>
                </p:oleObj>
              </mc:Fallback>
            </mc:AlternateContent>
          </a:graphicData>
        </a:graphic>
      </p:graphicFrame>
      <p:sp>
        <p:nvSpPr>
          <p:cNvPr id="36" name="Rectangle 35">
            <a:extLst>
              <a:ext uri="{FF2B5EF4-FFF2-40B4-BE49-F238E27FC236}">
                <a16:creationId xmlns:a16="http://schemas.microsoft.com/office/drawing/2014/main" id="{91C01D9B-E68B-4D39-80C5-90AFF239C05C}"/>
              </a:ext>
            </a:extLst>
          </p:cNvPr>
          <p:cNvSpPr/>
          <p:nvPr/>
        </p:nvSpPr>
        <p:spPr>
          <a:xfrm>
            <a:off x="5557515" y="1441159"/>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39" name="Object 38">
            <a:extLst>
              <a:ext uri="{FF2B5EF4-FFF2-40B4-BE49-F238E27FC236}">
                <a16:creationId xmlns:a16="http://schemas.microsoft.com/office/drawing/2014/main" id="{293F367F-E159-47A6-98AD-D0EF2022642C}"/>
              </a:ext>
            </a:extLst>
          </p:cNvPr>
          <p:cNvGraphicFramePr>
            <a:graphicFrameLocks noChangeAspect="1"/>
          </p:cNvGraphicFramePr>
          <p:nvPr>
            <p:extLst>
              <p:ext uri="{D42A27DB-BD31-4B8C-83A1-F6EECF244321}">
                <p14:modId xmlns:p14="http://schemas.microsoft.com/office/powerpoint/2010/main" val="3506040752"/>
              </p:ext>
            </p:extLst>
          </p:nvPr>
        </p:nvGraphicFramePr>
        <p:xfrm>
          <a:off x="5583874" y="1426814"/>
          <a:ext cx="190500" cy="266700"/>
        </p:xfrm>
        <a:graphic>
          <a:graphicData uri="http://schemas.openxmlformats.org/presentationml/2006/ole">
            <mc:AlternateContent xmlns:mc="http://schemas.openxmlformats.org/markup-compatibility/2006">
              <mc:Choice xmlns:v="urn:schemas-microsoft-com:vml" Requires="v">
                <p:oleObj spid="_x0000_s8207" name="Equation" r:id="rId28" imgW="190440" imgH="266400" progId="Equation.DSMT4">
                  <p:embed/>
                </p:oleObj>
              </mc:Choice>
              <mc:Fallback>
                <p:oleObj name="Equation" r:id="rId28" imgW="190440" imgH="266400" progId="Equation.DSMT4">
                  <p:embed/>
                  <p:pic>
                    <p:nvPicPr>
                      <p:cNvPr id="39" name="Object 38">
                        <a:extLst>
                          <a:ext uri="{FF2B5EF4-FFF2-40B4-BE49-F238E27FC236}">
                            <a16:creationId xmlns:a16="http://schemas.microsoft.com/office/drawing/2014/main" id="{293F367F-E159-47A6-98AD-D0EF2022642C}"/>
                          </a:ext>
                        </a:extLst>
                      </p:cNvPr>
                      <p:cNvPicPr/>
                      <p:nvPr/>
                    </p:nvPicPr>
                    <p:blipFill>
                      <a:blip r:embed="rId24"/>
                      <a:stretch>
                        <a:fillRect/>
                      </a:stretch>
                    </p:blipFill>
                    <p:spPr>
                      <a:xfrm>
                        <a:off x="5583874" y="1426814"/>
                        <a:ext cx="190500" cy="266700"/>
                      </a:xfrm>
                      <a:prstGeom prst="rect">
                        <a:avLst/>
                      </a:prstGeom>
                    </p:spPr>
                  </p:pic>
                </p:oleObj>
              </mc:Fallback>
            </mc:AlternateContent>
          </a:graphicData>
        </a:graphic>
      </p:graphicFrame>
      <p:sp>
        <p:nvSpPr>
          <p:cNvPr id="10" name="Rectangle 9">
            <a:extLst>
              <a:ext uri="{FF2B5EF4-FFF2-40B4-BE49-F238E27FC236}">
                <a16:creationId xmlns:a16="http://schemas.microsoft.com/office/drawing/2014/main" id="{6AC96269-C8FD-4440-942C-42CB7CA57EE5}"/>
              </a:ext>
            </a:extLst>
          </p:cNvPr>
          <p:cNvSpPr/>
          <p:nvPr/>
        </p:nvSpPr>
        <p:spPr>
          <a:xfrm>
            <a:off x="2827494" y="1117987"/>
            <a:ext cx="330756"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7" name="Object 6">
            <a:extLst>
              <a:ext uri="{FF2B5EF4-FFF2-40B4-BE49-F238E27FC236}">
                <a16:creationId xmlns:a16="http://schemas.microsoft.com/office/drawing/2014/main" id="{C0C5D81D-53F3-4236-9976-F3DE2B698922}"/>
              </a:ext>
            </a:extLst>
          </p:cNvPr>
          <p:cNvGraphicFramePr>
            <a:graphicFrameLocks noChangeAspect="1"/>
          </p:cNvGraphicFramePr>
          <p:nvPr>
            <p:extLst>
              <p:ext uri="{D42A27DB-BD31-4B8C-83A1-F6EECF244321}">
                <p14:modId xmlns:p14="http://schemas.microsoft.com/office/powerpoint/2010/main" val="230657580"/>
              </p:ext>
            </p:extLst>
          </p:nvPr>
        </p:nvGraphicFramePr>
        <p:xfrm>
          <a:off x="2889408" y="1196904"/>
          <a:ext cx="292100" cy="215900"/>
        </p:xfrm>
        <a:graphic>
          <a:graphicData uri="http://schemas.openxmlformats.org/presentationml/2006/ole">
            <mc:AlternateContent xmlns:mc="http://schemas.openxmlformats.org/markup-compatibility/2006">
              <mc:Choice xmlns:v="urn:schemas-microsoft-com:vml" Requires="v">
                <p:oleObj spid="_x0000_s8208" name="Equation" r:id="rId29" imgW="291960" imgH="215640" progId="Equation.DSMT4">
                  <p:embed/>
                </p:oleObj>
              </mc:Choice>
              <mc:Fallback>
                <p:oleObj name="Equation" r:id="rId29" imgW="291960" imgH="215640" progId="Equation.DSMT4">
                  <p:embed/>
                  <p:pic>
                    <p:nvPicPr>
                      <p:cNvPr id="7" name="Object 6">
                        <a:extLst>
                          <a:ext uri="{FF2B5EF4-FFF2-40B4-BE49-F238E27FC236}">
                            <a16:creationId xmlns:a16="http://schemas.microsoft.com/office/drawing/2014/main" id="{C0C5D81D-53F3-4236-9976-F3DE2B698922}"/>
                          </a:ext>
                        </a:extLst>
                      </p:cNvPr>
                      <p:cNvPicPr/>
                      <p:nvPr/>
                    </p:nvPicPr>
                    <p:blipFill>
                      <a:blip r:embed="rId30"/>
                      <a:stretch>
                        <a:fillRect/>
                      </a:stretch>
                    </p:blipFill>
                    <p:spPr>
                      <a:xfrm>
                        <a:off x="2889408" y="1196904"/>
                        <a:ext cx="292100" cy="215900"/>
                      </a:xfrm>
                      <a:prstGeom prst="rect">
                        <a:avLst/>
                      </a:prstGeom>
                    </p:spPr>
                  </p:pic>
                </p:oleObj>
              </mc:Fallback>
            </mc:AlternateContent>
          </a:graphicData>
        </a:graphic>
      </p:graphicFrame>
      <p:sp>
        <p:nvSpPr>
          <p:cNvPr id="35" name="Rectangle 34">
            <a:extLst>
              <a:ext uri="{FF2B5EF4-FFF2-40B4-BE49-F238E27FC236}">
                <a16:creationId xmlns:a16="http://schemas.microsoft.com/office/drawing/2014/main" id="{790CEBB0-FD60-4413-9896-98D5FA273D93}"/>
              </a:ext>
            </a:extLst>
          </p:cNvPr>
          <p:cNvSpPr/>
          <p:nvPr/>
        </p:nvSpPr>
        <p:spPr>
          <a:xfrm>
            <a:off x="5165401" y="1147039"/>
            <a:ext cx="330756"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38" name="Object 37">
            <a:extLst>
              <a:ext uri="{FF2B5EF4-FFF2-40B4-BE49-F238E27FC236}">
                <a16:creationId xmlns:a16="http://schemas.microsoft.com/office/drawing/2014/main" id="{FA27A14C-678D-4677-B7D8-B98388E2B02A}"/>
              </a:ext>
            </a:extLst>
          </p:cNvPr>
          <p:cNvGraphicFramePr>
            <a:graphicFrameLocks noChangeAspect="1"/>
          </p:cNvGraphicFramePr>
          <p:nvPr>
            <p:extLst>
              <p:ext uri="{D42A27DB-BD31-4B8C-83A1-F6EECF244321}">
                <p14:modId xmlns:p14="http://schemas.microsoft.com/office/powerpoint/2010/main" val="1460563063"/>
              </p:ext>
            </p:extLst>
          </p:nvPr>
        </p:nvGraphicFramePr>
        <p:xfrm>
          <a:off x="5227315" y="1225956"/>
          <a:ext cx="292100" cy="215900"/>
        </p:xfrm>
        <a:graphic>
          <a:graphicData uri="http://schemas.openxmlformats.org/presentationml/2006/ole">
            <mc:AlternateContent xmlns:mc="http://schemas.openxmlformats.org/markup-compatibility/2006">
              <mc:Choice xmlns:v="urn:schemas-microsoft-com:vml" Requires="v">
                <p:oleObj spid="_x0000_s8209" name="Equation" r:id="rId31" imgW="291960" imgH="215640" progId="Equation.DSMT4">
                  <p:embed/>
                </p:oleObj>
              </mc:Choice>
              <mc:Fallback>
                <p:oleObj name="Equation" r:id="rId31" imgW="291960" imgH="215640" progId="Equation.DSMT4">
                  <p:embed/>
                  <p:pic>
                    <p:nvPicPr>
                      <p:cNvPr id="38" name="Object 37">
                        <a:extLst>
                          <a:ext uri="{FF2B5EF4-FFF2-40B4-BE49-F238E27FC236}">
                            <a16:creationId xmlns:a16="http://schemas.microsoft.com/office/drawing/2014/main" id="{FA27A14C-678D-4677-B7D8-B98388E2B02A}"/>
                          </a:ext>
                        </a:extLst>
                      </p:cNvPr>
                      <p:cNvPicPr/>
                      <p:nvPr/>
                    </p:nvPicPr>
                    <p:blipFill>
                      <a:blip r:embed="rId30"/>
                      <a:stretch>
                        <a:fillRect/>
                      </a:stretch>
                    </p:blipFill>
                    <p:spPr>
                      <a:xfrm>
                        <a:off x="5227315" y="1225956"/>
                        <a:ext cx="292100" cy="215900"/>
                      </a:xfrm>
                      <a:prstGeom prst="rect">
                        <a:avLst/>
                      </a:prstGeom>
                    </p:spPr>
                  </p:pic>
                </p:oleObj>
              </mc:Fallback>
            </mc:AlternateContent>
          </a:graphicData>
        </a:graphic>
      </p:graphicFrame>
    </p:spTree>
    <p:extLst>
      <p:ext uri="{BB962C8B-B14F-4D97-AF65-F5344CB8AC3E}">
        <p14:creationId xmlns:p14="http://schemas.microsoft.com/office/powerpoint/2010/main" val="3922128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par>
                                <p:cTn id="19" presetID="10"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fade">
                                      <p:cBhvr>
                                        <p:cTn id="24" dur="500"/>
                                        <p:tgtEl>
                                          <p:spTgt spid="43"/>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par>
                                <p:cTn id="33" presetID="10"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par>
                                <p:cTn id="36" presetID="10" presetClass="entr" presetSubtype="0"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fade">
                                      <p:cBhvr>
                                        <p:cTn id="41" dur="500"/>
                                        <p:tgtEl>
                                          <p:spTgt spid="2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500"/>
                                        <p:tgtEl>
                                          <p:spTgt spid="27"/>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par>
                                <p:cTn id="50" presetID="10" presetClass="entr" presetSubtype="0" fill="hold" nodeType="withEffect">
                                  <p:stCondLst>
                                    <p:cond delay="0"/>
                                  </p:stCondLst>
                                  <p:childTnLst>
                                    <p:set>
                                      <p:cBhvr>
                                        <p:cTn id="51" dur="1" fill="hold">
                                          <p:stCondLst>
                                            <p:cond delay="0"/>
                                          </p:stCondLst>
                                        </p:cTn>
                                        <p:tgtEl>
                                          <p:spTgt spid="38"/>
                                        </p:tgtEl>
                                        <p:attrNameLst>
                                          <p:attrName>style.visibility</p:attrName>
                                        </p:attrNameLst>
                                      </p:cBhvr>
                                      <p:to>
                                        <p:strVal val="visible"/>
                                      </p:to>
                                    </p:set>
                                    <p:animEffect transition="in" filter="fade">
                                      <p:cBhvr>
                                        <p:cTn id="52" dur="500"/>
                                        <p:tgtEl>
                                          <p:spTgt spid="38"/>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par>
                                <p:cTn id="58" presetID="10" presetClass="entr" presetSubtype="0"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par>
                                <p:cTn id="61" presetID="10"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500"/>
                                        <p:tgtEl>
                                          <p:spTgt spid="3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45"/>
                                        </p:tgtEl>
                                        <p:attrNameLst>
                                          <p:attrName>style.visibility</p:attrName>
                                        </p:attrNameLst>
                                      </p:cBhvr>
                                      <p:to>
                                        <p:strVal val="visible"/>
                                      </p:to>
                                    </p:set>
                                    <p:animEffect transition="in" filter="fade">
                                      <p:cBhvr>
                                        <p:cTn id="66" dur="500"/>
                                        <p:tgtEl>
                                          <p:spTgt spid="45"/>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nodeType="click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500"/>
                                        <p:tgtEl>
                                          <p:spTgt spid="37"/>
                                        </p:tgtEl>
                                      </p:cBhvr>
                                    </p:animEffect>
                                  </p:childTnLst>
                                </p:cTn>
                              </p:par>
                              <p:par>
                                <p:cTn id="72" presetID="10" presetClass="entr" presetSubtype="0" fill="hold" nodeType="withEffect">
                                  <p:stCondLst>
                                    <p:cond delay="0"/>
                                  </p:stCondLst>
                                  <p:childTnLst>
                                    <p:set>
                                      <p:cBhvr>
                                        <p:cTn id="73" dur="1" fill="hold">
                                          <p:stCondLst>
                                            <p:cond delay="0"/>
                                          </p:stCondLst>
                                        </p:cTn>
                                        <p:tgtEl>
                                          <p:spTgt spid="39"/>
                                        </p:tgtEl>
                                        <p:attrNameLst>
                                          <p:attrName>style.visibility</p:attrName>
                                        </p:attrNameLst>
                                      </p:cBhvr>
                                      <p:to>
                                        <p:strVal val="visible"/>
                                      </p:to>
                                    </p:set>
                                    <p:animEffect transition="in" filter="fade">
                                      <p:cBhvr>
                                        <p:cTn id="74" dur="500"/>
                                        <p:tgtEl>
                                          <p:spTgt spid="39"/>
                                        </p:tgtEl>
                                      </p:cBhvr>
                                    </p:animEffect>
                                  </p:childTnLst>
                                </p:cTn>
                              </p:par>
                              <p:par>
                                <p:cTn id="75" presetID="10" presetClass="entr" presetSubtype="0" fill="hold" nodeType="with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fade">
                                      <p:cBhvr>
                                        <p:cTn id="77" dur="500"/>
                                        <p:tgtEl>
                                          <p:spTgt spid="40"/>
                                        </p:tgtEl>
                                      </p:cBhvr>
                                    </p:animEffect>
                                  </p:childTnLst>
                                </p:cTn>
                              </p:par>
                              <p:par>
                                <p:cTn id="78" presetID="10" presetClass="entr" presetSubtype="0" fill="hold" grpId="0" nodeType="with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fade">
                                      <p:cBhvr>
                                        <p:cTn id="80" dur="500"/>
                                        <p:tgtEl>
                                          <p:spTgt spid="32"/>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5" grpId="0" animBg="1"/>
      <p:bldP spid="21" grpId="0" animBg="1"/>
      <p:bldP spid="25" grpId="0" animBg="1"/>
      <p:bldP spid="27" grpId="0" animBg="1"/>
      <p:bldP spid="32" grpId="0" animBg="1"/>
      <p:bldP spid="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Object 15">
            <a:extLst>
              <a:ext uri="{FF2B5EF4-FFF2-40B4-BE49-F238E27FC236}">
                <a16:creationId xmlns:a16="http://schemas.microsoft.com/office/drawing/2014/main" id="{8D89BCFB-812E-4D79-973F-AE12A02E23EF}"/>
              </a:ext>
            </a:extLst>
          </p:cNvPr>
          <p:cNvGraphicFramePr>
            <a:graphicFrameLocks noChangeAspect="1"/>
          </p:cNvGraphicFramePr>
          <p:nvPr>
            <p:extLst>
              <p:ext uri="{D42A27DB-BD31-4B8C-83A1-F6EECF244321}">
                <p14:modId xmlns:p14="http://schemas.microsoft.com/office/powerpoint/2010/main" val="3201170514"/>
              </p:ext>
            </p:extLst>
          </p:nvPr>
        </p:nvGraphicFramePr>
        <p:xfrm>
          <a:off x="3497263" y="923925"/>
          <a:ext cx="787400" cy="812800"/>
        </p:xfrm>
        <a:graphic>
          <a:graphicData uri="http://schemas.openxmlformats.org/presentationml/2006/ole">
            <mc:AlternateContent xmlns:mc="http://schemas.openxmlformats.org/markup-compatibility/2006">
              <mc:Choice xmlns:v="urn:schemas-microsoft-com:vml" Requires="v">
                <p:oleObj spid="_x0000_s9218" name="Equation" r:id="rId4" imgW="787320" imgH="812520" progId="Equation.DSMT4">
                  <p:embed/>
                </p:oleObj>
              </mc:Choice>
              <mc:Fallback>
                <p:oleObj name="Equation" r:id="rId4" imgW="787320" imgH="812520" progId="Equation.DSMT4">
                  <p:embed/>
                  <p:pic>
                    <p:nvPicPr>
                      <p:cNvPr id="16" name="Object 15">
                        <a:extLst>
                          <a:ext uri="{FF2B5EF4-FFF2-40B4-BE49-F238E27FC236}">
                            <a16:creationId xmlns:a16="http://schemas.microsoft.com/office/drawing/2014/main" id="{8D89BCFB-812E-4D79-973F-AE12A02E23EF}"/>
                          </a:ext>
                        </a:extLst>
                      </p:cNvPr>
                      <p:cNvPicPr/>
                      <p:nvPr/>
                    </p:nvPicPr>
                    <p:blipFill>
                      <a:blip r:embed="rId5"/>
                      <a:stretch>
                        <a:fillRect/>
                      </a:stretch>
                    </p:blipFill>
                    <p:spPr>
                      <a:xfrm>
                        <a:off x="3497263" y="923925"/>
                        <a:ext cx="787400" cy="812800"/>
                      </a:xfrm>
                      <a:prstGeom prst="rect">
                        <a:avLst/>
                      </a:prstGeom>
                      <a:solidFill>
                        <a:schemeClr val="bg1"/>
                      </a:solidFill>
                      <a:ln>
                        <a:noFill/>
                      </a:ln>
                    </p:spPr>
                  </p:pic>
                </p:oleObj>
              </mc:Fallback>
            </mc:AlternateContent>
          </a:graphicData>
        </a:graphic>
      </p:graphicFrame>
      <p:graphicFrame>
        <p:nvGraphicFramePr>
          <p:cNvPr id="8" name="Object 7">
            <a:extLst>
              <a:ext uri="{FF2B5EF4-FFF2-40B4-BE49-F238E27FC236}">
                <a16:creationId xmlns:a16="http://schemas.microsoft.com/office/drawing/2014/main" id="{51000BD7-A53B-4242-9C12-09DD3549E31D}"/>
              </a:ext>
            </a:extLst>
          </p:cNvPr>
          <p:cNvGraphicFramePr>
            <a:graphicFrameLocks noChangeAspect="1"/>
          </p:cNvGraphicFramePr>
          <p:nvPr>
            <p:extLst>
              <p:ext uri="{D42A27DB-BD31-4B8C-83A1-F6EECF244321}">
                <p14:modId xmlns:p14="http://schemas.microsoft.com/office/powerpoint/2010/main" val="2591397386"/>
              </p:ext>
            </p:extLst>
          </p:nvPr>
        </p:nvGraphicFramePr>
        <p:xfrm>
          <a:off x="2532063" y="935991"/>
          <a:ext cx="939800" cy="736600"/>
        </p:xfrm>
        <a:graphic>
          <a:graphicData uri="http://schemas.openxmlformats.org/presentationml/2006/ole">
            <mc:AlternateContent xmlns:mc="http://schemas.openxmlformats.org/markup-compatibility/2006">
              <mc:Choice xmlns:v="urn:schemas-microsoft-com:vml" Requires="v">
                <p:oleObj spid="_x0000_s9219" name="Equation" r:id="rId6" imgW="939600" imgH="736560" progId="Equation.DSMT4">
                  <p:embed/>
                </p:oleObj>
              </mc:Choice>
              <mc:Fallback>
                <p:oleObj name="Equation" r:id="rId6" imgW="939600" imgH="736560" progId="Equation.DSMT4">
                  <p:embed/>
                  <p:pic>
                    <p:nvPicPr>
                      <p:cNvPr id="8" name="Object 7">
                        <a:extLst>
                          <a:ext uri="{FF2B5EF4-FFF2-40B4-BE49-F238E27FC236}">
                            <a16:creationId xmlns:a16="http://schemas.microsoft.com/office/drawing/2014/main" id="{51000BD7-A53B-4242-9C12-09DD3549E31D}"/>
                          </a:ext>
                        </a:extLst>
                      </p:cNvPr>
                      <p:cNvPicPr/>
                      <p:nvPr/>
                    </p:nvPicPr>
                    <p:blipFill>
                      <a:blip r:embed="rId7"/>
                      <a:stretch>
                        <a:fillRect/>
                      </a:stretch>
                    </p:blipFill>
                    <p:spPr>
                      <a:xfrm>
                        <a:off x="2532063" y="935991"/>
                        <a:ext cx="939800" cy="736600"/>
                      </a:xfrm>
                      <a:prstGeom prst="rect">
                        <a:avLst/>
                      </a:prstGeom>
                    </p:spPr>
                  </p:pic>
                </p:oleObj>
              </mc:Fallback>
            </mc:AlternateContent>
          </a:graphicData>
        </a:graphic>
      </p:graphicFrame>
      <p:pic>
        <p:nvPicPr>
          <p:cNvPr id="4" name="Picture 3">
            <a:extLst>
              <a:ext uri="{FF2B5EF4-FFF2-40B4-BE49-F238E27FC236}">
                <a16:creationId xmlns:a16="http://schemas.microsoft.com/office/drawing/2014/main" id="{5787C856-2A60-45FF-A601-D636D9153DD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18277" y="2479619"/>
            <a:ext cx="7907446" cy="1822571"/>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1:10</a:t>
            </a:r>
          </a:p>
        </p:txBody>
      </p:sp>
      <p:graphicFrame>
        <p:nvGraphicFramePr>
          <p:cNvPr id="29" name="Object 28">
            <a:extLst>
              <a:ext uri="{FF2B5EF4-FFF2-40B4-BE49-F238E27FC236}">
                <a16:creationId xmlns:a16="http://schemas.microsoft.com/office/drawing/2014/main" id="{25795356-D352-411C-AC1C-E3E6A6D74288}"/>
              </a:ext>
            </a:extLst>
          </p:cNvPr>
          <p:cNvGraphicFramePr>
            <a:graphicFrameLocks noChangeAspect="1"/>
          </p:cNvGraphicFramePr>
          <p:nvPr>
            <p:extLst>
              <p:ext uri="{D42A27DB-BD31-4B8C-83A1-F6EECF244321}">
                <p14:modId xmlns:p14="http://schemas.microsoft.com/office/powerpoint/2010/main" val="31615605"/>
              </p:ext>
            </p:extLst>
          </p:nvPr>
        </p:nvGraphicFramePr>
        <p:xfrm>
          <a:off x="4851400" y="962025"/>
          <a:ext cx="939800" cy="736600"/>
        </p:xfrm>
        <a:graphic>
          <a:graphicData uri="http://schemas.openxmlformats.org/presentationml/2006/ole">
            <mc:AlternateContent xmlns:mc="http://schemas.openxmlformats.org/markup-compatibility/2006">
              <mc:Choice xmlns:v="urn:schemas-microsoft-com:vml" Requires="v">
                <p:oleObj spid="_x0000_s9220" name="Equation" r:id="rId9" imgW="939600" imgH="736560" progId="Equation.DSMT4">
                  <p:embed/>
                </p:oleObj>
              </mc:Choice>
              <mc:Fallback>
                <p:oleObj name="Equation" r:id="rId9" imgW="939600" imgH="736560" progId="Equation.DSMT4">
                  <p:embed/>
                  <p:pic>
                    <p:nvPicPr>
                      <p:cNvPr id="29" name="Object 28">
                        <a:extLst>
                          <a:ext uri="{FF2B5EF4-FFF2-40B4-BE49-F238E27FC236}">
                            <a16:creationId xmlns:a16="http://schemas.microsoft.com/office/drawing/2014/main" id="{25795356-D352-411C-AC1C-E3E6A6D74288}"/>
                          </a:ext>
                        </a:extLst>
                      </p:cNvPr>
                      <p:cNvPicPr/>
                      <p:nvPr/>
                    </p:nvPicPr>
                    <p:blipFill>
                      <a:blip r:embed="rId10"/>
                      <a:stretch>
                        <a:fillRect/>
                      </a:stretch>
                    </p:blipFill>
                    <p:spPr>
                      <a:xfrm>
                        <a:off x="4851400" y="962025"/>
                        <a:ext cx="939800" cy="736600"/>
                      </a:xfrm>
                      <a:prstGeom prst="rect">
                        <a:avLst/>
                      </a:prstGeom>
                    </p:spPr>
                  </p:pic>
                </p:oleObj>
              </mc:Fallback>
            </mc:AlternateContent>
          </a:graphicData>
        </a:graphic>
      </p:graphicFrame>
      <p:graphicFrame>
        <p:nvGraphicFramePr>
          <p:cNvPr id="31" name="Object 30">
            <a:extLst>
              <a:ext uri="{FF2B5EF4-FFF2-40B4-BE49-F238E27FC236}">
                <a16:creationId xmlns:a16="http://schemas.microsoft.com/office/drawing/2014/main" id="{2254F116-72AC-45AF-B209-BBCFA4192C8A}"/>
              </a:ext>
            </a:extLst>
          </p:cNvPr>
          <p:cNvGraphicFramePr>
            <a:graphicFrameLocks noChangeAspect="1"/>
          </p:cNvGraphicFramePr>
          <p:nvPr>
            <p:extLst>
              <p:ext uri="{D42A27DB-BD31-4B8C-83A1-F6EECF244321}">
                <p14:modId xmlns:p14="http://schemas.microsoft.com/office/powerpoint/2010/main" val="93958260"/>
              </p:ext>
            </p:extLst>
          </p:nvPr>
        </p:nvGraphicFramePr>
        <p:xfrm>
          <a:off x="5830888" y="968375"/>
          <a:ext cx="787400" cy="812800"/>
        </p:xfrm>
        <a:graphic>
          <a:graphicData uri="http://schemas.openxmlformats.org/presentationml/2006/ole">
            <mc:AlternateContent xmlns:mc="http://schemas.openxmlformats.org/markup-compatibility/2006">
              <mc:Choice xmlns:v="urn:schemas-microsoft-com:vml" Requires="v">
                <p:oleObj spid="_x0000_s9221" name="Equation" r:id="rId11" imgW="787320" imgH="812520" progId="Equation.DSMT4">
                  <p:embed/>
                </p:oleObj>
              </mc:Choice>
              <mc:Fallback>
                <p:oleObj name="Equation" r:id="rId11" imgW="787320" imgH="812520" progId="Equation.DSMT4">
                  <p:embed/>
                  <p:pic>
                    <p:nvPicPr>
                      <p:cNvPr id="31" name="Object 30">
                        <a:extLst>
                          <a:ext uri="{FF2B5EF4-FFF2-40B4-BE49-F238E27FC236}">
                            <a16:creationId xmlns:a16="http://schemas.microsoft.com/office/drawing/2014/main" id="{2254F116-72AC-45AF-B209-BBCFA4192C8A}"/>
                          </a:ext>
                        </a:extLst>
                      </p:cNvPr>
                      <p:cNvPicPr/>
                      <p:nvPr/>
                    </p:nvPicPr>
                    <p:blipFill>
                      <a:blip r:embed="rId12"/>
                      <a:stretch>
                        <a:fillRect/>
                      </a:stretch>
                    </p:blipFill>
                    <p:spPr>
                      <a:xfrm>
                        <a:off x="5830888" y="968375"/>
                        <a:ext cx="787400" cy="812800"/>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33C124DA-BF98-45C7-96AA-463A89EA788E}"/>
              </a:ext>
            </a:extLst>
          </p:cNvPr>
          <p:cNvSpPr/>
          <p:nvPr/>
        </p:nvSpPr>
        <p:spPr>
          <a:xfrm>
            <a:off x="3861276" y="1386742"/>
            <a:ext cx="316550" cy="283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2" name="Object 21">
            <a:extLst>
              <a:ext uri="{FF2B5EF4-FFF2-40B4-BE49-F238E27FC236}">
                <a16:creationId xmlns:a16="http://schemas.microsoft.com/office/drawing/2014/main" id="{65085017-C697-4878-8538-CB75204FF6A2}"/>
              </a:ext>
            </a:extLst>
          </p:cNvPr>
          <p:cNvGraphicFramePr>
            <a:graphicFrameLocks noChangeAspect="1"/>
          </p:cNvGraphicFramePr>
          <p:nvPr>
            <p:extLst>
              <p:ext uri="{D42A27DB-BD31-4B8C-83A1-F6EECF244321}">
                <p14:modId xmlns:p14="http://schemas.microsoft.com/office/powerpoint/2010/main" val="848625257"/>
              </p:ext>
            </p:extLst>
          </p:nvPr>
        </p:nvGraphicFramePr>
        <p:xfrm>
          <a:off x="3868738" y="1403350"/>
          <a:ext cx="317500" cy="266700"/>
        </p:xfrm>
        <a:graphic>
          <a:graphicData uri="http://schemas.openxmlformats.org/presentationml/2006/ole">
            <mc:AlternateContent xmlns:mc="http://schemas.openxmlformats.org/markup-compatibility/2006">
              <mc:Choice xmlns:v="urn:schemas-microsoft-com:vml" Requires="v">
                <p:oleObj spid="_x0000_s9222" name="Equation" r:id="rId13" imgW="317160" imgH="266400" progId="Equation.DSMT4">
                  <p:embed/>
                </p:oleObj>
              </mc:Choice>
              <mc:Fallback>
                <p:oleObj name="Equation" r:id="rId13" imgW="317160" imgH="266400" progId="Equation.DSMT4">
                  <p:embed/>
                  <p:pic>
                    <p:nvPicPr>
                      <p:cNvPr id="22" name="Object 21">
                        <a:extLst>
                          <a:ext uri="{FF2B5EF4-FFF2-40B4-BE49-F238E27FC236}">
                            <a16:creationId xmlns:a16="http://schemas.microsoft.com/office/drawing/2014/main" id="{65085017-C697-4878-8538-CB75204FF6A2}"/>
                          </a:ext>
                        </a:extLst>
                      </p:cNvPr>
                      <p:cNvPicPr/>
                      <p:nvPr/>
                    </p:nvPicPr>
                    <p:blipFill>
                      <a:blip r:embed="rId14"/>
                      <a:stretch>
                        <a:fillRect/>
                      </a:stretch>
                    </p:blipFill>
                    <p:spPr>
                      <a:xfrm>
                        <a:off x="3868738" y="1403350"/>
                        <a:ext cx="317500" cy="266700"/>
                      </a:xfrm>
                      <a:prstGeom prst="rect">
                        <a:avLst/>
                      </a:prstGeom>
                    </p:spPr>
                  </p:pic>
                </p:oleObj>
              </mc:Fallback>
            </mc:AlternateContent>
          </a:graphicData>
        </a:graphic>
      </p:graphicFrame>
      <p:sp>
        <p:nvSpPr>
          <p:cNvPr id="9" name="Rectangle 8">
            <a:extLst>
              <a:ext uri="{FF2B5EF4-FFF2-40B4-BE49-F238E27FC236}">
                <a16:creationId xmlns:a16="http://schemas.microsoft.com/office/drawing/2014/main" id="{2F3A739D-9724-4579-8C4B-FE0B33F953BE}"/>
              </a:ext>
            </a:extLst>
          </p:cNvPr>
          <p:cNvSpPr/>
          <p:nvPr/>
        </p:nvSpPr>
        <p:spPr>
          <a:xfrm>
            <a:off x="3176349" y="892670"/>
            <a:ext cx="213756"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0" name="Object 19">
            <a:extLst>
              <a:ext uri="{FF2B5EF4-FFF2-40B4-BE49-F238E27FC236}">
                <a16:creationId xmlns:a16="http://schemas.microsoft.com/office/drawing/2014/main" id="{D56E7CC2-AE4E-44B4-BBBD-8CCA2CB17714}"/>
              </a:ext>
            </a:extLst>
          </p:cNvPr>
          <p:cNvGraphicFramePr>
            <a:graphicFrameLocks noChangeAspect="1"/>
          </p:cNvGraphicFramePr>
          <p:nvPr>
            <p:extLst>
              <p:ext uri="{D42A27DB-BD31-4B8C-83A1-F6EECF244321}">
                <p14:modId xmlns:p14="http://schemas.microsoft.com/office/powerpoint/2010/main" val="2389222019"/>
              </p:ext>
            </p:extLst>
          </p:nvPr>
        </p:nvGraphicFramePr>
        <p:xfrm>
          <a:off x="3292472" y="994241"/>
          <a:ext cx="114300" cy="247650"/>
        </p:xfrm>
        <a:graphic>
          <a:graphicData uri="http://schemas.openxmlformats.org/presentationml/2006/ole">
            <mc:AlternateContent xmlns:mc="http://schemas.openxmlformats.org/markup-compatibility/2006">
              <mc:Choice xmlns:v="urn:schemas-microsoft-com:vml" Requires="v">
                <p:oleObj spid="_x0000_s9223" name="Equation" r:id="rId15" imgW="114226" imgH="247736" progId="Equation.DSMT4">
                  <p:embed/>
                </p:oleObj>
              </mc:Choice>
              <mc:Fallback>
                <p:oleObj name="Equation" r:id="rId15" imgW="114226" imgH="247736" progId="Equation.DSMT4">
                  <p:embed/>
                  <p:pic>
                    <p:nvPicPr>
                      <p:cNvPr id="20" name="Object 19">
                        <a:extLst>
                          <a:ext uri="{FF2B5EF4-FFF2-40B4-BE49-F238E27FC236}">
                            <a16:creationId xmlns:a16="http://schemas.microsoft.com/office/drawing/2014/main" id="{D56E7CC2-AE4E-44B4-BBBD-8CCA2CB17714}"/>
                          </a:ext>
                        </a:extLst>
                      </p:cNvPr>
                      <p:cNvPicPr/>
                      <p:nvPr/>
                    </p:nvPicPr>
                    <p:blipFill>
                      <a:blip r:embed="rId16"/>
                      <a:stretch>
                        <a:fillRect/>
                      </a:stretch>
                    </p:blipFill>
                    <p:spPr>
                      <a:xfrm>
                        <a:off x="3292472" y="994241"/>
                        <a:ext cx="114300" cy="247650"/>
                      </a:xfrm>
                      <a:prstGeom prst="rect">
                        <a:avLst/>
                      </a:prstGeom>
                    </p:spPr>
                  </p:pic>
                </p:oleObj>
              </mc:Fallback>
            </mc:AlternateContent>
          </a:graphicData>
        </a:graphic>
      </p:graphicFrame>
      <p:sp>
        <p:nvSpPr>
          <p:cNvPr id="25" name="Rectangle 24">
            <a:extLst>
              <a:ext uri="{FF2B5EF4-FFF2-40B4-BE49-F238E27FC236}">
                <a16:creationId xmlns:a16="http://schemas.microsoft.com/office/drawing/2014/main" id="{01F1D919-BFF4-467E-8282-750EDCE6C40B}"/>
              </a:ext>
            </a:extLst>
          </p:cNvPr>
          <p:cNvSpPr/>
          <p:nvPr/>
        </p:nvSpPr>
        <p:spPr>
          <a:xfrm>
            <a:off x="5523468" y="919816"/>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tangle 22">
            <a:extLst>
              <a:ext uri="{FF2B5EF4-FFF2-40B4-BE49-F238E27FC236}">
                <a16:creationId xmlns:a16="http://schemas.microsoft.com/office/drawing/2014/main" id="{D8C04E86-FA94-42C6-AD0D-344387DF60E9}"/>
              </a:ext>
            </a:extLst>
          </p:cNvPr>
          <p:cNvSpPr/>
          <p:nvPr/>
        </p:nvSpPr>
        <p:spPr>
          <a:xfrm>
            <a:off x="6206169" y="1440717"/>
            <a:ext cx="316550" cy="283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34" name="Object 33">
            <a:extLst>
              <a:ext uri="{FF2B5EF4-FFF2-40B4-BE49-F238E27FC236}">
                <a16:creationId xmlns:a16="http://schemas.microsoft.com/office/drawing/2014/main" id="{11BA4029-06AA-449F-A1FB-33F34D031752}"/>
              </a:ext>
            </a:extLst>
          </p:cNvPr>
          <p:cNvGraphicFramePr>
            <a:graphicFrameLocks noChangeAspect="1"/>
          </p:cNvGraphicFramePr>
          <p:nvPr>
            <p:extLst>
              <p:ext uri="{D42A27DB-BD31-4B8C-83A1-F6EECF244321}">
                <p14:modId xmlns:p14="http://schemas.microsoft.com/office/powerpoint/2010/main" val="4238695511"/>
              </p:ext>
            </p:extLst>
          </p:nvPr>
        </p:nvGraphicFramePr>
        <p:xfrm>
          <a:off x="5576887" y="989034"/>
          <a:ext cx="177800" cy="279400"/>
        </p:xfrm>
        <a:graphic>
          <a:graphicData uri="http://schemas.openxmlformats.org/presentationml/2006/ole">
            <mc:AlternateContent xmlns:mc="http://schemas.openxmlformats.org/markup-compatibility/2006">
              <mc:Choice xmlns:v="urn:schemas-microsoft-com:vml" Requires="v">
                <p:oleObj spid="_x0000_s9224" name="Equation" r:id="rId17" imgW="177480" imgH="279360" progId="Equation.DSMT4">
                  <p:embed/>
                </p:oleObj>
              </mc:Choice>
              <mc:Fallback>
                <p:oleObj name="Equation" r:id="rId17" imgW="177480" imgH="279360" progId="Equation.DSMT4">
                  <p:embed/>
                  <p:pic>
                    <p:nvPicPr>
                      <p:cNvPr id="34" name="Object 33">
                        <a:extLst>
                          <a:ext uri="{FF2B5EF4-FFF2-40B4-BE49-F238E27FC236}">
                            <a16:creationId xmlns:a16="http://schemas.microsoft.com/office/drawing/2014/main" id="{11BA4029-06AA-449F-A1FB-33F34D031752}"/>
                          </a:ext>
                        </a:extLst>
                      </p:cNvPr>
                      <p:cNvPicPr/>
                      <p:nvPr/>
                    </p:nvPicPr>
                    <p:blipFill>
                      <a:blip r:embed="rId18"/>
                      <a:stretch>
                        <a:fillRect/>
                      </a:stretch>
                    </p:blipFill>
                    <p:spPr>
                      <a:xfrm>
                        <a:off x="5576887" y="989034"/>
                        <a:ext cx="177800" cy="279400"/>
                      </a:xfrm>
                      <a:prstGeom prst="rect">
                        <a:avLst/>
                      </a:prstGeom>
                    </p:spPr>
                  </p:pic>
                </p:oleObj>
              </mc:Fallback>
            </mc:AlternateContent>
          </a:graphicData>
        </a:graphic>
      </p:graphicFrame>
      <p:graphicFrame>
        <p:nvGraphicFramePr>
          <p:cNvPr id="37" name="Object 36">
            <a:extLst>
              <a:ext uri="{FF2B5EF4-FFF2-40B4-BE49-F238E27FC236}">
                <a16:creationId xmlns:a16="http://schemas.microsoft.com/office/drawing/2014/main" id="{386C0840-EB8F-4162-B2B4-100E01D5F74F}"/>
              </a:ext>
            </a:extLst>
          </p:cNvPr>
          <p:cNvGraphicFramePr>
            <a:graphicFrameLocks noChangeAspect="1"/>
          </p:cNvGraphicFramePr>
          <p:nvPr>
            <p:extLst>
              <p:ext uri="{D42A27DB-BD31-4B8C-83A1-F6EECF244321}">
                <p14:modId xmlns:p14="http://schemas.microsoft.com/office/powerpoint/2010/main" val="2982147005"/>
              </p:ext>
            </p:extLst>
          </p:nvPr>
        </p:nvGraphicFramePr>
        <p:xfrm>
          <a:off x="6203950" y="1447800"/>
          <a:ext cx="317500" cy="266700"/>
        </p:xfrm>
        <a:graphic>
          <a:graphicData uri="http://schemas.openxmlformats.org/presentationml/2006/ole">
            <mc:AlternateContent xmlns:mc="http://schemas.openxmlformats.org/markup-compatibility/2006">
              <mc:Choice xmlns:v="urn:schemas-microsoft-com:vml" Requires="v">
                <p:oleObj spid="_x0000_s9225" name="Equation" r:id="rId19" imgW="317160" imgH="266400" progId="Equation.DSMT4">
                  <p:embed/>
                </p:oleObj>
              </mc:Choice>
              <mc:Fallback>
                <p:oleObj name="Equation" r:id="rId19" imgW="317160" imgH="266400" progId="Equation.DSMT4">
                  <p:embed/>
                  <p:pic>
                    <p:nvPicPr>
                      <p:cNvPr id="37" name="Object 36">
                        <a:extLst>
                          <a:ext uri="{FF2B5EF4-FFF2-40B4-BE49-F238E27FC236}">
                            <a16:creationId xmlns:a16="http://schemas.microsoft.com/office/drawing/2014/main" id="{386C0840-EB8F-4162-B2B4-100E01D5F74F}"/>
                          </a:ext>
                        </a:extLst>
                      </p:cNvPr>
                      <p:cNvPicPr/>
                      <p:nvPr/>
                    </p:nvPicPr>
                    <p:blipFill>
                      <a:blip r:embed="rId20"/>
                      <a:stretch>
                        <a:fillRect/>
                      </a:stretch>
                    </p:blipFill>
                    <p:spPr>
                      <a:xfrm>
                        <a:off x="6203950" y="1447800"/>
                        <a:ext cx="317500" cy="266700"/>
                      </a:xfrm>
                      <a:prstGeom prst="rect">
                        <a:avLst/>
                      </a:prstGeom>
                    </p:spPr>
                  </p:pic>
                </p:oleObj>
              </mc:Fallback>
            </mc:AlternateContent>
          </a:graphicData>
        </a:graphic>
      </p:graphicFrame>
      <p:sp>
        <p:nvSpPr>
          <p:cNvPr id="26" name="Rectangle 25">
            <a:extLst>
              <a:ext uri="{FF2B5EF4-FFF2-40B4-BE49-F238E27FC236}">
                <a16:creationId xmlns:a16="http://schemas.microsoft.com/office/drawing/2014/main" id="{FEC54DCB-A6DD-4307-A8A3-C16AA94A15AB}"/>
              </a:ext>
            </a:extLst>
          </p:cNvPr>
          <p:cNvSpPr/>
          <p:nvPr/>
        </p:nvSpPr>
        <p:spPr>
          <a:xfrm>
            <a:off x="2527575" y="1373895"/>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tangle 26">
            <a:extLst>
              <a:ext uri="{FF2B5EF4-FFF2-40B4-BE49-F238E27FC236}">
                <a16:creationId xmlns:a16="http://schemas.microsoft.com/office/drawing/2014/main" id="{F932A2AE-9AEC-449A-9342-45958E29F571}"/>
              </a:ext>
            </a:extLst>
          </p:cNvPr>
          <p:cNvSpPr/>
          <p:nvPr/>
        </p:nvSpPr>
        <p:spPr>
          <a:xfrm>
            <a:off x="3254415" y="1373895"/>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Rectangle 29">
            <a:extLst>
              <a:ext uri="{FF2B5EF4-FFF2-40B4-BE49-F238E27FC236}">
                <a16:creationId xmlns:a16="http://schemas.microsoft.com/office/drawing/2014/main" id="{0F72E27F-34CF-4046-8548-1A3A8AA19580}"/>
              </a:ext>
            </a:extLst>
          </p:cNvPr>
          <p:cNvSpPr/>
          <p:nvPr/>
        </p:nvSpPr>
        <p:spPr>
          <a:xfrm>
            <a:off x="4854183" y="1442529"/>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a:extLst>
              <a:ext uri="{FF2B5EF4-FFF2-40B4-BE49-F238E27FC236}">
                <a16:creationId xmlns:a16="http://schemas.microsoft.com/office/drawing/2014/main" id="{2D780D59-BA07-48E5-A29B-AC84E1B77850}"/>
              </a:ext>
            </a:extLst>
          </p:cNvPr>
          <p:cNvSpPr/>
          <p:nvPr/>
        </p:nvSpPr>
        <p:spPr>
          <a:xfrm>
            <a:off x="5557515" y="1444969"/>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4" name="Object 23">
            <a:extLst>
              <a:ext uri="{FF2B5EF4-FFF2-40B4-BE49-F238E27FC236}">
                <a16:creationId xmlns:a16="http://schemas.microsoft.com/office/drawing/2014/main" id="{784ECE02-1120-4839-8275-93517E1B098D}"/>
              </a:ext>
            </a:extLst>
          </p:cNvPr>
          <p:cNvGraphicFramePr>
            <a:graphicFrameLocks noChangeAspect="1"/>
          </p:cNvGraphicFramePr>
          <p:nvPr>
            <p:extLst>
              <p:ext uri="{D42A27DB-BD31-4B8C-83A1-F6EECF244321}">
                <p14:modId xmlns:p14="http://schemas.microsoft.com/office/powerpoint/2010/main" val="3990410663"/>
              </p:ext>
            </p:extLst>
          </p:nvPr>
        </p:nvGraphicFramePr>
        <p:xfrm>
          <a:off x="2560636" y="1400968"/>
          <a:ext cx="203200" cy="254000"/>
        </p:xfrm>
        <a:graphic>
          <a:graphicData uri="http://schemas.openxmlformats.org/presentationml/2006/ole">
            <mc:AlternateContent xmlns:mc="http://schemas.openxmlformats.org/markup-compatibility/2006">
              <mc:Choice xmlns:v="urn:schemas-microsoft-com:vml" Requires="v">
                <p:oleObj spid="_x0000_s9226" name="Equation" r:id="rId21" imgW="203040" imgH="253800" progId="Equation.DSMT4">
                  <p:embed/>
                </p:oleObj>
              </mc:Choice>
              <mc:Fallback>
                <p:oleObj name="Equation" r:id="rId21" imgW="203040" imgH="253800" progId="Equation.DSMT4">
                  <p:embed/>
                  <p:pic>
                    <p:nvPicPr>
                      <p:cNvPr id="24" name="Object 23">
                        <a:extLst>
                          <a:ext uri="{FF2B5EF4-FFF2-40B4-BE49-F238E27FC236}">
                            <a16:creationId xmlns:a16="http://schemas.microsoft.com/office/drawing/2014/main" id="{784ECE02-1120-4839-8275-93517E1B098D}"/>
                          </a:ext>
                        </a:extLst>
                      </p:cNvPr>
                      <p:cNvPicPr/>
                      <p:nvPr/>
                    </p:nvPicPr>
                    <p:blipFill>
                      <a:blip r:embed="rId22"/>
                      <a:stretch>
                        <a:fillRect/>
                      </a:stretch>
                    </p:blipFill>
                    <p:spPr>
                      <a:xfrm>
                        <a:off x="2560636" y="1400968"/>
                        <a:ext cx="203200" cy="254000"/>
                      </a:xfrm>
                      <a:prstGeom prst="rect">
                        <a:avLst/>
                      </a:prstGeom>
                    </p:spPr>
                  </p:pic>
                </p:oleObj>
              </mc:Fallback>
            </mc:AlternateContent>
          </a:graphicData>
        </a:graphic>
      </p:graphicFrame>
      <p:graphicFrame>
        <p:nvGraphicFramePr>
          <p:cNvPr id="28" name="Object 27">
            <a:extLst>
              <a:ext uri="{FF2B5EF4-FFF2-40B4-BE49-F238E27FC236}">
                <a16:creationId xmlns:a16="http://schemas.microsoft.com/office/drawing/2014/main" id="{A2131C52-5A66-47FE-8B52-7A7BB1FEA9DF}"/>
              </a:ext>
            </a:extLst>
          </p:cNvPr>
          <p:cNvGraphicFramePr>
            <a:graphicFrameLocks noChangeAspect="1"/>
          </p:cNvGraphicFramePr>
          <p:nvPr>
            <p:extLst>
              <p:ext uri="{D42A27DB-BD31-4B8C-83A1-F6EECF244321}">
                <p14:modId xmlns:p14="http://schemas.microsoft.com/office/powerpoint/2010/main" val="1700774533"/>
              </p:ext>
            </p:extLst>
          </p:nvPr>
        </p:nvGraphicFramePr>
        <p:xfrm>
          <a:off x="3271837" y="1385888"/>
          <a:ext cx="177800" cy="279400"/>
        </p:xfrm>
        <a:graphic>
          <a:graphicData uri="http://schemas.openxmlformats.org/presentationml/2006/ole">
            <mc:AlternateContent xmlns:mc="http://schemas.openxmlformats.org/markup-compatibility/2006">
              <mc:Choice xmlns:v="urn:schemas-microsoft-com:vml" Requires="v">
                <p:oleObj spid="_x0000_s9227" name="Equation" r:id="rId23" imgW="177480" imgH="279360" progId="Equation.DSMT4">
                  <p:embed/>
                </p:oleObj>
              </mc:Choice>
              <mc:Fallback>
                <p:oleObj name="Equation" r:id="rId23" imgW="177480" imgH="279360" progId="Equation.DSMT4">
                  <p:embed/>
                  <p:pic>
                    <p:nvPicPr>
                      <p:cNvPr id="28" name="Object 27">
                        <a:extLst>
                          <a:ext uri="{FF2B5EF4-FFF2-40B4-BE49-F238E27FC236}">
                            <a16:creationId xmlns:a16="http://schemas.microsoft.com/office/drawing/2014/main" id="{A2131C52-5A66-47FE-8B52-7A7BB1FEA9DF}"/>
                          </a:ext>
                        </a:extLst>
                      </p:cNvPr>
                      <p:cNvPicPr/>
                      <p:nvPr/>
                    </p:nvPicPr>
                    <p:blipFill>
                      <a:blip r:embed="rId24"/>
                      <a:stretch>
                        <a:fillRect/>
                      </a:stretch>
                    </p:blipFill>
                    <p:spPr>
                      <a:xfrm>
                        <a:off x="3271837" y="1385888"/>
                        <a:ext cx="177800" cy="279400"/>
                      </a:xfrm>
                      <a:prstGeom prst="rect">
                        <a:avLst/>
                      </a:prstGeom>
                    </p:spPr>
                  </p:pic>
                </p:oleObj>
              </mc:Fallback>
            </mc:AlternateContent>
          </a:graphicData>
        </a:graphic>
      </p:graphicFrame>
      <p:graphicFrame>
        <p:nvGraphicFramePr>
          <p:cNvPr id="39" name="Object 38">
            <a:extLst>
              <a:ext uri="{FF2B5EF4-FFF2-40B4-BE49-F238E27FC236}">
                <a16:creationId xmlns:a16="http://schemas.microsoft.com/office/drawing/2014/main" id="{293F367F-E159-47A6-98AD-D0EF2022642C}"/>
              </a:ext>
            </a:extLst>
          </p:cNvPr>
          <p:cNvGraphicFramePr>
            <a:graphicFrameLocks noChangeAspect="1"/>
          </p:cNvGraphicFramePr>
          <p:nvPr>
            <p:extLst>
              <p:ext uri="{D42A27DB-BD31-4B8C-83A1-F6EECF244321}">
                <p14:modId xmlns:p14="http://schemas.microsoft.com/office/powerpoint/2010/main" val="491676910"/>
              </p:ext>
            </p:extLst>
          </p:nvPr>
        </p:nvGraphicFramePr>
        <p:xfrm>
          <a:off x="5572918" y="1427163"/>
          <a:ext cx="203200" cy="254000"/>
        </p:xfrm>
        <a:graphic>
          <a:graphicData uri="http://schemas.openxmlformats.org/presentationml/2006/ole">
            <mc:AlternateContent xmlns:mc="http://schemas.openxmlformats.org/markup-compatibility/2006">
              <mc:Choice xmlns:v="urn:schemas-microsoft-com:vml" Requires="v">
                <p:oleObj spid="_x0000_s9228" name="Equation" r:id="rId25" imgW="203040" imgH="253800" progId="Equation.DSMT4">
                  <p:embed/>
                </p:oleObj>
              </mc:Choice>
              <mc:Fallback>
                <p:oleObj name="Equation" r:id="rId25" imgW="203040" imgH="253800" progId="Equation.DSMT4">
                  <p:embed/>
                  <p:pic>
                    <p:nvPicPr>
                      <p:cNvPr id="39" name="Object 38">
                        <a:extLst>
                          <a:ext uri="{FF2B5EF4-FFF2-40B4-BE49-F238E27FC236}">
                            <a16:creationId xmlns:a16="http://schemas.microsoft.com/office/drawing/2014/main" id="{293F367F-E159-47A6-98AD-D0EF2022642C}"/>
                          </a:ext>
                        </a:extLst>
                      </p:cNvPr>
                      <p:cNvPicPr/>
                      <p:nvPr/>
                    </p:nvPicPr>
                    <p:blipFill>
                      <a:blip r:embed="rId26"/>
                      <a:stretch>
                        <a:fillRect/>
                      </a:stretch>
                    </p:blipFill>
                    <p:spPr>
                      <a:xfrm>
                        <a:off x="5572918" y="1427163"/>
                        <a:ext cx="203200" cy="254000"/>
                      </a:xfrm>
                      <a:prstGeom prst="rect">
                        <a:avLst/>
                      </a:prstGeom>
                    </p:spPr>
                  </p:pic>
                </p:oleObj>
              </mc:Fallback>
            </mc:AlternateContent>
          </a:graphicData>
        </a:graphic>
      </p:graphicFrame>
      <p:graphicFrame>
        <p:nvGraphicFramePr>
          <p:cNvPr id="40" name="Object 39">
            <a:extLst>
              <a:ext uri="{FF2B5EF4-FFF2-40B4-BE49-F238E27FC236}">
                <a16:creationId xmlns:a16="http://schemas.microsoft.com/office/drawing/2014/main" id="{3AF87EF9-3DC2-4E5D-A4F8-EA5AEE819951}"/>
              </a:ext>
            </a:extLst>
          </p:cNvPr>
          <p:cNvGraphicFramePr>
            <a:graphicFrameLocks noChangeAspect="1"/>
          </p:cNvGraphicFramePr>
          <p:nvPr>
            <p:extLst>
              <p:ext uri="{D42A27DB-BD31-4B8C-83A1-F6EECF244321}">
                <p14:modId xmlns:p14="http://schemas.microsoft.com/office/powerpoint/2010/main" val="3902652834"/>
              </p:ext>
            </p:extLst>
          </p:nvPr>
        </p:nvGraphicFramePr>
        <p:xfrm>
          <a:off x="4872038" y="1412082"/>
          <a:ext cx="177800" cy="279400"/>
        </p:xfrm>
        <a:graphic>
          <a:graphicData uri="http://schemas.openxmlformats.org/presentationml/2006/ole">
            <mc:AlternateContent xmlns:mc="http://schemas.openxmlformats.org/markup-compatibility/2006">
              <mc:Choice xmlns:v="urn:schemas-microsoft-com:vml" Requires="v">
                <p:oleObj spid="_x0000_s9229" name="Equation" r:id="rId27" imgW="177480" imgH="279360" progId="Equation.DSMT4">
                  <p:embed/>
                </p:oleObj>
              </mc:Choice>
              <mc:Fallback>
                <p:oleObj name="Equation" r:id="rId27" imgW="177480" imgH="279360" progId="Equation.DSMT4">
                  <p:embed/>
                  <p:pic>
                    <p:nvPicPr>
                      <p:cNvPr id="40" name="Object 39">
                        <a:extLst>
                          <a:ext uri="{FF2B5EF4-FFF2-40B4-BE49-F238E27FC236}">
                            <a16:creationId xmlns:a16="http://schemas.microsoft.com/office/drawing/2014/main" id="{3AF87EF9-3DC2-4E5D-A4F8-EA5AEE819951}"/>
                          </a:ext>
                        </a:extLst>
                      </p:cNvPr>
                      <p:cNvPicPr/>
                      <p:nvPr/>
                    </p:nvPicPr>
                    <p:blipFill>
                      <a:blip r:embed="rId28"/>
                      <a:stretch>
                        <a:fillRect/>
                      </a:stretch>
                    </p:blipFill>
                    <p:spPr>
                      <a:xfrm>
                        <a:off x="4872038" y="1412082"/>
                        <a:ext cx="177800" cy="279400"/>
                      </a:xfrm>
                      <a:prstGeom prst="rect">
                        <a:avLst/>
                      </a:prstGeom>
                    </p:spPr>
                  </p:pic>
                </p:oleObj>
              </mc:Fallback>
            </mc:AlternateContent>
          </a:graphicData>
        </a:graphic>
      </p:graphicFrame>
      <p:sp>
        <p:nvSpPr>
          <p:cNvPr id="42" name="Rectangle 41">
            <a:extLst>
              <a:ext uri="{FF2B5EF4-FFF2-40B4-BE49-F238E27FC236}">
                <a16:creationId xmlns:a16="http://schemas.microsoft.com/office/drawing/2014/main" id="{9F3CA05C-E9B8-4FC8-8FCC-899085ABA486}"/>
              </a:ext>
            </a:extLst>
          </p:cNvPr>
          <p:cNvSpPr/>
          <p:nvPr/>
        </p:nvSpPr>
        <p:spPr>
          <a:xfrm>
            <a:off x="4846340" y="942661"/>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33" name="Object 32">
            <a:extLst>
              <a:ext uri="{FF2B5EF4-FFF2-40B4-BE49-F238E27FC236}">
                <a16:creationId xmlns:a16="http://schemas.microsoft.com/office/drawing/2014/main" id="{AE443929-BBB8-45E7-9A7C-6DF2A91BEB99}"/>
              </a:ext>
            </a:extLst>
          </p:cNvPr>
          <p:cNvGraphicFramePr>
            <a:graphicFrameLocks noChangeAspect="1"/>
          </p:cNvGraphicFramePr>
          <p:nvPr>
            <p:extLst>
              <p:ext uri="{D42A27DB-BD31-4B8C-83A1-F6EECF244321}">
                <p14:modId xmlns:p14="http://schemas.microsoft.com/office/powerpoint/2010/main" val="2414559581"/>
              </p:ext>
            </p:extLst>
          </p:nvPr>
        </p:nvGraphicFramePr>
        <p:xfrm>
          <a:off x="4902840" y="1006146"/>
          <a:ext cx="127000" cy="254000"/>
        </p:xfrm>
        <a:graphic>
          <a:graphicData uri="http://schemas.openxmlformats.org/presentationml/2006/ole">
            <mc:AlternateContent xmlns:mc="http://schemas.openxmlformats.org/markup-compatibility/2006">
              <mc:Choice xmlns:v="urn:schemas-microsoft-com:vml" Requires="v">
                <p:oleObj spid="_x0000_s9230" name="Equation" r:id="rId29" imgW="126720" imgH="253800" progId="Equation.DSMT4">
                  <p:embed/>
                </p:oleObj>
              </mc:Choice>
              <mc:Fallback>
                <p:oleObj name="Equation" r:id="rId29" imgW="126720" imgH="253800" progId="Equation.DSMT4">
                  <p:embed/>
                  <p:pic>
                    <p:nvPicPr>
                      <p:cNvPr id="33" name="Object 32">
                        <a:extLst>
                          <a:ext uri="{FF2B5EF4-FFF2-40B4-BE49-F238E27FC236}">
                            <a16:creationId xmlns:a16="http://schemas.microsoft.com/office/drawing/2014/main" id="{AE443929-BBB8-45E7-9A7C-6DF2A91BEB99}"/>
                          </a:ext>
                        </a:extLst>
                      </p:cNvPr>
                      <p:cNvPicPr/>
                      <p:nvPr/>
                    </p:nvPicPr>
                    <p:blipFill>
                      <a:blip r:embed="rId30"/>
                      <a:stretch>
                        <a:fillRect/>
                      </a:stretch>
                    </p:blipFill>
                    <p:spPr>
                      <a:xfrm>
                        <a:off x="4902840" y="1006146"/>
                        <a:ext cx="127000" cy="254000"/>
                      </a:xfrm>
                      <a:prstGeom prst="rect">
                        <a:avLst/>
                      </a:prstGeom>
                    </p:spPr>
                  </p:pic>
                </p:oleObj>
              </mc:Fallback>
            </mc:AlternateContent>
          </a:graphicData>
        </a:graphic>
      </p:graphicFrame>
      <p:sp>
        <p:nvSpPr>
          <p:cNvPr id="44" name="Rectangle 43">
            <a:extLst>
              <a:ext uri="{FF2B5EF4-FFF2-40B4-BE49-F238E27FC236}">
                <a16:creationId xmlns:a16="http://schemas.microsoft.com/office/drawing/2014/main" id="{CB2472C4-312E-4807-91A9-9D62A8259BBF}"/>
              </a:ext>
            </a:extLst>
          </p:cNvPr>
          <p:cNvSpPr/>
          <p:nvPr/>
        </p:nvSpPr>
        <p:spPr>
          <a:xfrm>
            <a:off x="2526788" y="892669"/>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8" name="Object 17">
            <a:extLst>
              <a:ext uri="{FF2B5EF4-FFF2-40B4-BE49-F238E27FC236}">
                <a16:creationId xmlns:a16="http://schemas.microsoft.com/office/drawing/2014/main" id="{04A410C5-3580-4CC3-92A5-BB4E1E85E7FD}"/>
              </a:ext>
            </a:extLst>
          </p:cNvPr>
          <p:cNvGraphicFramePr>
            <a:graphicFrameLocks noChangeAspect="1"/>
          </p:cNvGraphicFramePr>
          <p:nvPr>
            <p:extLst>
              <p:ext uri="{D42A27DB-BD31-4B8C-83A1-F6EECF244321}">
                <p14:modId xmlns:p14="http://schemas.microsoft.com/office/powerpoint/2010/main" val="2193755620"/>
              </p:ext>
            </p:extLst>
          </p:nvPr>
        </p:nvGraphicFramePr>
        <p:xfrm>
          <a:off x="2569368" y="961231"/>
          <a:ext cx="177800" cy="279400"/>
        </p:xfrm>
        <a:graphic>
          <a:graphicData uri="http://schemas.openxmlformats.org/presentationml/2006/ole">
            <mc:AlternateContent xmlns:mc="http://schemas.openxmlformats.org/markup-compatibility/2006">
              <mc:Choice xmlns:v="urn:schemas-microsoft-com:vml" Requires="v">
                <p:oleObj spid="_x0000_s9231" name="Equation" r:id="rId31" imgW="177480" imgH="279360" progId="Equation.DSMT4">
                  <p:embed/>
                </p:oleObj>
              </mc:Choice>
              <mc:Fallback>
                <p:oleObj name="Equation" r:id="rId31" imgW="177480" imgH="279360" progId="Equation.DSMT4">
                  <p:embed/>
                  <p:pic>
                    <p:nvPicPr>
                      <p:cNvPr id="18" name="Object 17">
                        <a:extLst>
                          <a:ext uri="{FF2B5EF4-FFF2-40B4-BE49-F238E27FC236}">
                            <a16:creationId xmlns:a16="http://schemas.microsoft.com/office/drawing/2014/main" id="{04A410C5-3580-4CC3-92A5-BB4E1E85E7FD}"/>
                          </a:ext>
                        </a:extLst>
                      </p:cNvPr>
                      <p:cNvPicPr/>
                      <p:nvPr/>
                    </p:nvPicPr>
                    <p:blipFill>
                      <a:blip r:embed="rId32"/>
                      <a:stretch>
                        <a:fillRect/>
                      </a:stretch>
                    </p:blipFill>
                    <p:spPr>
                      <a:xfrm>
                        <a:off x="2569368" y="961231"/>
                        <a:ext cx="177800" cy="279400"/>
                      </a:xfrm>
                      <a:prstGeom prst="rect">
                        <a:avLst/>
                      </a:prstGeom>
                    </p:spPr>
                  </p:pic>
                </p:oleObj>
              </mc:Fallback>
            </mc:AlternateContent>
          </a:graphicData>
        </a:graphic>
      </p:graphicFrame>
      <p:sp>
        <p:nvSpPr>
          <p:cNvPr id="35" name="Rectangle 34">
            <a:extLst>
              <a:ext uri="{FF2B5EF4-FFF2-40B4-BE49-F238E27FC236}">
                <a16:creationId xmlns:a16="http://schemas.microsoft.com/office/drawing/2014/main" id="{BFA5E4EE-3B44-4BD1-8DE8-6B97B6FDC464}"/>
              </a:ext>
            </a:extLst>
          </p:cNvPr>
          <p:cNvSpPr/>
          <p:nvPr/>
        </p:nvSpPr>
        <p:spPr>
          <a:xfrm>
            <a:off x="2827494" y="1117987"/>
            <a:ext cx="330756"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36" name="Object 35">
            <a:extLst>
              <a:ext uri="{FF2B5EF4-FFF2-40B4-BE49-F238E27FC236}">
                <a16:creationId xmlns:a16="http://schemas.microsoft.com/office/drawing/2014/main" id="{2BE03083-6774-45D1-8024-6906A22E84AF}"/>
              </a:ext>
            </a:extLst>
          </p:cNvPr>
          <p:cNvGraphicFramePr>
            <a:graphicFrameLocks noChangeAspect="1"/>
          </p:cNvGraphicFramePr>
          <p:nvPr>
            <p:extLst>
              <p:ext uri="{D42A27DB-BD31-4B8C-83A1-F6EECF244321}">
                <p14:modId xmlns:p14="http://schemas.microsoft.com/office/powerpoint/2010/main" val="290334085"/>
              </p:ext>
            </p:extLst>
          </p:nvPr>
        </p:nvGraphicFramePr>
        <p:xfrm>
          <a:off x="2889408" y="1196904"/>
          <a:ext cx="292100" cy="215900"/>
        </p:xfrm>
        <a:graphic>
          <a:graphicData uri="http://schemas.openxmlformats.org/presentationml/2006/ole">
            <mc:AlternateContent xmlns:mc="http://schemas.openxmlformats.org/markup-compatibility/2006">
              <mc:Choice xmlns:v="urn:schemas-microsoft-com:vml" Requires="v">
                <p:oleObj spid="_x0000_s9232" name="Equation" r:id="rId33" imgW="291960" imgH="215640" progId="Equation.DSMT4">
                  <p:embed/>
                </p:oleObj>
              </mc:Choice>
              <mc:Fallback>
                <p:oleObj name="Equation" r:id="rId33" imgW="291960" imgH="215640" progId="Equation.DSMT4">
                  <p:embed/>
                  <p:pic>
                    <p:nvPicPr>
                      <p:cNvPr id="36" name="Object 35">
                        <a:extLst>
                          <a:ext uri="{FF2B5EF4-FFF2-40B4-BE49-F238E27FC236}">
                            <a16:creationId xmlns:a16="http://schemas.microsoft.com/office/drawing/2014/main" id="{2BE03083-6774-45D1-8024-6906A22E84AF}"/>
                          </a:ext>
                        </a:extLst>
                      </p:cNvPr>
                      <p:cNvPicPr/>
                      <p:nvPr/>
                    </p:nvPicPr>
                    <p:blipFill>
                      <a:blip r:embed="rId34"/>
                      <a:stretch>
                        <a:fillRect/>
                      </a:stretch>
                    </p:blipFill>
                    <p:spPr>
                      <a:xfrm>
                        <a:off x="2889408" y="1196904"/>
                        <a:ext cx="292100" cy="215900"/>
                      </a:xfrm>
                      <a:prstGeom prst="rect">
                        <a:avLst/>
                      </a:prstGeom>
                    </p:spPr>
                  </p:pic>
                </p:oleObj>
              </mc:Fallback>
            </mc:AlternateContent>
          </a:graphicData>
        </a:graphic>
      </p:graphicFrame>
      <p:sp>
        <p:nvSpPr>
          <p:cNvPr id="43" name="Rectangle 42">
            <a:extLst>
              <a:ext uri="{FF2B5EF4-FFF2-40B4-BE49-F238E27FC236}">
                <a16:creationId xmlns:a16="http://schemas.microsoft.com/office/drawing/2014/main" id="{52CDECB1-BC66-4685-AE8B-99496B128F69}"/>
              </a:ext>
            </a:extLst>
          </p:cNvPr>
          <p:cNvSpPr/>
          <p:nvPr/>
        </p:nvSpPr>
        <p:spPr>
          <a:xfrm>
            <a:off x="5143471" y="1141067"/>
            <a:ext cx="330756"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45" name="Object 44">
            <a:extLst>
              <a:ext uri="{FF2B5EF4-FFF2-40B4-BE49-F238E27FC236}">
                <a16:creationId xmlns:a16="http://schemas.microsoft.com/office/drawing/2014/main" id="{CCA14499-D7D1-4A1E-8035-F0BCFE49008F}"/>
              </a:ext>
            </a:extLst>
          </p:cNvPr>
          <p:cNvGraphicFramePr>
            <a:graphicFrameLocks noChangeAspect="1"/>
          </p:cNvGraphicFramePr>
          <p:nvPr>
            <p:extLst>
              <p:ext uri="{D42A27DB-BD31-4B8C-83A1-F6EECF244321}">
                <p14:modId xmlns:p14="http://schemas.microsoft.com/office/powerpoint/2010/main" val="816146517"/>
              </p:ext>
            </p:extLst>
          </p:nvPr>
        </p:nvGraphicFramePr>
        <p:xfrm>
          <a:off x="5205385" y="1219984"/>
          <a:ext cx="292100" cy="215900"/>
        </p:xfrm>
        <a:graphic>
          <a:graphicData uri="http://schemas.openxmlformats.org/presentationml/2006/ole">
            <mc:AlternateContent xmlns:mc="http://schemas.openxmlformats.org/markup-compatibility/2006">
              <mc:Choice xmlns:v="urn:schemas-microsoft-com:vml" Requires="v">
                <p:oleObj spid="_x0000_s9233" name="Equation" r:id="rId35" imgW="291960" imgH="215640" progId="Equation.DSMT4">
                  <p:embed/>
                </p:oleObj>
              </mc:Choice>
              <mc:Fallback>
                <p:oleObj name="Equation" r:id="rId35" imgW="291960" imgH="215640" progId="Equation.DSMT4">
                  <p:embed/>
                  <p:pic>
                    <p:nvPicPr>
                      <p:cNvPr id="45" name="Object 44">
                        <a:extLst>
                          <a:ext uri="{FF2B5EF4-FFF2-40B4-BE49-F238E27FC236}">
                            <a16:creationId xmlns:a16="http://schemas.microsoft.com/office/drawing/2014/main" id="{CCA14499-D7D1-4A1E-8035-F0BCFE49008F}"/>
                          </a:ext>
                        </a:extLst>
                      </p:cNvPr>
                      <p:cNvPicPr/>
                      <p:nvPr/>
                    </p:nvPicPr>
                    <p:blipFill>
                      <a:blip r:embed="rId34"/>
                      <a:stretch>
                        <a:fillRect/>
                      </a:stretch>
                    </p:blipFill>
                    <p:spPr>
                      <a:xfrm>
                        <a:off x="5205385" y="1219984"/>
                        <a:ext cx="292100" cy="215900"/>
                      </a:xfrm>
                      <a:prstGeom prst="rect">
                        <a:avLst/>
                      </a:prstGeom>
                    </p:spPr>
                  </p:pic>
                </p:oleObj>
              </mc:Fallback>
            </mc:AlternateContent>
          </a:graphicData>
        </a:graphic>
      </p:graphicFrame>
    </p:spTree>
    <p:extLst>
      <p:ext uri="{BB962C8B-B14F-4D97-AF65-F5344CB8AC3E}">
        <p14:creationId xmlns:p14="http://schemas.microsoft.com/office/powerpoint/2010/main" val="4181571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fade">
                                      <p:cBhvr>
                                        <p:cTn id="10" dur="500"/>
                                        <p:tgtEl>
                                          <p:spTgt spid="3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par>
                                <p:cTn id="19" presetID="10"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4"/>
                                        </p:tgtEl>
                                        <p:attrNameLst>
                                          <p:attrName>style.visibility</p:attrName>
                                        </p:attrNameLst>
                                      </p:cBhvr>
                                      <p:to>
                                        <p:strVal val="visible"/>
                                      </p:to>
                                    </p:set>
                                    <p:animEffect transition="in" filter="fade">
                                      <p:cBhvr>
                                        <p:cTn id="27" dur="500"/>
                                        <p:tgtEl>
                                          <p:spTgt spid="4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par>
                                <p:cTn id="33" presetID="10"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par>
                                <p:cTn id="36" presetID="10" presetClass="entr" presetSubtype="0"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500"/>
                                        <p:tgtEl>
                                          <p:spTgt spid="26"/>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500"/>
                                        <p:tgtEl>
                                          <p:spTgt spid="27"/>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par>
                                <p:cTn id="50" presetID="10" presetClass="entr" presetSubtype="0" fill="hold" nodeType="withEffect">
                                  <p:stCondLst>
                                    <p:cond delay="0"/>
                                  </p:stCondLst>
                                  <p:childTnLst>
                                    <p:set>
                                      <p:cBhvr>
                                        <p:cTn id="51" dur="1" fill="hold">
                                          <p:stCondLst>
                                            <p:cond delay="0"/>
                                          </p:stCondLst>
                                        </p:cTn>
                                        <p:tgtEl>
                                          <p:spTgt spid="45"/>
                                        </p:tgtEl>
                                        <p:attrNameLst>
                                          <p:attrName>style.visibility</p:attrName>
                                        </p:attrNameLst>
                                      </p:cBhvr>
                                      <p:to>
                                        <p:strVal val="visible"/>
                                      </p:to>
                                    </p:set>
                                    <p:animEffect transition="in" filter="fade">
                                      <p:cBhvr>
                                        <p:cTn id="52" dur="500"/>
                                        <p:tgtEl>
                                          <p:spTgt spid="4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par>
                                <p:cTn id="58" presetID="10" presetClass="entr" presetSubtype="0"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par>
                                <p:cTn id="61" presetID="10"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500"/>
                                        <p:tgtEl>
                                          <p:spTgt spid="3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fade">
                                      <p:cBhvr>
                                        <p:cTn id="69" dur="500"/>
                                        <p:tgtEl>
                                          <p:spTgt spid="4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500"/>
                                        <p:tgtEl>
                                          <p:spTgt spid="37"/>
                                        </p:tgtEl>
                                      </p:cBhvr>
                                    </p:animEffect>
                                  </p:childTnLst>
                                </p:cTn>
                              </p:par>
                              <p:par>
                                <p:cTn id="75" presetID="10" presetClass="entr" presetSubtype="0" fill="hold" nodeType="with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500"/>
                                        <p:tgtEl>
                                          <p:spTgt spid="39"/>
                                        </p:tgtEl>
                                      </p:cBhvr>
                                    </p:animEffect>
                                  </p:childTnLst>
                                </p:cTn>
                              </p:par>
                              <p:par>
                                <p:cTn id="78" presetID="10" presetClass="entr" presetSubtype="0" fill="hold" nodeType="with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fade">
                                      <p:cBhvr>
                                        <p:cTn id="80" dur="500"/>
                                        <p:tgtEl>
                                          <p:spTgt spid="40"/>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0"/>
                                        </p:tgtEl>
                                        <p:attrNameLst>
                                          <p:attrName>style.visibility</p:attrName>
                                        </p:attrNameLst>
                                      </p:cBhvr>
                                      <p:to>
                                        <p:strVal val="visible"/>
                                      </p:to>
                                    </p:set>
                                    <p:animEffect transition="in" filter="fade">
                                      <p:cBhvr>
                                        <p:cTn id="83" dur="500"/>
                                        <p:tgtEl>
                                          <p:spTgt spid="30"/>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2"/>
                                        </p:tgtEl>
                                        <p:attrNameLst>
                                          <p:attrName>style.visibility</p:attrName>
                                        </p:attrNameLst>
                                      </p:cBhvr>
                                      <p:to>
                                        <p:strVal val="visible"/>
                                      </p:to>
                                    </p:set>
                                    <p:animEffect transition="in" filter="fade">
                                      <p:cBhvr>
                                        <p:cTn id="8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5" grpId="0" animBg="1"/>
      <p:bldP spid="26" grpId="0" animBg="1"/>
      <p:bldP spid="27" grpId="0" animBg="1"/>
      <p:bldP spid="30" grpId="0" animBg="1"/>
      <p:bldP spid="32" grpId="0" animBg="1"/>
      <p:bldP spid="42" grpId="0" animBg="1"/>
      <p:bldP spid="4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7C9FF44-7DAE-406E-8A3F-E16D7ABB79E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277" y="2481144"/>
            <a:ext cx="7907446" cy="1832213"/>
          </a:xfrm>
          <a:prstGeom prst="rect">
            <a:avLst/>
          </a:prstGeom>
        </p:spPr>
      </p:pic>
      <p:graphicFrame>
        <p:nvGraphicFramePr>
          <p:cNvPr id="16" name="Object 15">
            <a:extLst>
              <a:ext uri="{FF2B5EF4-FFF2-40B4-BE49-F238E27FC236}">
                <a16:creationId xmlns:a16="http://schemas.microsoft.com/office/drawing/2014/main" id="{8D89BCFB-812E-4D79-973F-AE12A02E23EF}"/>
              </a:ext>
            </a:extLst>
          </p:cNvPr>
          <p:cNvGraphicFramePr>
            <a:graphicFrameLocks noChangeAspect="1"/>
          </p:cNvGraphicFramePr>
          <p:nvPr>
            <p:extLst>
              <p:ext uri="{D42A27DB-BD31-4B8C-83A1-F6EECF244321}">
                <p14:modId xmlns:p14="http://schemas.microsoft.com/office/powerpoint/2010/main" val="1256746145"/>
              </p:ext>
            </p:extLst>
          </p:nvPr>
        </p:nvGraphicFramePr>
        <p:xfrm>
          <a:off x="3497263" y="923925"/>
          <a:ext cx="787400" cy="812800"/>
        </p:xfrm>
        <a:graphic>
          <a:graphicData uri="http://schemas.openxmlformats.org/presentationml/2006/ole">
            <mc:AlternateContent xmlns:mc="http://schemas.openxmlformats.org/markup-compatibility/2006">
              <mc:Choice xmlns:v="urn:schemas-microsoft-com:vml" Requires="v">
                <p:oleObj spid="_x0000_s10242" name="Equation" r:id="rId5" imgW="787320" imgH="812520" progId="Equation.DSMT4">
                  <p:embed/>
                </p:oleObj>
              </mc:Choice>
              <mc:Fallback>
                <p:oleObj name="Equation" r:id="rId5" imgW="787320" imgH="812520" progId="Equation.DSMT4">
                  <p:embed/>
                  <p:pic>
                    <p:nvPicPr>
                      <p:cNvPr id="16" name="Object 15">
                        <a:extLst>
                          <a:ext uri="{FF2B5EF4-FFF2-40B4-BE49-F238E27FC236}">
                            <a16:creationId xmlns:a16="http://schemas.microsoft.com/office/drawing/2014/main" id="{8D89BCFB-812E-4D79-973F-AE12A02E23EF}"/>
                          </a:ext>
                        </a:extLst>
                      </p:cNvPr>
                      <p:cNvPicPr/>
                      <p:nvPr/>
                    </p:nvPicPr>
                    <p:blipFill>
                      <a:blip r:embed="rId6"/>
                      <a:stretch>
                        <a:fillRect/>
                      </a:stretch>
                    </p:blipFill>
                    <p:spPr>
                      <a:xfrm>
                        <a:off x="3497263" y="923925"/>
                        <a:ext cx="787400" cy="812800"/>
                      </a:xfrm>
                      <a:prstGeom prst="rect">
                        <a:avLst/>
                      </a:prstGeom>
                      <a:solidFill>
                        <a:schemeClr val="bg1"/>
                      </a:solidFill>
                      <a:ln>
                        <a:noFill/>
                      </a:ln>
                    </p:spPr>
                  </p:pic>
                </p:oleObj>
              </mc:Fallback>
            </mc:AlternateContent>
          </a:graphicData>
        </a:graphic>
      </p:graphicFrame>
      <p:graphicFrame>
        <p:nvGraphicFramePr>
          <p:cNvPr id="8" name="Object 7">
            <a:extLst>
              <a:ext uri="{FF2B5EF4-FFF2-40B4-BE49-F238E27FC236}">
                <a16:creationId xmlns:a16="http://schemas.microsoft.com/office/drawing/2014/main" id="{51000BD7-A53B-4242-9C12-09DD3549E31D}"/>
              </a:ext>
            </a:extLst>
          </p:cNvPr>
          <p:cNvGraphicFramePr>
            <a:graphicFrameLocks noChangeAspect="1"/>
          </p:cNvGraphicFramePr>
          <p:nvPr>
            <p:extLst>
              <p:ext uri="{D42A27DB-BD31-4B8C-83A1-F6EECF244321}">
                <p14:modId xmlns:p14="http://schemas.microsoft.com/office/powerpoint/2010/main" val="667984693"/>
              </p:ext>
            </p:extLst>
          </p:nvPr>
        </p:nvGraphicFramePr>
        <p:xfrm>
          <a:off x="2532063" y="935991"/>
          <a:ext cx="939800" cy="736600"/>
        </p:xfrm>
        <a:graphic>
          <a:graphicData uri="http://schemas.openxmlformats.org/presentationml/2006/ole">
            <mc:AlternateContent xmlns:mc="http://schemas.openxmlformats.org/markup-compatibility/2006">
              <mc:Choice xmlns:v="urn:schemas-microsoft-com:vml" Requires="v">
                <p:oleObj spid="_x0000_s10243" name="Equation" r:id="rId7" imgW="939600" imgH="736560" progId="Equation.DSMT4">
                  <p:embed/>
                </p:oleObj>
              </mc:Choice>
              <mc:Fallback>
                <p:oleObj name="Equation" r:id="rId7" imgW="939600" imgH="736560" progId="Equation.DSMT4">
                  <p:embed/>
                  <p:pic>
                    <p:nvPicPr>
                      <p:cNvPr id="8" name="Object 7">
                        <a:extLst>
                          <a:ext uri="{FF2B5EF4-FFF2-40B4-BE49-F238E27FC236}">
                            <a16:creationId xmlns:a16="http://schemas.microsoft.com/office/drawing/2014/main" id="{51000BD7-A53B-4242-9C12-09DD3549E31D}"/>
                          </a:ext>
                        </a:extLst>
                      </p:cNvPr>
                      <p:cNvPicPr/>
                      <p:nvPr/>
                    </p:nvPicPr>
                    <p:blipFill>
                      <a:blip r:embed="rId8"/>
                      <a:stretch>
                        <a:fillRect/>
                      </a:stretch>
                    </p:blipFill>
                    <p:spPr>
                      <a:xfrm>
                        <a:off x="2532063" y="935991"/>
                        <a:ext cx="939800" cy="736600"/>
                      </a:xfrm>
                      <a:prstGeom prst="rect">
                        <a:avLst/>
                      </a:prstGeom>
                    </p:spPr>
                  </p:pic>
                </p:oleObj>
              </mc:Fallback>
            </mc:AlternateContent>
          </a:graphicData>
        </a:graphic>
      </p:graphicFrame>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1:10</a:t>
            </a:r>
          </a:p>
        </p:txBody>
      </p:sp>
      <p:graphicFrame>
        <p:nvGraphicFramePr>
          <p:cNvPr id="29" name="Object 28">
            <a:extLst>
              <a:ext uri="{FF2B5EF4-FFF2-40B4-BE49-F238E27FC236}">
                <a16:creationId xmlns:a16="http://schemas.microsoft.com/office/drawing/2014/main" id="{25795356-D352-411C-AC1C-E3E6A6D74288}"/>
              </a:ext>
            </a:extLst>
          </p:cNvPr>
          <p:cNvGraphicFramePr>
            <a:graphicFrameLocks noChangeAspect="1"/>
          </p:cNvGraphicFramePr>
          <p:nvPr>
            <p:extLst>
              <p:ext uri="{D42A27DB-BD31-4B8C-83A1-F6EECF244321}">
                <p14:modId xmlns:p14="http://schemas.microsoft.com/office/powerpoint/2010/main" val="3707325653"/>
              </p:ext>
            </p:extLst>
          </p:nvPr>
        </p:nvGraphicFramePr>
        <p:xfrm>
          <a:off x="4851400" y="962025"/>
          <a:ext cx="939800" cy="736600"/>
        </p:xfrm>
        <a:graphic>
          <a:graphicData uri="http://schemas.openxmlformats.org/presentationml/2006/ole">
            <mc:AlternateContent xmlns:mc="http://schemas.openxmlformats.org/markup-compatibility/2006">
              <mc:Choice xmlns:v="urn:schemas-microsoft-com:vml" Requires="v">
                <p:oleObj spid="_x0000_s10244" name="Equation" r:id="rId9" imgW="939600" imgH="736560" progId="Equation.DSMT4">
                  <p:embed/>
                </p:oleObj>
              </mc:Choice>
              <mc:Fallback>
                <p:oleObj name="Equation" r:id="rId9" imgW="939600" imgH="736560" progId="Equation.DSMT4">
                  <p:embed/>
                  <p:pic>
                    <p:nvPicPr>
                      <p:cNvPr id="29" name="Object 28">
                        <a:extLst>
                          <a:ext uri="{FF2B5EF4-FFF2-40B4-BE49-F238E27FC236}">
                            <a16:creationId xmlns:a16="http://schemas.microsoft.com/office/drawing/2014/main" id="{25795356-D352-411C-AC1C-E3E6A6D74288}"/>
                          </a:ext>
                        </a:extLst>
                      </p:cNvPr>
                      <p:cNvPicPr/>
                      <p:nvPr/>
                    </p:nvPicPr>
                    <p:blipFill>
                      <a:blip r:embed="rId10"/>
                      <a:stretch>
                        <a:fillRect/>
                      </a:stretch>
                    </p:blipFill>
                    <p:spPr>
                      <a:xfrm>
                        <a:off x="4851400" y="962025"/>
                        <a:ext cx="939800" cy="736600"/>
                      </a:xfrm>
                      <a:prstGeom prst="rect">
                        <a:avLst/>
                      </a:prstGeom>
                    </p:spPr>
                  </p:pic>
                </p:oleObj>
              </mc:Fallback>
            </mc:AlternateContent>
          </a:graphicData>
        </a:graphic>
      </p:graphicFrame>
      <p:graphicFrame>
        <p:nvGraphicFramePr>
          <p:cNvPr id="31" name="Object 30">
            <a:extLst>
              <a:ext uri="{FF2B5EF4-FFF2-40B4-BE49-F238E27FC236}">
                <a16:creationId xmlns:a16="http://schemas.microsoft.com/office/drawing/2014/main" id="{2254F116-72AC-45AF-B209-BBCFA4192C8A}"/>
              </a:ext>
            </a:extLst>
          </p:cNvPr>
          <p:cNvGraphicFramePr>
            <a:graphicFrameLocks noChangeAspect="1"/>
          </p:cNvGraphicFramePr>
          <p:nvPr>
            <p:extLst>
              <p:ext uri="{D42A27DB-BD31-4B8C-83A1-F6EECF244321}">
                <p14:modId xmlns:p14="http://schemas.microsoft.com/office/powerpoint/2010/main" val="3576121275"/>
              </p:ext>
            </p:extLst>
          </p:nvPr>
        </p:nvGraphicFramePr>
        <p:xfrm>
          <a:off x="5830888" y="968375"/>
          <a:ext cx="787400" cy="812800"/>
        </p:xfrm>
        <a:graphic>
          <a:graphicData uri="http://schemas.openxmlformats.org/presentationml/2006/ole">
            <mc:AlternateContent xmlns:mc="http://schemas.openxmlformats.org/markup-compatibility/2006">
              <mc:Choice xmlns:v="urn:schemas-microsoft-com:vml" Requires="v">
                <p:oleObj spid="_x0000_s10245" name="Equation" r:id="rId11" imgW="787320" imgH="812520" progId="Equation.DSMT4">
                  <p:embed/>
                </p:oleObj>
              </mc:Choice>
              <mc:Fallback>
                <p:oleObj name="Equation" r:id="rId11" imgW="787320" imgH="812520" progId="Equation.DSMT4">
                  <p:embed/>
                  <p:pic>
                    <p:nvPicPr>
                      <p:cNvPr id="31" name="Object 30">
                        <a:extLst>
                          <a:ext uri="{FF2B5EF4-FFF2-40B4-BE49-F238E27FC236}">
                            <a16:creationId xmlns:a16="http://schemas.microsoft.com/office/drawing/2014/main" id="{2254F116-72AC-45AF-B209-BBCFA4192C8A}"/>
                          </a:ext>
                        </a:extLst>
                      </p:cNvPr>
                      <p:cNvPicPr/>
                      <p:nvPr/>
                    </p:nvPicPr>
                    <p:blipFill>
                      <a:blip r:embed="rId12"/>
                      <a:stretch>
                        <a:fillRect/>
                      </a:stretch>
                    </p:blipFill>
                    <p:spPr>
                      <a:xfrm>
                        <a:off x="5830888" y="968375"/>
                        <a:ext cx="787400" cy="812800"/>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33C124DA-BF98-45C7-96AA-463A89EA788E}"/>
              </a:ext>
            </a:extLst>
          </p:cNvPr>
          <p:cNvSpPr/>
          <p:nvPr/>
        </p:nvSpPr>
        <p:spPr>
          <a:xfrm>
            <a:off x="3861276" y="1386742"/>
            <a:ext cx="316550" cy="283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2" name="Object 21">
            <a:extLst>
              <a:ext uri="{FF2B5EF4-FFF2-40B4-BE49-F238E27FC236}">
                <a16:creationId xmlns:a16="http://schemas.microsoft.com/office/drawing/2014/main" id="{65085017-C697-4878-8538-CB75204FF6A2}"/>
              </a:ext>
            </a:extLst>
          </p:cNvPr>
          <p:cNvGraphicFramePr>
            <a:graphicFrameLocks noChangeAspect="1"/>
          </p:cNvGraphicFramePr>
          <p:nvPr>
            <p:extLst>
              <p:ext uri="{D42A27DB-BD31-4B8C-83A1-F6EECF244321}">
                <p14:modId xmlns:p14="http://schemas.microsoft.com/office/powerpoint/2010/main" val="1597462613"/>
              </p:ext>
            </p:extLst>
          </p:nvPr>
        </p:nvGraphicFramePr>
        <p:xfrm>
          <a:off x="3868738" y="1403350"/>
          <a:ext cx="317500" cy="266700"/>
        </p:xfrm>
        <a:graphic>
          <a:graphicData uri="http://schemas.openxmlformats.org/presentationml/2006/ole">
            <mc:AlternateContent xmlns:mc="http://schemas.openxmlformats.org/markup-compatibility/2006">
              <mc:Choice xmlns:v="urn:schemas-microsoft-com:vml" Requires="v">
                <p:oleObj spid="_x0000_s10246" name="Equation" r:id="rId13" imgW="317160" imgH="266400" progId="Equation.DSMT4">
                  <p:embed/>
                </p:oleObj>
              </mc:Choice>
              <mc:Fallback>
                <p:oleObj name="Equation" r:id="rId13" imgW="317160" imgH="266400" progId="Equation.DSMT4">
                  <p:embed/>
                  <p:pic>
                    <p:nvPicPr>
                      <p:cNvPr id="22" name="Object 21">
                        <a:extLst>
                          <a:ext uri="{FF2B5EF4-FFF2-40B4-BE49-F238E27FC236}">
                            <a16:creationId xmlns:a16="http://schemas.microsoft.com/office/drawing/2014/main" id="{65085017-C697-4878-8538-CB75204FF6A2}"/>
                          </a:ext>
                        </a:extLst>
                      </p:cNvPr>
                      <p:cNvPicPr/>
                      <p:nvPr/>
                    </p:nvPicPr>
                    <p:blipFill>
                      <a:blip r:embed="rId14"/>
                      <a:stretch>
                        <a:fillRect/>
                      </a:stretch>
                    </p:blipFill>
                    <p:spPr>
                      <a:xfrm>
                        <a:off x="3868738" y="1403350"/>
                        <a:ext cx="317500" cy="266700"/>
                      </a:xfrm>
                      <a:prstGeom prst="rect">
                        <a:avLst/>
                      </a:prstGeom>
                    </p:spPr>
                  </p:pic>
                </p:oleObj>
              </mc:Fallback>
            </mc:AlternateContent>
          </a:graphicData>
        </a:graphic>
      </p:graphicFrame>
      <p:sp>
        <p:nvSpPr>
          <p:cNvPr id="9" name="Rectangle 8">
            <a:extLst>
              <a:ext uri="{FF2B5EF4-FFF2-40B4-BE49-F238E27FC236}">
                <a16:creationId xmlns:a16="http://schemas.microsoft.com/office/drawing/2014/main" id="{2F3A739D-9724-4579-8C4B-FE0B33F953BE}"/>
              </a:ext>
            </a:extLst>
          </p:cNvPr>
          <p:cNvSpPr/>
          <p:nvPr/>
        </p:nvSpPr>
        <p:spPr>
          <a:xfrm>
            <a:off x="3219215" y="892670"/>
            <a:ext cx="213756"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0" name="Object 19">
            <a:extLst>
              <a:ext uri="{FF2B5EF4-FFF2-40B4-BE49-F238E27FC236}">
                <a16:creationId xmlns:a16="http://schemas.microsoft.com/office/drawing/2014/main" id="{D56E7CC2-AE4E-44B4-BBBD-8CCA2CB17714}"/>
              </a:ext>
            </a:extLst>
          </p:cNvPr>
          <p:cNvGraphicFramePr>
            <a:graphicFrameLocks noChangeAspect="1"/>
          </p:cNvGraphicFramePr>
          <p:nvPr>
            <p:extLst>
              <p:ext uri="{D42A27DB-BD31-4B8C-83A1-F6EECF244321}">
                <p14:modId xmlns:p14="http://schemas.microsoft.com/office/powerpoint/2010/main" val="1058452083"/>
              </p:ext>
            </p:extLst>
          </p:nvPr>
        </p:nvGraphicFramePr>
        <p:xfrm>
          <a:off x="3263901" y="968374"/>
          <a:ext cx="190500" cy="266700"/>
        </p:xfrm>
        <a:graphic>
          <a:graphicData uri="http://schemas.openxmlformats.org/presentationml/2006/ole">
            <mc:AlternateContent xmlns:mc="http://schemas.openxmlformats.org/markup-compatibility/2006">
              <mc:Choice xmlns:v="urn:schemas-microsoft-com:vml" Requires="v">
                <p:oleObj spid="_x0000_s10247" name="Equation" r:id="rId15" imgW="190440" imgH="266400" progId="Equation.DSMT4">
                  <p:embed/>
                </p:oleObj>
              </mc:Choice>
              <mc:Fallback>
                <p:oleObj name="Equation" r:id="rId15" imgW="190440" imgH="266400" progId="Equation.DSMT4">
                  <p:embed/>
                  <p:pic>
                    <p:nvPicPr>
                      <p:cNvPr id="20" name="Object 19">
                        <a:extLst>
                          <a:ext uri="{FF2B5EF4-FFF2-40B4-BE49-F238E27FC236}">
                            <a16:creationId xmlns:a16="http://schemas.microsoft.com/office/drawing/2014/main" id="{D56E7CC2-AE4E-44B4-BBBD-8CCA2CB17714}"/>
                          </a:ext>
                        </a:extLst>
                      </p:cNvPr>
                      <p:cNvPicPr/>
                      <p:nvPr/>
                    </p:nvPicPr>
                    <p:blipFill>
                      <a:blip r:embed="rId16"/>
                      <a:stretch>
                        <a:fillRect/>
                      </a:stretch>
                    </p:blipFill>
                    <p:spPr>
                      <a:xfrm>
                        <a:off x="3263901" y="968374"/>
                        <a:ext cx="190500" cy="266700"/>
                      </a:xfrm>
                      <a:prstGeom prst="rect">
                        <a:avLst/>
                      </a:prstGeom>
                    </p:spPr>
                  </p:pic>
                </p:oleObj>
              </mc:Fallback>
            </mc:AlternateContent>
          </a:graphicData>
        </a:graphic>
      </p:graphicFrame>
      <p:sp>
        <p:nvSpPr>
          <p:cNvPr id="25" name="Rectangle 24">
            <a:extLst>
              <a:ext uri="{FF2B5EF4-FFF2-40B4-BE49-F238E27FC236}">
                <a16:creationId xmlns:a16="http://schemas.microsoft.com/office/drawing/2014/main" id="{01F1D919-BFF4-467E-8282-750EDCE6C40B}"/>
              </a:ext>
            </a:extLst>
          </p:cNvPr>
          <p:cNvSpPr/>
          <p:nvPr/>
        </p:nvSpPr>
        <p:spPr>
          <a:xfrm>
            <a:off x="5525413" y="923925"/>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tangle 22">
            <a:extLst>
              <a:ext uri="{FF2B5EF4-FFF2-40B4-BE49-F238E27FC236}">
                <a16:creationId xmlns:a16="http://schemas.microsoft.com/office/drawing/2014/main" id="{D8C04E86-FA94-42C6-AD0D-344387DF60E9}"/>
              </a:ext>
            </a:extLst>
          </p:cNvPr>
          <p:cNvSpPr/>
          <p:nvPr/>
        </p:nvSpPr>
        <p:spPr>
          <a:xfrm>
            <a:off x="6206169" y="1440717"/>
            <a:ext cx="316550" cy="2833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34" name="Object 33">
            <a:extLst>
              <a:ext uri="{FF2B5EF4-FFF2-40B4-BE49-F238E27FC236}">
                <a16:creationId xmlns:a16="http://schemas.microsoft.com/office/drawing/2014/main" id="{11BA4029-06AA-449F-A1FB-33F34D031752}"/>
              </a:ext>
            </a:extLst>
          </p:cNvPr>
          <p:cNvGraphicFramePr>
            <a:graphicFrameLocks noChangeAspect="1"/>
          </p:cNvGraphicFramePr>
          <p:nvPr>
            <p:extLst>
              <p:ext uri="{D42A27DB-BD31-4B8C-83A1-F6EECF244321}">
                <p14:modId xmlns:p14="http://schemas.microsoft.com/office/powerpoint/2010/main" val="4132704226"/>
              </p:ext>
            </p:extLst>
          </p:nvPr>
        </p:nvGraphicFramePr>
        <p:xfrm>
          <a:off x="5573713" y="1004888"/>
          <a:ext cx="203200" cy="254000"/>
        </p:xfrm>
        <a:graphic>
          <a:graphicData uri="http://schemas.openxmlformats.org/presentationml/2006/ole">
            <mc:AlternateContent xmlns:mc="http://schemas.openxmlformats.org/markup-compatibility/2006">
              <mc:Choice xmlns:v="urn:schemas-microsoft-com:vml" Requires="v">
                <p:oleObj spid="_x0000_s10248" name="Equation" r:id="rId17" imgW="203040" imgH="253800" progId="Equation.DSMT4">
                  <p:embed/>
                </p:oleObj>
              </mc:Choice>
              <mc:Fallback>
                <p:oleObj name="Equation" r:id="rId17" imgW="203040" imgH="253800" progId="Equation.DSMT4">
                  <p:embed/>
                  <p:pic>
                    <p:nvPicPr>
                      <p:cNvPr id="34" name="Object 33">
                        <a:extLst>
                          <a:ext uri="{FF2B5EF4-FFF2-40B4-BE49-F238E27FC236}">
                            <a16:creationId xmlns:a16="http://schemas.microsoft.com/office/drawing/2014/main" id="{11BA4029-06AA-449F-A1FB-33F34D031752}"/>
                          </a:ext>
                        </a:extLst>
                      </p:cNvPr>
                      <p:cNvPicPr/>
                      <p:nvPr/>
                    </p:nvPicPr>
                    <p:blipFill>
                      <a:blip r:embed="rId18"/>
                      <a:stretch>
                        <a:fillRect/>
                      </a:stretch>
                    </p:blipFill>
                    <p:spPr>
                      <a:xfrm>
                        <a:off x="5573713" y="1004888"/>
                        <a:ext cx="203200" cy="254000"/>
                      </a:xfrm>
                      <a:prstGeom prst="rect">
                        <a:avLst/>
                      </a:prstGeom>
                    </p:spPr>
                  </p:pic>
                </p:oleObj>
              </mc:Fallback>
            </mc:AlternateContent>
          </a:graphicData>
        </a:graphic>
      </p:graphicFrame>
      <p:graphicFrame>
        <p:nvGraphicFramePr>
          <p:cNvPr id="37" name="Object 36">
            <a:extLst>
              <a:ext uri="{FF2B5EF4-FFF2-40B4-BE49-F238E27FC236}">
                <a16:creationId xmlns:a16="http://schemas.microsoft.com/office/drawing/2014/main" id="{386C0840-EB8F-4162-B2B4-100E01D5F74F}"/>
              </a:ext>
            </a:extLst>
          </p:cNvPr>
          <p:cNvGraphicFramePr>
            <a:graphicFrameLocks noChangeAspect="1"/>
          </p:cNvGraphicFramePr>
          <p:nvPr>
            <p:extLst>
              <p:ext uri="{D42A27DB-BD31-4B8C-83A1-F6EECF244321}">
                <p14:modId xmlns:p14="http://schemas.microsoft.com/office/powerpoint/2010/main" val="1316183506"/>
              </p:ext>
            </p:extLst>
          </p:nvPr>
        </p:nvGraphicFramePr>
        <p:xfrm>
          <a:off x="6203950" y="1447800"/>
          <a:ext cx="317500" cy="266700"/>
        </p:xfrm>
        <a:graphic>
          <a:graphicData uri="http://schemas.openxmlformats.org/presentationml/2006/ole">
            <mc:AlternateContent xmlns:mc="http://schemas.openxmlformats.org/markup-compatibility/2006">
              <mc:Choice xmlns:v="urn:schemas-microsoft-com:vml" Requires="v">
                <p:oleObj spid="_x0000_s10249" name="Equation" r:id="rId19" imgW="317160" imgH="266400" progId="Equation.DSMT4">
                  <p:embed/>
                </p:oleObj>
              </mc:Choice>
              <mc:Fallback>
                <p:oleObj name="Equation" r:id="rId19" imgW="317160" imgH="266400" progId="Equation.DSMT4">
                  <p:embed/>
                  <p:pic>
                    <p:nvPicPr>
                      <p:cNvPr id="37" name="Object 36">
                        <a:extLst>
                          <a:ext uri="{FF2B5EF4-FFF2-40B4-BE49-F238E27FC236}">
                            <a16:creationId xmlns:a16="http://schemas.microsoft.com/office/drawing/2014/main" id="{386C0840-EB8F-4162-B2B4-100E01D5F74F}"/>
                          </a:ext>
                        </a:extLst>
                      </p:cNvPr>
                      <p:cNvPicPr/>
                      <p:nvPr/>
                    </p:nvPicPr>
                    <p:blipFill>
                      <a:blip r:embed="rId20"/>
                      <a:stretch>
                        <a:fillRect/>
                      </a:stretch>
                    </p:blipFill>
                    <p:spPr>
                      <a:xfrm>
                        <a:off x="6203950" y="1447800"/>
                        <a:ext cx="317500" cy="266700"/>
                      </a:xfrm>
                      <a:prstGeom prst="rect">
                        <a:avLst/>
                      </a:prstGeom>
                    </p:spPr>
                  </p:pic>
                </p:oleObj>
              </mc:Fallback>
            </mc:AlternateContent>
          </a:graphicData>
        </a:graphic>
      </p:graphicFrame>
      <p:sp>
        <p:nvSpPr>
          <p:cNvPr id="30" name="Rectangle 29">
            <a:extLst>
              <a:ext uri="{FF2B5EF4-FFF2-40B4-BE49-F238E27FC236}">
                <a16:creationId xmlns:a16="http://schemas.microsoft.com/office/drawing/2014/main" id="{0B1DBA32-D370-40C5-8C01-E8C7A34D7D16}"/>
              </a:ext>
            </a:extLst>
          </p:cNvPr>
          <p:cNvSpPr/>
          <p:nvPr/>
        </p:nvSpPr>
        <p:spPr>
          <a:xfrm>
            <a:off x="2527575" y="1345320"/>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a:extLst>
              <a:ext uri="{FF2B5EF4-FFF2-40B4-BE49-F238E27FC236}">
                <a16:creationId xmlns:a16="http://schemas.microsoft.com/office/drawing/2014/main" id="{1FA6C2A7-6BBF-44CA-9C4A-C76B92DCBA00}"/>
              </a:ext>
            </a:extLst>
          </p:cNvPr>
          <p:cNvSpPr/>
          <p:nvPr/>
        </p:nvSpPr>
        <p:spPr>
          <a:xfrm>
            <a:off x="3254415" y="1418345"/>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Rectangle 34">
            <a:extLst>
              <a:ext uri="{FF2B5EF4-FFF2-40B4-BE49-F238E27FC236}">
                <a16:creationId xmlns:a16="http://schemas.microsoft.com/office/drawing/2014/main" id="{4C9D663B-229E-416B-BD2B-8207361F3A90}"/>
              </a:ext>
            </a:extLst>
          </p:cNvPr>
          <p:cNvSpPr/>
          <p:nvPr/>
        </p:nvSpPr>
        <p:spPr>
          <a:xfrm>
            <a:off x="4854183" y="1417129"/>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Rectangle 35">
            <a:extLst>
              <a:ext uri="{FF2B5EF4-FFF2-40B4-BE49-F238E27FC236}">
                <a16:creationId xmlns:a16="http://schemas.microsoft.com/office/drawing/2014/main" id="{BA0A8216-EA14-4D17-B19E-B80085BD4975}"/>
              </a:ext>
            </a:extLst>
          </p:cNvPr>
          <p:cNvSpPr/>
          <p:nvPr/>
        </p:nvSpPr>
        <p:spPr>
          <a:xfrm>
            <a:off x="5557515" y="1419569"/>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24" name="Object 23">
            <a:extLst>
              <a:ext uri="{FF2B5EF4-FFF2-40B4-BE49-F238E27FC236}">
                <a16:creationId xmlns:a16="http://schemas.microsoft.com/office/drawing/2014/main" id="{784ECE02-1120-4839-8275-93517E1B098D}"/>
              </a:ext>
            </a:extLst>
          </p:cNvPr>
          <p:cNvGraphicFramePr>
            <a:graphicFrameLocks noChangeAspect="1"/>
          </p:cNvGraphicFramePr>
          <p:nvPr>
            <p:extLst>
              <p:ext uri="{D42A27DB-BD31-4B8C-83A1-F6EECF244321}">
                <p14:modId xmlns:p14="http://schemas.microsoft.com/office/powerpoint/2010/main" val="2520217679"/>
              </p:ext>
            </p:extLst>
          </p:nvPr>
        </p:nvGraphicFramePr>
        <p:xfrm>
          <a:off x="2566988" y="1400175"/>
          <a:ext cx="177800" cy="266700"/>
        </p:xfrm>
        <a:graphic>
          <a:graphicData uri="http://schemas.openxmlformats.org/presentationml/2006/ole">
            <mc:AlternateContent xmlns:mc="http://schemas.openxmlformats.org/markup-compatibility/2006">
              <mc:Choice xmlns:v="urn:schemas-microsoft-com:vml" Requires="v">
                <p:oleObj spid="_x0000_s10250" name="Equation" r:id="rId21" imgW="177480" imgH="266400" progId="Equation.DSMT4">
                  <p:embed/>
                </p:oleObj>
              </mc:Choice>
              <mc:Fallback>
                <p:oleObj name="Equation" r:id="rId21" imgW="177480" imgH="266400" progId="Equation.DSMT4">
                  <p:embed/>
                  <p:pic>
                    <p:nvPicPr>
                      <p:cNvPr id="24" name="Object 23">
                        <a:extLst>
                          <a:ext uri="{FF2B5EF4-FFF2-40B4-BE49-F238E27FC236}">
                            <a16:creationId xmlns:a16="http://schemas.microsoft.com/office/drawing/2014/main" id="{784ECE02-1120-4839-8275-93517E1B098D}"/>
                          </a:ext>
                        </a:extLst>
                      </p:cNvPr>
                      <p:cNvPicPr/>
                      <p:nvPr/>
                    </p:nvPicPr>
                    <p:blipFill>
                      <a:blip r:embed="rId22"/>
                      <a:stretch>
                        <a:fillRect/>
                      </a:stretch>
                    </p:blipFill>
                    <p:spPr>
                      <a:xfrm>
                        <a:off x="2566988" y="1400175"/>
                        <a:ext cx="177800" cy="266700"/>
                      </a:xfrm>
                      <a:prstGeom prst="rect">
                        <a:avLst/>
                      </a:prstGeom>
                    </p:spPr>
                  </p:pic>
                </p:oleObj>
              </mc:Fallback>
            </mc:AlternateContent>
          </a:graphicData>
        </a:graphic>
      </p:graphicFrame>
      <p:graphicFrame>
        <p:nvGraphicFramePr>
          <p:cNvPr id="28" name="Object 27">
            <a:extLst>
              <a:ext uri="{FF2B5EF4-FFF2-40B4-BE49-F238E27FC236}">
                <a16:creationId xmlns:a16="http://schemas.microsoft.com/office/drawing/2014/main" id="{A2131C52-5A66-47FE-8B52-7A7BB1FEA9DF}"/>
              </a:ext>
            </a:extLst>
          </p:cNvPr>
          <p:cNvGraphicFramePr>
            <a:graphicFrameLocks noChangeAspect="1"/>
          </p:cNvGraphicFramePr>
          <p:nvPr/>
        </p:nvGraphicFramePr>
        <p:xfrm>
          <a:off x="3267075" y="1388269"/>
          <a:ext cx="177800" cy="279400"/>
        </p:xfrm>
        <a:graphic>
          <a:graphicData uri="http://schemas.openxmlformats.org/presentationml/2006/ole">
            <mc:AlternateContent xmlns:mc="http://schemas.openxmlformats.org/markup-compatibility/2006">
              <mc:Choice xmlns:v="urn:schemas-microsoft-com:vml" Requires="v">
                <p:oleObj spid="_x0000_s10251" name="Equation" r:id="rId23" imgW="177480" imgH="279360" progId="Equation.DSMT4">
                  <p:embed/>
                </p:oleObj>
              </mc:Choice>
              <mc:Fallback>
                <p:oleObj name="Equation" r:id="rId23" imgW="177480" imgH="279360" progId="Equation.DSMT4">
                  <p:embed/>
                  <p:pic>
                    <p:nvPicPr>
                      <p:cNvPr id="28" name="Object 27">
                        <a:extLst>
                          <a:ext uri="{FF2B5EF4-FFF2-40B4-BE49-F238E27FC236}">
                            <a16:creationId xmlns:a16="http://schemas.microsoft.com/office/drawing/2014/main" id="{A2131C52-5A66-47FE-8B52-7A7BB1FEA9DF}"/>
                          </a:ext>
                        </a:extLst>
                      </p:cNvPr>
                      <p:cNvPicPr/>
                      <p:nvPr/>
                    </p:nvPicPr>
                    <p:blipFill>
                      <a:blip r:embed="rId24"/>
                      <a:stretch>
                        <a:fillRect/>
                      </a:stretch>
                    </p:blipFill>
                    <p:spPr>
                      <a:xfrm>
                        <a:off x="3267075" y="1388269"/>
                        <a:ext cx="177800" cy="279400"/>
                      </a:xfrm>
                      <a:prstGeom prst="rect">
                        <a:avLst/>
                      </a:prstGeom>
                    </p:spPr>
                  </p:pic>
                </p:oleObj>
              </mc:Fallback>
            </mc:AlternateContent>
          </a:graphicData>
        </a:graphic>
      </p:graphicFrame>
      <p:graphicFrame>
        <p:nvGraphicFramePr>
          <p:cNvPr id="40" name="Object 39">
            <a:extLst>
              <a:ext uri="{FF2B5EF4-FFF2-40B4-BE49-F238E27FC236}">
                <a16:creationId xmlns:a16="http://schemas.microsoft.com/office/drawing/2014/main" id="{3AF87EF9-3DC2-4E5D-A4F8-EA5AEE819951}"/>
              </a:ext>
            </a:extLst>
          </p:cNvPr>
          <p:cNvGraphicFramePr>
            <a:graphicFrameLocks noChangeAspect="1"/>
          </p:cNvGraphicFramePr>
          <p:nvPr>
            <p:extLst>
              <p:ext uri="{D42A27DB-BD31-4B8C-83A1-F6EECF244321}">
                <p14:modId xmlns:p14="http://schemas.microsoft.com/office/powerpoint/2010/main" val="1776066288"/>
              </p:ext>
            </p:extLst>
          </p:nvPr>
        </p:nvGraphicFramePr>
        <p:xfrm>
          <a:off x="4872038" y="1407320"/>
          <a:ext cx="177800" cy="279400"/>
        </p:xfrm>
        <a:graphic>
          <a:graphicData uri="http://schemas.openxmlformats.org/presentationml/2006/ole">
            <mc:AlternateContent xmlns:mc="http://schemas.openxmlformats.org/markup-compatibility/2006">
              <mc:Choice xmlns:v="urn:schemas-microsoft-com:vml" Requires="v">
                <p:oleObj spid="_x0000_s10252" name="Equation" r:id="rId25" imgW="177480" imgH="279360" progId="Equation.DSMT4">
                  <p:embed/>
                </p:oleObj>
              </mc:Choice>
              <mc:Fallback>
                <p:oleObj name="Equation" r:id="rId25" imgW="177480" imgH="279360" progId="Equation.DSMT4">
                  <p:embed/>
                  <p:pic>
                    <p:nvPicPr>
                      <p:cNvPr id="40" name="Object 39">
                        <a:extLst>
                          <a:ext uri="{FF2B5EF4-FFF2-40B4-BE49-F238E27FC236}">
                            <a16:creationId xmlns:a16="http://schemas.microsoft.com/office/drawing/2014/main" id="{3AF87EF9-3DC2-4E5D-A4F8-EA5AEE819951}"/>
                          </a:ext>
                        </a:extLst>
                      </p:cNvPr>
                      <p:cNvPicPr/>
                      <p:nvPr/>
                    </p:nvPicPr>
                    <p:blipFill>
                      <a:blip r:embed="rId26"/>
                      <a:stretch>
                        <a:fillRect/>
                      </a:stretch>
                    </p:blipFill>
                    <p:spPr>
                      <a:xfrm>
                        <a:off x="4872038" y="1407320"/>
                        <a:ext cx="177800" cy="279400"/>
                      </a:xfrm>
                      <a:prstGeom prst="rect">
                        <a:avLst/>
                      </a:prstGeom>
                    </p:spPr>
                  </p:pic>
                </p:oleObj>
              </mc:Fallback>
            </mc:AlternateContent>
          </a:graphicData>
        </a:graphic>
      </p:graphicFrame>
      <p:graphicFrame>
        <p:nvGraphicFramePr>
          <p:cNvPr id="39" name="Object 38">
            <a:extLst>
              <a:ext uri="{FF2B5EF4-FFF2-40B4-BE49-F238E27FC236}">
                <a16:creationId xmlns:a16="http://schemas.microsoft.com/office/drawing/2014/main" id="{293F367F-E159-47A6-98AD-D0EF2022642C}"/>
              </a:ext>
            </a:extLst>
          </p:cNvPr>
          <p:cNvGraphicFramePr>
            <a:graphicFrameLocks noChangeAspect="1"/>
          </p:cNvGraphicFramePr>
          <p:nvPr>
            <p:extLst>
              <p:ext uri="{D42A27DB-BD31-4B8C-83A1-F6EECF244321}">
                <p14:modId xmlns:p14="http://schemas.microsoft.com/office/powerpoint/2010/main" val="774017096"/>
              </p:ext>
            </p:extLst>
          </p:nvPr>
        </p:nvGraphicFramePr>
        <p:xfrm>
          <a:off x="5578475" y="1423194"/>
          <a:ext cx="177800" cy="266700"/>
        </p:xfrm>
        <a:graphic>
          <a:graphicData uri="http://schemas.openxmlformats.org/presentationml/2006/ole">
            <mc:AlternateContent xmlns:mc="http://schemas.openxmlformats.org/markup-compatibility/2006">
              <mc:Choice xmlns:v="urn:schemas-microsoft-com:vml" Requires="v">
                <p:oleObj spid="_x0000_s10253" name="Equation" r:id="rId27" imgW="177480" imgH="266400" progId="Equation.DSMT4">
                  <p:embed/>
                </p:oleObj>
              </mc:Choice>
              <mc:Fallback>
                <p:oleObj name="Equation" r:id="rId27" imgW="177480" imgH="266400" progId="Equation.DSMT4">
                  <p:embed/>
                  <p:pic>
                    <p:nvPicPr>
                      <p:cNvPr id="39" name="Object 38">
                        <a:extLst>
                          <a:ext uri="{FF2B5EF4-FFF2-40B4-BE49-F238E27FC236}">
                            <a16:creationId xmlns:a16="http://schemas.microsoft.com/office/drawing/2014/main" id="{293F367F-E159-47A6-98AD-D0EF2022642C}"/>
                          </a:ext>
                        </a:extLst>
                      </p:cNvPr>
                      <p:cNvPicPr/>
                      <p:nvPr/>
                    </p:nvPicPr>
                    <p:blipFill>
                      <a:blip r:embed="rId28"/>
                      <a:stretch>
                        <a:fillRect/>
                      </a:stretch>
                    </p:blipFill>
                    <p:spPr>
                      <a:xfrm>
                        <a:off x="5578475" y="1423194"/>
                        <a:ext cx="177800" cy="266700"/>
                      </a:xfrm>
                      <a:prstGeom prst="rect">
                        <a:avLst/>
                      </a:prstGeom>
                    </p:spPr>
                  </p:pic>
                </p:oleObj>
              </mc:Fallback>
            </mc:AlternateContent>
          </a:graphicData>
        </a:graphic>
      </p:graphicFrame>
      <p:sp>
        <p:nvSpPr>
          <p:cNvPr id="44" name="Rectangle 43">
            <a:extLst>
              <a:ext uri="{FF2B5EF4-FFF2-40B4-BE49-F238E27FC236}">
                <a16:creationId xmlns:a16="http://schemas.microsoft.com/office/drawing/2014/main" id="{D2521161-3A01-427A-99CB-920D2752BED4}"/>
              </a:ext>
            </a:extLst>
          </p:cNvPr>
          <p:cNvSpPr/>
          <p:nvPr/>
        </p:nvSpPr>
        <p:spPr>
          <a:xfrm>
            <a:off x="4825483" y="881767"/>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33" name="Object 32">
            <a:extLst>
              <a:ext uri="{FF2B5EF4-FFF2-40B4-BE49-F238E27FC236}">
                <a16:creationId xmlns:a16="http://schemas.microsoft.com/office/drawing/2014/main" id="{AE443929-BBB8-45E7-9A7C-6DF2A91BEB99}"/>
              </a:ext>
            </a:extLst>
          </p:cNvPr>
          <p:cNvGraphicFramePr>
            <a:graphicFrameLocks noChangeAspect="1"/>
          </p:cNvGraphicFramePr>
          <p:nvPr>
            <p:extLst>
              <p:ext uri="{D42A27DB-BD31-4B8C-83A1-F6EECF244321}">
                <p14:modId xmlns:p14="http://schemas.microsoft.com/office/powerpoint/2010/main" val="1126657110"/>
              </p:ext>
            </p:extLst>
          </p:nvPr>
        </p:nvGraphicFramePr>
        <p:xfrm>
          <a:off x="4873625" y="998538"/>
          <a:ext cx="190500" cy="266700"/>
        </p:xfrm>
        <a:graphic>
          <a:graphicData uri="http://schemas.openxmlformats.org/presentationml/2006/ole">
            <mc:AlternateContent xmlns:mc="http://schemas.openxmlformats.org/markup-compatibility/2006">
              <mc:Choice xmlns:v="urn:schemas-microsoft-com:vml" Requires="v">
                <p:oleObj spid="_x0000_s10254" name="Equation" r:id="rId29" imgW="190440" imgH="266400" progId="Equation.DSMT4">
                  <p:embed/>
                </p:oleObj>
              </mc:Choice>
              <mc:Fallback>
                <p:oleObj name="Equation" r:id="rId29" imgW="190440" imgH="266400" progId="Equation.DSMT4">
                  <p:embed/>
                  <p:pic>
                    <p:nvPicPr>
                      <p:cNvPr id="33" name="Object 32">
                        <a:extLst>
                          <a:ext uri="{FF2B5EF4-FFF2-40B4-BE49-F238E27FC236}">
                            <a16:creationId xmlns:a16="http://schemas.microsoft.com/office/drawing/2014/main" id="{AE443929-BBB8-45E7-9A7C-6DF2A91BEB99}"/>
                          </a:ext>
                        </a:extLst>
                      </p:cNvPr>
                      <p:cNvPicPr/>
                      <p:nvPr/>
                    </p:nvPicPr>
                    <p:blipFill>
                      <a:blip r:embed="rId30"/>
                      <a:stretch>
                        <a:fillRect/>
                      </a:stretch>
                    </p:blipFill>
                    <p:spPr>
                      <a:xfrm>
                        <a:off x="4873625" y="998538"/>
                        <a:ext cx="190500" cy="266700"/>
                      </a:xfrm>
                      <a:prstGeom prst="rect">
                        <a:avLst/>
                      </a:prstGeom>
                    </p:spPr>
                  </p:pic>
                </p:oleObj>
              </mc:Fallback>
            </mc:AlternateContent>
          </a:graphicData>
        </a:graphic>
      </p:graphicFrame>
      <p:sp>
        <p:nvSpPr>
          <p:cNvPr id="46" name="Rectangle 45">
            <a:extLst>
              <a:ext uri="{FF2B5EF4-FFF2-40B4-BE49-F238E27FC236}">
                <a16:creationId xmlns:a16="http://schemas.microsoft.com/office/drawing/2014/main" id="{9C2FA3EC-A8EB-4BC7-8651-AC2AF9C3F488}"/>
              </a:ext>
            </a:extLst>
          </p:cNvPr>
          <p:cNvSpPr/>
          <p:nvPr/>
        </p:nvSpPr>
        <p:spPr>
          <a:xfrm>
            <a:off x="2557740" y="893823"/>
            <a:ext cx="226457"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18" name="Object 17">
            <a:extLst>
              <a:ext uri="{FF2B5EF4-FFF2-40B4-BE49-F238E27FC236}">
                <a16:creationId xmlns:a16="http://schemas.microsoft.com/office/drawing/2014/main" id="{04A410C5-3580-4CC3-92A5-BB4E1E85E7FD}"/>
              </a:ext>
            </a:extLst>
          </p:cNvPr>
          <p:cNvGraphicFramePr>
            <a:graphicFrameLocks noChangeAspect="1"/>
          </p:cNvGraphicFramePr>
          <p:nvPr>
            <p:extLst>
              <p:ext uri="{D42A27DB-BD31-4B8C-83A1-F6EECF244321}">
                <p14:modId xmlns:p14="http://schemas.microsoft.com/office/powerpoint/2010/main" val="2202339218"/>
              </p:ext>
            </p:extLst>
          </p:nvPr>
        </p:nvGraphicFramePr>
        <p:xfrm>
          <a:off x="2563019" y="980281"/>
          <a:ext cx="203200" cy="254000"/>
        </p:xfrm>
        <a:graphic>
          <a:graphicData uri="http://schemas.openxmlformats.org/presentationml/2006/ole">
            <mc:AlternateContent xmlns:mc="http://schemas.openxmlformats.org/markup-compatibility/2006">
              <mc:Choice xmlns:v="urn:schemas-microsoft-com:vml" Requires="v">
                <p:oleObj spid="_x0000_s10255" name="Equation" r:id="rId31" imgW="203040" imgH="253800" progId="Equation.DSMT4">
                  <p:embed/>
                </p:oleObj>
              </mc:Choice>
              <mc:Fallback>
                <p:oleObj name="Equation" r:id="rId31" imgW="203040" imgH="253800" progId="Equation.DSMT4">
                  <p:embed/>
                  <p:pic>
                    <p:nvPicPr>
                      <p:cNvPr id="18" name="Object 17">
                        <a:extLst>
                          <a:ext uri="{FF2B5EF4-FFF2-40B4-BE49-F238E27FC236}">
                            <a16:creationId xmlns:a16="http://schemas.microsoft.com/office/drawing/2014/main" id="{04A410C5-3580-4CC3-92A5-BB4E1E85E7FD}"/>
                          </a:ext>
                        </a:extLst>
                      </p:cNvPr>
                      <p:cNvPicPr/>
                      <p:nvPr/>
                    </p:nvPicPr>
                    <p:blipFill>
                      <a:blip r:embed="rId32"/>
                      <a:stretch>
                        <a:fillRect/>
                      </a:stretch>
                    </p:blipFill>
                    <p:spPr>
                      <a:xfrm>
                        <a:off x="2563019" y="980281"/>
                        <a:ext cx="203200" cy="254000"/>
                      </a:xfrm>
                      <a:prstGeom prst="rect">
                        <a:avLst/>
                      </a:prstGeom>
                    </p:spPr>
                  </p:pic>
                </p:oleObj>
              </mc:Fallback>
            </mc:AlternateContent>
          </a:graphicData>
        </a:graphic>
      </p:graphicFrame>
      <p:sp>
        <p:nvSpPr>
          <p:cNvPr id="38" name="Rectangle 37">
            <a:extLst>
              <a:ext uri="{FF2B5EF4-FFF2-40B4-BE49-F238E27FC236}">
                <a16:creationId xmlns:a16="http://schemas.microsoft.com/office/drawing/2014/main" id="{2A5B0CEB-AF94-49D5-9827-6F1AFCFE8C1F}"/>
              </a:ext>
            </a:extLst>
          </p:cNvPr>
          <p:cNvSpPr/>
          <p:nvPr/>
        </p:nvSpPr>
        <p:spPr>
          <a:xfrm>
            <a:off x="2827494" y="1117987"/>
            <a:ext cx="330756"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41" name="Object 40">
            <a:extLst>
              <a:ext uri="{FF2B5EF4-FFF2-40B4-BE49-F238E27FC236}">
                <a16:creationId xmlns:a16="http://schemas.microsoft.com/office/drawing/2014/main" id="{ECBEB333-48CC-46EB-AD73-300BF37BDAC0}"/>
              </a:ext>
            </a:extLst>
          </p:cNvPr>
          <p:cNvGraphicFramePr>
            <a:graphicFrameLocks noChangeAspect="1"/>
          </p:cNvGraphicFramePr>
          <p:nvPr>
            <p:extLst>
              <p:ext uri="{D42A27DB-BD31-4B8C-83A1-F6EECF244321}">
                <p14:modId xmlns:p14="http://schemas.microsoft.com/office/powerpoint/2010/main" val="290334085"/>
              </p:ext>
            </p:extLst>
          </p:nvPr>
        </p:nvGraphicFramePr>
        <p:xfrm>
          <a:off x="2889408" y="1196904"/>
          <a:ext cx="292100" cy="215900"/>
        </p:xfrm>
        <a:graphic>
          <a:graphicData uri="http://schemas.openxmlformats.org/presentationml/2006/ole">
            <mc:AlternateContent xmlns:mc="http://schemas.openxmlformats.org/markup-compatibility/2006">
              <mc:Choice xmlns:v="urn:schemas-microsoft-com:vml" Requires="v">
                <p:oleObj spid="_x0000_s10256" name="Equation" r:id="rId33" imgW="291960" imgH="215640" progId="Equation.DSMT4">
                  <p:embed/>
                </p:oleObj>
              </mc:Choice>
              <mc:Fallback>
                <p:oleObj name="Equation" r:id="rId33" imgW="291960" imgH="215640" progId="Equation.DSMT4">
                  <p:embed/>
                  <p:pic>
                    <p:nvPicPr>
                      <p:cNvPr id="41" name="Object 40">
                        <a:extLst>
                          <a:ext uri="{FF2B5EF4-FFF2-40B4-BE49-F238E27FC236}">
                            <a16:creationId xmlns:a16="http://schemas.microsoft.com/office/drawing/2014/main" id="{ECBEB333-48CC-46EB-AD73-300BF37BDAC0}"/>
                          </a:ext>
                        </a:extLst>
                      </p:cNvPr>
                      <p:cNvPicPr/>
                      <p:nvPr/>
                    </p:nvPicPr>
                    <p:blipFill>
                      <a:blip r:embed="rId34"/>
                      <a:stretch>
                        <a:fillRect/>
                      </a:stretch>
                    </p:blipFill>
                    <p:spPr>
                      <a:xfrm>
                        <a:off x="2889408" y="1196904"/>
                        <a:ext cx="292100" cy="215900"/>
                      </a:xfrm>
                      <a:prstGeom prst="rect">
                        <a:avLst/>
                      </a:prstGeom>
                    </p:spPr>
                  </p:pic>
                </p:oleObj>
              </mc:Fallback>
            </mc:AlternateContent>
          </a:graphicData>
        </a:graphic>
      </p:graphicFrame>
      <p:sp>
        <p:nvSpPr>
          <p:cNvPr id="45" name="Rectangle 44">
            <a:extLst>
              <a:ext uri="{FF2B5EF4-FFF2-40B4-BE49-F238E27FC236}">
                <a16:creationId xmlns:a16="http://schemas.microsoft.com/office/drawing/2014/main" id="{37638170-E455-42F1-B9AA-A4D1EE655BD2}"/>
              </a:ext>
            </a:extLst>
          </p:cNvPr>
          <p:cNvSpPr/>
          <p:nvPr/>
        </p:nvSpPr>
        <p:spPr>
          <a:xfrm>
            <a:off x="5154252" y="1155364"/>
            <a:ext cx="330756" cy="366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47" name="Object 46">
            <a:extLst>
              <a:ext uri="{FF2B5EF4-FFF2-40B4-BE49-F238E27FC236}">
                <a16:creationId xmlns:a16="http://schemas.microsoft.com/office/drawing/2014/main" id="{2497E7D9-68E7-4832-9227-D446787F57A4}"/>
              </a:ext>
            </a:extLst>
          </p:cNvPr>
          <p:cNvGraphicFramePr>
            <a:graphicFrameLocks noChangeAspect="1"/>
          </p:cNvGraphicFramePr>
          <p:nvPr>
            <p:extLst>
              <p:ext uri="{D42A27DB-BD31-4B8C-83A1-F6EECF244321}">
                <p14:modId xmlns:p14="http://schemas.microsoft.com/office/powerpoint/2010/main" val="2713528943"/>
              </p:ext>
            </p:extLst>
          </p:nvPr>
        </p:nvGraphicFramePr>
        <p:xfrm>
          <a:off x="5216166" y="1234281"/>
          <a:ext cx="292100" cy="215900"/>
        </p:xfrm>
        <a:graphic>
          <a:graphicData uri="http://schemas.openxmlformats.org/presentationml/2006/ole">
            <mc:AlternateContent xmlns:mc="http://schemas.openxmlformats.org/markup-compatibility/2006">
              <mc:Choice xmlns:v="urn:schemas-microsoft-com:vml" Requires="v">
                <p:oleObj spid="_x0000_s10257" name="Equation" r:id="rId35" imgW="291960" imgH="215640" progId="Equation.DSMT4">
                  <p:embed/>
                </p:oleObj>
              </mc:Choice>
              <mc:Fallback>
                <p:oleObj name="Equation" r:id="rId35" imgW="291960" imgH="215640" progId="Equation.DSMT4">
                  <p:embed/>
                  <p:pic>
                    <p:nvPicPr>
                      <p:cNvPr id="47" name="Object 46">
                        <a:extLst>
                          <a:ext uri="{FF2B5EF4-FFF2-40B4-BE49-F238E27FC236}">
                            <a16:creationId xmlns:a16="http://schemas.microsoft.com/office/drawing/2014/main" id="{2497E7D9-68E7-4832-9227-D446787F57A4}"/>
                          </a:ext>
                        </a:extLst>
                      </p:cNvPr>
                      <p:cNvPicPr/>
                      <p:nvPr/>
                    </p:nvPicPr>
                    <p:blipFill>
                      <a:blip r:embed="rId34"/>
                      <a:stretch>
                        <a:fillRect/>
                      </a:stretch>
                    </p:blipFill>
                    <p:spPr>
                      <a:xfrm>
                        <a:off x="5216166" y="1234281"/>
                        <a:ext cx="292100" cy="215900"/>
                      </a:xfrm>
                      <a:prstGeom prst="rect">
                        <a:avLst/>
                      </a:prstGeom>
                    </p:spPr>
                  </p:pic>
                </p:oleObj>
              </mc:Fallback>
            </mc:AlternateContent>
          </a:graphicData>
        </a:graphic>
      </p:graphicFrame>
    </p:spTree>
    <p:extLst>
      <p:ext uri="{BB962C8B-B14F-4D97-AF65-F5344CB8AC3E}">
        <p14:creationId xmlns:p14="http://schemas.microsoft.com/office/powerpoint/2010/main" val="342330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41"/>
                                        </p:tgtEl>
                                        <p:attrNameLst>
                                          <p:attrName>style.visibility</p:attrName>
                                        </p:attrNameLst>
                                      </p:cBhvr>
                                      <p:to>
                                        <p:strVal val="visible"/>
                                      </p:to>
                                    </p:set>
                                    <p:animEffect transition="in" filter="fade">
                                      <p:cBhvr>
                                        <p:cTn id="10" dur="500"/>
                                        <p:tgtEl>
                                          <p:spTgt spid="4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500"/>
                                        <p:tgtEl>
                                          <p:spTgt spid="18"/>
                                        </p:tgtEl>
                                      </p:cBhvr>
                                    </p:animEffect>
                                  </p:childTnLst>
                                </p:cTn>
                              </p:par>
                              <p:par>
                                <p:cTn id="19" presetID="10" presetClass="entr" presetSubtype="0" fill="hold" nodeType="withEffect">
                                  <p:stCondLst>
                                    <p:cond delay="0"/>
                                  </p:stCondLst>
                                  <p:childTnLst>
                                    <p:set>
                                      <p:cBhvr>
                                        <p:cTn id="20" dur="1" fill="hold">
                                          <p:stCondLst>
                                            <p:cond delay="0"/>
                                          </p:stCondLst>
                                        </p:cTn>
                                        <p:tgtEl>
                                          <p:spTgt spid="20"/>
                                        </p:tgtEl>
                                        <p:attrNameLst>
                                          <p:attrName>style.visibility</p:attrName>
                                        </p:attrNameLst>
                                      </p:cBhvr>
                                      <p:to>
                                        <p:strVal val="visible"/>
                                      </p:to>
                                    </p:set>
                                    <p:animEffect transition="in" filter="fade">
                                      <p:cBhvr>
                                        <p:cTn id="21" dur="500"/>
                                        <p:tgtEl>
                                          <p:spTgt spid="2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500"/>
                                        <p:tgtEl>
                                          <p:spTgt spid="4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fade">
                                      <p:cBhvr>
                                        <p:cTn id="32" dur="500"/>
                                        <p:tgtEl>
                                          <p:spTgt spid="22"/>
                                        </p:tgtEl>
                                      </p:cBhvr>
                                    </p:animEffect>
                                  </p:childTnLst>
                                </p:cTn>
                              </p:par>
                              <p:par>
                                <p:cTn id="33" presetID="10" presetClass="entr" presetSubtype="0" fill="hold" nodeType="with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par>
                                <p:cTn id="36" presetID="10" presetClass="entr" presetSubtype="0"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fade">
                                      <p:cBhvr>
                                        <p:cTn id="38" dur="500"/>
                                        <p:tgtEl>
                                          <p:spTgt spid="2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animEffect transition="in" filter="fade">
                                      <p:cBhvr>
                                        <p:cTn id="41" dur="500"/>
                                        <p:tgtEl>
                                          <p:spTgt spid="30"/>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500"/>
                                        <p:tgtEl>
                                          <p:spTgt spid="29"/>
                                        </p:tgtEl>
                                      </p:cBhvr>
                                    </p:animEffect>
                                  </p:childTnLst>
                                </p:cTn>
                              </p:par>
                              <p:par>
                                <p:cTn id="50" presetID="10" presetClass="entr" presetSubtype="0" fill="hold" nodeType="with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fade">
                                      <p:cBhvr>
                                        <p:cTn id="52" dur="500"/>
                                        <p:tgtEl>
                                          <p:spTgt spid="47"/>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fade">
                                      <p:cBhvr>
                                        <p:cTn id="57" dur="500"/>
                                        <p:tgtEl>
                                          <p:spTgt spid="31"/>
                                        </p:tgtEl>
                                      </p:cBhvr>
                                    </p:animEffect>
                                  </p:childTnLst>
                                </p:cTn>
                              </p:par>
                              <p:par>
                                <p:cTn id="58" presetID="10" presetClass="entr" presetSubtype="0" fill="hold"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500"/>
                                        <p:tgtEl>
                                          <p:spTgt spid="33"/>
                                        </p:tgtEl>
                                      </p:cBhvr>
                                    </p:animEffect>
                                  </p:childTnLst>
                                </p:cTn>
                              </p:par>
                              <p:par>
                                <p:cTn id="61" presetID="10" presetClass="entr" presetSubtype="0" fill="hold"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fade">
                                      <p:cBhvr>
                                        <p:cTn id="63" dur="500"/>
                                        <p:tgtEl>
                                          <p:spTgt spid="34"/>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fade">
                                      <p:cBhvr>
                                        <p:cTn id="66" dur="500"/>
                                        <p:tgtEl>
                                          <p:spTgt spid="25"/>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animEffect transition="in" filter="fade">
                                      <p:cBhvr>
                                        <p:cTn id="69" dur="500"/>
                                        <p:tgtEl>
                                          <p:spTgt spid="44"/>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7"/>
                                        </p:tgtEl>
                                        <p:attrNameLst>
                                          <p:attrName>style.visibility</p:attrName>
                                        </p:attrNameLst>
                                      </p:cBhvr>
                                      <p:to>
                                        <p:strVal val="visible"/>
                                      </p:to>
                                    </p:set>
                                    <p:animEffect transition="in" filter="fade">
                                      <p:cBhvr>
                                        <p:cTn id="74" dur="500"/>
                                        <p:tgtEl>
                                          <p:spTgt spid="37"/>
                                        </p:tgtEl>
                                      </p:cBhvr>
                                    </p:animEffect>
                                  </p:childTnLst>
                                </p:cTn>
                              </p:par>
                              <p:par>
                                <p:cTn id="75" presetID="10" presetClass="entr" presetSubtype="0" fill="hold" nodeType="with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fade">
                                      <p:cBhvr>
                                        <p:cTn id="77" dur="500"/>
                                        <p:tgtEl>
                                          <p:spTgt spid="39"/>
                                        </p:tgtEl>
                                      </p:cBhvr>
                                    </p:animEffect>
                                  </p:childTnLst>
                                </p:cTn>
                              </p:par>
                              <p:par>
                                <p:cTn id="78" presetID="10" presetClass="entr" presetSubtype="0" fill="hold" nodeType="with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fade">
                                      <p:cBhvr>
                                        <p:cTn id="80" dur="500"/>
                                        <p:tgtEl>
                                          <p:spTgt spid="40"/>
                                        </p:tgtEl>
                                      </p:cBhvr>
                                    </p:animEffect>
                                  </p:childTnLst>
                                </p:cTn>
                              </p:par>
                              <p:par>
                                <p:cTn id="81" presetID="10" presetClass="entr" presetSubtype="0"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fade">
                                      <p:cBhvr>
                                        <p:cTn id="83" dur="500"/>
                                        <p:tgtEl>
                                          <p:spTgt spid="35"/>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36"/>
                                        </p:tgtEl>
                                        <p:attrNameLst>
                                          <p:attrName>style.visibility</p:attrName>
                                        </p:attrNameLst>
                                      </p:cBhvr>
                                      <p:to>
                                        <p:strVal val="visible"/>
                                      </p:to>
                                    </p:set>
                                    <p:animEffect transition="in" filter="fade">
                                      <p:cBhvr>
                                        <p:cTn id="86"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5" grpId="0" animBg="1"/>
      <p:bldP spid="30" grpId="0" animBg="1"/>
      <p:bldP spid="32" grpId="0" animBg="1"/>
      <p:bldP spid="35" grpId="0" animBg="1"/>
      <p:bldP spid="36" grpId="0" animBg="1"/>
      <p:bldP spid="44" grpId="0" animBg="1"/>
      <p:bldP spid="4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B3659C99-E61B-4259-B5E5-5C4B14F3F1DB}"/>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1504456" y="1802448"/>
            <a:ext cx="6135088" cy="3253104"/>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1:10</a:t>
            </a:r>
          </a:p>
        </p:txBody>
      </p:sp>
      <p:sp>
        <p:nvSpPr>
          <p:cNvPr id="11" name="Rectangle 10">
            <a:extLst>
              <a:ext uri="{FF2B5EF4-FFF2-40B4-BE49-F238E27FC236}">
                <a16:creationId xmlns:a16="http://schemas.microsoft.com/office/drawing/2014/main" id="{E9064091-BD62-4C5D-8B53-6CE4B021A4D0}"/>
              </a:ext>
            </a:extLst>
          </p:cNvPr>
          <p:cNvSpPr/>
          <p:nvPr/>
        </p:nvSpPr>
        <p:spPr>
          <a:xfrm>
            <a:off x="4572000" y="1813443"/>
            <a:ext cx="2834640" cy="6859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19" name="Straight Connector 18">
            <a:extLst>
              <a:ext uri="{FF2B5EF4-FFF2-40B4-BE49-F238E27FC236}">
                <a16:creationId xmlns:a16="http://schemas.microsoft.com/office/drawing/2014/main" id="{BF592841-10E9-460E-8853-388A20AC8034}"/>
              </a:ext>
            </a:extLst>
          </p:cNvPr>
          <p:cNvCxnSpPr/>
          <p:nvPr/>
        </p:nvCxnSpPr>
        <p:spPr>
          <a:xfrm>
            <a:off x="3979545" y="3139995"/>
            <a:ext cx="304800" cy="210900"/>
          </a:xfrm>
          <a:prstGeom prst="line">
            <a:avLst/>
          </a:prstGeom>
          <a:ln w="28575">
            <a:solidFill>
              <a:srgbClr val="0E0E0E"/>
            </a:solidFill>
          </a:ln>
        </p:spPr>
        <p:style>
          <a:lnRef idx="1">
            <a:schemeClr val="dk1"/>
          </a:lnRef>
          <a:fillRef idx="0">
            <a:schemeClr val="dk1"/>
          </a:fillRef>
          <a:effectRef idx="0">
            <a:schemeClr val="dk1"/>
          </a:effectRef>
          <a:fontRef idx="minor">
            <a:schemeClr val="tx1"/>
          </a:fontRef>
        </p:style>
      </p:cxnSp>
      <p:cxnSp>
        <p:nvCxnSpPr>
          <p:cNvPr id="35" name="Straight Connector 34">
            <a:extLst>
              <a:ext uri="{FF2B5EF4-FFF2-40B4-BE49-F238E27FC236}">
                <a16:creationId xmlns:a16="http://schemas.microsoft.com/office/drawing/2014/main" id="{C8892860-A448-49F2-A49E-7D72F8DAF520}"/>
              </a:ext>
            </a:extLst>
          </p:cNvPr>
          <p:cNvCxnSpPr/>
          <p:nvPr/>
        </p:nvCxnSpPr>
        <p:spPr>
          <a:xfrm>
            <a:off x="3979545" y="3513456"/>
            <a:ext cx="304800" cy="210900"/>
          </a:xfrm>
          <a:prstGeom prst="line">
            <a:avLst/>
          </a:prstGeom>
          <a:ln w="28575">
            <a:solidFill>
              <a:srgbClr val="0E0E0E"/>
            </a:solidFill>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5FF8172-75DB-482C-9DF3-22F35994E3B1}"/>
              </a:ext>
            </a:extLst>
          </p:cNvPr>
          <p:cNvSpPr/>
          <p:nvPr/>
        </p:nvSpPr>
        <p:spPr>
          <a:xfrm>
            <a:off x="4300219" y="2956608"/>
            <a:ext cx="228600" cy="276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Rectangle 41">
            <a:extLst>
              <a:ext uri="{FF2B5EF4-FFF2-40B4-BE49-F238E27FC236}">
                <a16:creationId xmlns:a16="http://schemas.microsoft.com/office/drawing/2014/main" id="{587185D6-B99A-4DBC-8F20-D679F6248EDC}"/>
              </a:ext>
            </a:extLst>
          </p:cNvPr>
          <p:cNvSpPr/>
          <p:nvPr/>
        </p:nvSpPr>
        <p:spPr>
          <a:xfrm>
            <a:off x="4290695" y="3720356"/>
            <a:ext cx="228600" cy="2761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Rectangle 43">
            <a:extLst>
              <a:ext uri="{FF2B5EF4-FFF2-40B4-BE49-F238E27FC236}">
                <a16:creationId xmlns:a16="http://schemas.microsoft.com/office/drawing/2014/main" id="{B82EE8AA-99B8-46DD-807A-785756BEBED4}"/>
              </a:ext>
            </a:extLst>
          </p:cNvPr>
          <p:cNvSpPr/>
          <p:nvPr/>
        </p:nvSpPr>
        <p:spPr>
          <a:xfrm>
            <a:off x="4621532" y="3111501"/>
            <a:ext cx="909317" cy="6342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0" name="Rectangle 29">
            <a:extLst>
              <a:ext uri="{FF2B5EF4-FFF2-40B4-BE49-F238E27FC236}">
                <a16:creationId xmlns:a16="http://schemas.microsoft.com/office/drawing/2014/main" id="{17653401-6E1B-42DA-A5CE-4A8F7975E813}"/>
              </a:ext>
            </a:extLst>
          </p:cNvPr>
          <p:cNvSpPr/>
          <p:nvPr/>
        </p:nvSpPr>
        <p:spPr>
          <a:xfrm>
            <a:off x="1113154" y="2865003"/>
            <a:ext cx="3274695" cy="9145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6" name="Rectangle 45">
            <a:extLst>
              <a:ext uri="{FF2B5EF4-FFF2-40B4-BE49-F238E27FC236}">
                <a16:creationId xmlns:a16="http://schemas.microsoft.com/office/drawing/2014/main" id="{E55A5E5E-AA08-4ACE-BA8C-A0CD8232DB6A}"/>
              </a:ext>
            </a:extLst>
          </p:cNvPr>
          <p:cNvSpPr/>
          <p:nvPr/>
        </p:nvSpPr>
        <p:spPr>
          <a:xfrm>
            <a:off x="1332230" y="4168617"/>
            <a:ext cx="3187065" cy="9145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Rectangle 47">
            <a:extLst>
              <a:ext uri="{FF2B5EF4-FFF2-40B4-BE49-F238E27FC236}">
                <a16:creationId xmlns:a16="http://schemas.microsoft.com/office/drawing/2014/main" id="{73E07CA1-3F8E-4D08-9063-7615A8EFAB28}"/>
              </a:ext>
            </a:extLst>
          </p:cNvPr>
          <p:cNvSpPr/>
          <p:nvPr/>
        </p:nvSpPr>
        <p:spPr>
          <a:xfrm>
            <a:off x="4621532" y="4346416"/>
            <a:ext cx="2834640" cy="6859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41679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30"/>
                                        </p:tgtEl>
                                      </p:cBhvr>
                                    </p:animEffect>
                                    <p:set>
                                      <p:cBhvr>
                                        <p:cTn id="12" dur="1" fill="hold">
                                          <p:stCondLst>
                                            <p:cond delay="499"/>
                                          </p:stCondLst>
                                        </p:cTn>
                                        <p:tgtEl>
                                          <p:spTgt spid="3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par>
                          <p:cTn id="18" fill="hold">
                            <p:stCondLst>
                              <p:cond delay="500"/>
                            </p:stCondLst>
                            <p:childTnLst>
                              <p:par>
                                <p:cTn id="19" presetID="10" presetClass="exit" presetSubtype="0" fill="hold" grpId="0" nodeType="afterEffect">
                                  <p:stCondLst>
                                    <p:cond delay="0"/>
                                  </p:stCondLst>
                                  <p:childTnLst>
                                    <p:animEffect transition="out" filter="fade">
                                      <p:cBhvr>
                                        <p:cTn id="20" dur="500"/>
                                        <p:tgtEl>
                                          <p:spTgt spid="38"/>
                                        </p:tgtEl>
                                      </p:cBhvr>
                                    </p:animEffect>
                                    <p:set>
                                      <p:cBhvr>
                                        <p:cTn id="21" dur="1" fill="hold">
                                          <p:stCondLst>
                                            <p:cond delay="499"/>
                                          </p:stCondLst>
                                        </p:cTn>
                                        <p:tgtEl>
                                          <p:spTgt spid="38"/>
                                        </p:tgtEl>
                                        <p:attrNameLst>
                                          <p:attrName>style.visibility</p:attrName>
                                        </p:attrNameLst>
                                      </p:cBhvr>
                                      <p:to>
                                        <p:strVal val="hidden"/>
                                      </p:to>
                                    </p:se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fade">
                                      <p:cBhvr>
                                        <p:cTn id="25" dur="500"/>
                                        <p:tgtEl>
                                          <p:spTgt spid="35"/>
                                        </p:tgtEl>
                                      </p:cBhvr>
                                    </p:animEffect>
                                  </p:childTnLst>
                                </p:cTn>
                              </p:par>
                            </p:childTnLst>
                          </p:cTn>
                        </p:par>
                        <p:par>
                          <p:cTn id="26" fill="hold">
                            <p:stCondLst>
                              <p:cond delay="1500"/>
                            </p:stCondLst>
                            <p:childTnLst>
                              <p:par>
                                <p:cTn id="27" presetID="10" presetClass="exit" presetSubtype="0" fill="hold" grpId="0" nodeType="afterEffect">
                                  <p:stCondLst>
                                    <p:cond delay="0"/>
                                  </p:stCondLst>
                                  <p:childTnLst>
                                    <p:animEffect transition="out" filter="fade">
                                      <p:cBhvr>
                                        <p:cTn id="28" dur="500"/>
                                        <p:tgtEl>
                                          <p:spTgt spid="42"/>
                                        </p:tgtEl>
                                      </p:cBhvr>
                                    </p:animEffect>
                                    <p:set>
                                      <p:cBhvr>
                                        <p:cTn id="29" dur="1" fill="hold">
                                          <p:stCondLst>
                                            <p:cond delay="499"/>
                                          </p:stCondLst>
                                        </p:cTn>
                                        <p:tgtEl>
                                          <p:spTgt spid="42"/>
                                        </p:tgtEl>
                                        <p:attrNameLst>
                                          <p:attrName>style.visibility</p:attrName>
                                        </p:attrNameLst>
                                      </p:cBhvr>
                                      <p:to>
                                        <p:strVal val="hidden"/>
                                      </p:to>
                                    </p:set>
                                  </p:childTnLst>
                                </p:cTn>
                              </p:par>
                            </p:childTnLst>
                          </p:cTn>
                        </p:par>
                        <p:par>
                          <p:cTn id="30" fill="hold">
                            <p:stCondLst>
                              <p:cond delay="2000"/>
                            </p:stCondLst>
                            <p:childTnLst>
                              <p:par>
                                <p:cTn id="31" presetID="10" presetClass="exit" presetSubtype="0" fill="hold" grpId="0" nodeType="afterEffect">
                                  <p:stCondLst>
                                    <p:cond delay="0"/>
                                  </p:stCondLst>
                                  <p:childTnLst>
                                    <p:animEffect transition="out" filter="fade">
                                      <p:cBhvr>
                                        <p:cTn id="32" dur="500"/>
                                        <p:tgtEl>
                                          <p:spTgt spid="44"/>
                                        </p:tgtEl>
                                      </p:cBhvr>
                                    </p:animEffect>
                                    <p:set>
                                      <p:cBhvr>
                                        <p:cTn id="33" dur="1" fill="hold">
                                          <p:stCondLst>
                                            <p:cond delay="499"/>
                                          </p:stCondLst>
                                        </p:cTn>
                                        <p:tgtEl>
                                          <p:spTgt spid="44"/>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0" nodeType="clickEffect">
                                  <p:stCondLst>
                                    <p:cond delay="0"/>
                                  </p:stCondLst>
                                  <p:childTnLst>
                                    <p:animEffect transition="out" filter="fade">
                                      <p:cBhvr>
                                        <p:cTn id="37" dur="500"/>
                                        <p:tgtEl>
                                          <p:spTgt spid="46"/>
                                        </p:tgtEl>
                                      </p:cBhvr>
                                    </p:animEffect>
                                    <p:set>
                                      <p:cBhvr>
                                        <p:cTn id="38" dur="1" fill="hold">
                                          <p:stCondLst>
                                            <p:cond delay="499"/>
                                          </p:stCondLst>
                                        </p:cTn>
                                        <p:tgtEl>
                                          <p:spTgt spid="46"/>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48"/>
                                        </p:tgtEl>
                                      </p:cBhvr>
                                    </p:animEffect>
                                    <p:set>
                                      <p:cBhvr>
                                        <p:cTn id="43"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8" grpId="0" animBg="1"/>
      <p:bldP spid="42" grpId="0" animBg="1"/>
      <p:bldP spid="44" grpId="0" animBg="1"/>
      <p:bldP spid="30" grpId="0" animBg="1"/>
      <p:bldP spid="46" grpId="0" animBg="1"/>
      <p:bldP spid="4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1:11</a:t>
            </a:r>
          </a:p>
        </p:txBody>
      </p:sp>
      <p:pic>
        <p:nvPicPr>
          <p:cNvPr id="4" name="Picture 3">
            <a:extLst>
              <a:ext uri="{FF2B5EF4-FFF2-40B4-BE49-F238E27FC236}">
                <a16:creationId xmlns:a16="http://schemas.microsoft.com/office/drawing/2014/main" id="{FA51830A-5265-42A3-AC44-D83D760AA1D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4456" y="728451"/>
            <a:ext cx="6135088" cy="3987808"/>
          </a:xfrm>
          <a:prstGeom prst="rect">
            <a:avLst/>
          </a:prstGeom>
        </p:spPr>
      </p:pic>
      <p:graphicFrame>
        <p:nvGraphicFramePr>
          <p:cNvPr id="16" name="Object 15">
            <a:extLst>
              <a:ext uri="{FF2B5EF4-FFF2-40B4-BE49-F238E27FC236}">
                <a16:creationId xmlns:a16="http://schemas.microsoft.com/office/drawing/2014/main" id="{34368422-7D33-48C4-BEA8-1DE42EFB7842}"/>
              </a:ext>
            </a:extLst>
          </p:cNvPr>
          <p:cNvGraphicFramePr>
            <a:graphicFrameLocks noChangeAspect="1"/>
          </p:cNvGraphicFramePr>
          <p:nvPr>
            <p:extLst>
              <p:ext uri="{D42A27DB-BD31-4B8C-83A1-F6EECF244321}">
                <p14:modId xmlns:p14="http://schemas.microsoft.com/office/powerpoint/2010/main" val="1792262417"/>
              </p:ext>
            </p:extLst>
          </p:nvPr>
        </p:nvGraphicFramePr>
        <p:xfrm>
          <a:off x="4159250" y="4700588"/>
          <a:ext cx="825500" cy="736600"/>
        </p:xfrm>
        <a:graphic>
          <a:graphicData uri="http://schemas.openxmlformats.org/presentationml/2006/ole">
            <mc:AlternateContent xmlns:mc="http://schemas.openxmlformats.org/markup-compatibility/2006">
              <mc:Choice xmlns:v="urn:schemas-microsoft-com:vml" Requires="v">
                <p:oleObj spid="_x0000_s11266" name="Equation" r:id="rId5" imgW="825480" imgH="736560" progId="Equation.DSMT4">
                  <p:embed/>
                </p:oleObj>
              </mc:Choice>
              <mc:Fallback>
                <p:oleObj name="Equation" r:id="rId5" imgW="825480" imgH="736560" progId="Equation.DSMT4">
                  <p:embed/>
                  <p:pic>
                    <p:nvPicPr>
                      <p:cNvPr id="16" name="Object 15">
                        <a:extLst>
                          <a:ext uri="{FF2B5EF4-FFF2-40B4-BE49-F238E27FC236}">
                            <a16:creationId xmlns:a16="http://schemas.microsoft.com/office/drawing/2014/main" id="{34368422-7D33-48C4-BEA8-1DE42EFB7842}"/>
                          </a:ext>
                        </a:extLst>
                      </p:cNvPr>
                      <p:cNvPicPr/>
                      <p:nvPr/>
                    </p:nvPicPr>
                    <p:blipFill>
                      <a:blip r:embed="rId6"/>
                      <a:stretch>
                        <a:fillRect/>
                      </a:stretch>
                    </p:blipFill>
                    <p:spPr>
                      <a:xfrm>
                        <a:off x="4159250" y="4700588"/>
                        <a:ext cx="825500" cy="7366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71E3942-4409-4CD5-9327-679F6DEFDC6A}"/>
              </a:ext>
            </a:extLst>
          </p:cNvPr>
          <p:cNvGraphicFramePr>
            <a:graphicFrameLocks noChangeAspect="1"/>
          </p:cNvGraphicFramePr>
          <p:nvPr>
            <p:extLst>
              <p:ext uri="{D42A27DB-BD31-4B8C-83A1-F6EECF244321}">
                <p14:modId xmlns:p14="http://schemas.microsoft.com/office/powerpoint/2010/main" val="4138724164"/>
              </p:ext>
            </p:extLst>
          </p:nvPr>
        </p:nvGraphicFramePr>
        <p:xfrm>
          <a:off x="4159250" y="5667375"/>
          <a:ext cx="825500" cy="736600"/>
        </p:xfrm>
        <a:graphic>
          <a:graphicData uri="http://schemas.openxmlformats.org/presentationml/2006/ole">
            <mc:AlternateContent xmlns:mc="http://schemas.openxmlformats.org/markup-compatibility/2006">
              <mc:Choice xmlns:v="urn:schemas-microsoft-com:vml" Requires="v">
                <p:oleObj spid="_x0000_s11267" name="Equation" r:id="rId7" imgW="825480" imgH="736560" progId="Equation.DSMT4">
                  <p:embed/>
                </p:oleObj>
              </mc:Choice>
              <mc:Fallback>
                <p:oleObj name="Equation" r:id="rId7" imgW="825480" imgH="736560" progId="Equation.DSMT4">
                  <p:embed/>
                  <p:pic>
                    <p:nvPicPr>
                      <p:cNvPr id="7" name="Object 6">
                        <a:extLst>
                          <a:ext uri="{FF2B5EF4-FFF2-40B4-BE49-F238E27FC236}">
                            <a16:creationId xmlns:a16="http://schemas.microsoft.com/office/drawing/2014/main" id="{F71E3942-4409-4CD5-9327-679F6DEFDC6A}"/>
                          </a:ext>
                        </a:extLst>
                      </p:cNvPr>
                      <p:cNvPicPr/>
                      <p:nvPr/>
                    </p:nvPicPr>
                    <p:blipFill>
                      <a:blip r:embed="rId8"/>
                      <a:stretch>
                        <a:fillRect/>
                      </a:stretch>
                    </p:blipFill>
                    <p:spPr>
                      <a:xfrm>
                        <a:off x="4159250" y="5667375"/>
                        <a:ext cx="825500" cy="736600"/>
                      </a:xfrm>
                      <a:prstGeom prst="rect">
                        <a:avLst/>
                      </a:prstGeom>
                    </p:spPr>
                  </p:pic>
                </p:oleObj>
              </mc:Fallback>
            </mc:AlternateContent>
          </a:graphicData>
        </a:graphic>
      </p:graphicFrame>
    </p:spTree>
    <p:extLst>
      <p:ext uri="{BB962C8B-B14F-4D97-AF65-F5344CB8AC3E}">
        <p14:creationId xmlns:p14="http://schemas.microsoft.com/office/powerpoint/2010/main" val="772377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pPr marL="0" indent="0">
              <a:buNone/>
            </a:pPr>
            <a:r>
              <a:rPr lang="en-US" dirty="0"/>
              <a:t>How to use this presentation</a:t>
            </a:r>
          </a:p>
        </p:txBody>
      </p:sp>
      <p:sp>
        <p:nvSpPr>
          <p:cNvPr id="4" name="Text Placeholder 3"/>
          <p:cNvSpPr>
            <a:spLocks noGrp="1"/>
          </p:cNvSpPr>
          <p:nvPr>
            <p:ph type="body" sz="quarter" idx="12"/>
          </p:nvPr>
        </p:nvSpPr>
        <p:spPr/>
        <p:txBody>
          <a:bodyPr/>
          <a:lstStyle/>
          <a:p>
            <a:pPr lvl="0"/>
            <a:r>
              <a:rPr lang="en-GB" sz="2400" dirty="0"/>
              <a:t>You can find the teacher guide </a:t>
            </a:r>
            <a:r>
              <a:rPr lang="en-GB" sz="2400" i="1" dirty="0"/>
              <a:t>3.9 Multiplying fractions and dividing fractions by a whole number </a:t>
            </a:r>
            <a:r>
              <a:rPr lang="en-GB" sz="2400" dirty="0"/>
              <a:t>by following the link below.</a:t>
            </a:r>
            <a:endParaRPr lang="en-GB" sz="2400" i="1" dirty="0"/>
          </a:p>
        </p:txBody>
      </p:sp>
    </p:spTree>
    <p:extLst>
      <p:ext uri="{BB962C8B-B14F-4D97-AF65-F5344CB8AC3E}">
        <p14:creationId xmlns:p14="http://schemas.microsoft.com/office/powerpoint/2010/main" val="1732146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2:1</a:t>
            </a:r>
          </a:p>
        </p:txBody>
      </p:sp>
      <p:pic>
        <p:nvPicPr>
          <p:cNvPr id="8" name="Picture 7">
            <a:extLst>
              <a:ext uri="{FF2B5EF4-FFF2-40B4-BE49-F238E27FC236}">
                <a16:creationId xmlns:a16="http://schemas.microsoft.com/office/drawing/2014/main" id="{CCDA8845-18A8-4E53-91D1-A721318BA061}"/>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18277" y="2482953"/>
            <a:ext cx="7907446" cy="1160575"/>
          </a:xfrm>
          <a:prstGeom prst="rect">
            <a:avLst/>
          </a:prstGeom>
        </p:spPr>
      </p:pic>
      <p:pic>
        <p:nvPicPr>
          <p:cNvPr id="9" name="Picture 8">
            <a:extLst>
              <a:ext uri="{FF2B5EF4-FFF2-40B4-BE49-F238E27FC236}">
                <a16:creationId xmlns:a16="http://schemas.microsoft.com/office/drawing/2014/main" id="{C9FC85A7-C07A-432D-907F-CCA4BA3078EA}"/>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375105"/>
            <a:ext cx="7907446" cy="1268423"/>
          </a:xfrm>
          <a:prstGeom prst="rect">
            <a:avLst/>
          </a:prstGeom>
        </p:spPr>
      </p:pic>
      <p:pic>
        <p:nvPicPr>
          <p:cNvPr id="10" name="Picture 9">
            <a:extLst>
              <a:ext uri="{FF2B5EF4-FFF2-40B4-BE49-F238E27FC236}">
                <a16:creationId xmlns:a16="http://schemas.microsoft.com/office/drawing/2014/main" id="{3B3A8851-8528-4838-A883-B5E249671A37}"/>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237740"/>
            <a:ext cx="7907446" cy="1981200"/>
          </a:xfrm>
          <a:prstGeom prst="rect">
            <a:avLst/>
          </a:prstGeom>
        </p:spPr>
      </p:pic>
      <p:pic>
        <p:nvPicPr>
          <p:cNvPr id="11" name="Picture 10">
            <a:extLst>
              <a:ext uri="{FF2B5EF4-FFF2-40B4-BE49-F238E27FC236}">
                <a16:creationId xmlns:a16="http://schemas.microsoft.com/office/drawing/2014/main" id="{4ADDE3AD-94BD-4A4F-B6A5-BF69A11A0E6B}"/>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236596"/>
            <a:ext cx="7907446" cy="1982344"/>
          </a:xfrm>
          <a:prstGeom prst="rect">
            <a:avLst/>
          </a:prstGeom>
        </p:spPr>
      </p:pic>
      <p:pic>
        <p:nvPicPr>
          <p:cNvPr id="12" name="Picture 11">
            <a:extLst>
              <a:ext uri="{FF2B5EF4-FFF2-40B4-BE49-F238E27FC236}">
                <a16:creationId xmlns:a16="http://schemas.microsoft.com/office/drawing/2014/main" id="{C1A48537-7D8C-4556-BC8F-8D4171F582F3}"/>
              </a:ext>
            </a:extLst>
          </p:cNvPr>
          <p:cNvPicPr>
            <a:picLocks noChangeAspect="1"/>
          </p:cNvPicPr>
          <p:nvPr/>
        </p:nvPicPr>
        <p:blipFill rotWithShape="1">
          <a:blip r:embed="rId7">
            <a:extLst>
              <a:ext uri="{28A0092B-C50C-407E-A947-70E740481C1C}">
                <a14:useLocalDpi xmlns:a14="http://schemas.microsoft.com/office/drawing/2010/main" val="0"/>
              </a:ext>
            </a:extLst>
          </a:blip>
          <a:srcRect/>
          <a:stretch/>
        </p:blipFill>
        <p:spPr>
          <a:xfrm>
            <a:off x="618277" y="2401478"/>
            <a:ext cx="7907446" cy="1988457"/>
          </a:xfrm>
          <a:prstGeom prst="rect">
            <a:avLst/>
          </a:prstGeom>
        </p:spPr>
      </p:pic>
    </p:spTree>
    <p:extLst>
      <p:ext uri="{BB962C8B-B14F-4D97-AF65-F5344CB8AC3E}">
        <p14:creationId xmlns:p14="http://schemas.microsoft.com/office/powerpoint/2010/main" val="366168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2:2</a:t>
            </a:r>
          </a:p>
        </p:txBody>
      </p:sp>
      <p:pic>
        <p:nvPicPr>
          <p:cNvPr id="4" name="Picture 3">
            <a:extLst>
              <a:ext uri="{FF2B5EF4-FFF2-40B4-BE49-F238E27FC236}">
                <a16:creationId xmlns:a16="http://schemas.microsoft.com/office/drawing/2014/main" id="{CEF693F9-62A5-4965-9918-F91E749516D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277" y="2479142"/>
            <a:ext cx="7907446" cy="1899716"/>
          </a:xfrm>
          <a:prstGeom prst="rect">
            <a:avLst/>
          </a:prstGeom>
        </p:spPr>
      </p:pic>
      <p:graphicFrame>
        <p:nvGraphicFramePr>
          <p:cNvPr id="5" name="Object 4">
            <a:extLst>
              <a:ext uri="{FF2B5EF4-FFF2-40B4-BE49-F238E27FC236}">
                <a16:creationId xmlns:a16="http://schemas.microsoft.com/office/drawing/2014/main" id="{BBD21F31-60A8-48A2-9EA1-FB58034D351A}"/>
              </a:ext>
            </a:extLst>
          </p:cNvPr>
          <p:cNvGraphicFramePr>
            <a:graphicFrameLocks noChangeAspect="1"/>
          </p:cNvGraphicFramePr>
          <p:nvPr>
            <p:extLst>
              <p:ext uri="{D42A27DB-BD31-4B8C-83A1-F6EECF244321}">
                <p14:modId xmlns:p14="http://schemas.microsoft.com/office/powerpoint/2010/main" val="255049469"/>
              </p:ext>
            </p:extLst>
          </p:nvPr>
        </p:nvGraphicFramePr>
        <p:xfrm>
          <a:off x="3663950" y="4543425"/>
          <a:ext cx="1816100" cy="558800"/>
        </p:xfrm>
        <a:graphic>
          <a:graphicData uri="http://schemas.openxmlformats.org/presentationml/2006/ole">
            <mc:AlternateContent xmlns:mc="http://schemas.openxmlformats.org/markup-compatibility/2006">
              <mc:Choice xmlns:v="urn:schemas-microsoft-com:vml" Requires="v">
                <p:oleObj spid="_x0000_s12290" name="Equation" r:id="rId5" imgW="1815840" imgH="558720" progId="Equation.DSMT4">
                  <p:embed/>
                </p:oleObj>
              </mc:Choice>
              <mc:Fallback>
                <p:oleObj name="Equation" r:id="rId5" imgW="1815840" imgH="558720" progId="Equation.DSMT4">
                  <p:embed/>
                  <p:pic>
                    <p:nvPicPr>
                      <p:cNvPr id="5" name="Object 4">
                        <a:extLst>
                          <a:ext uri="{FF2B5EF4-FFF2-40B4-BE49-F238E27FC236}">
                            <a16:creationId xmlns:a16="http://schemas.microsoft.com/office/drawing/2014/main" id="{BBD21F31-60A8-48A2-9EA1-FB58034D351A}"/>
                          </a:ext>
                        </a:extLst>
                      </p:cNvPr>
                      <p:cNvPicPr/>
                      <p:nvPr/>
                    </p:nvPicPr>
                    <p:blipFill>
                      <a:blip r:embed="rId6"/>
                      <a:stretch>
                        <a:fillRect/>
                      </a:stretch>
                    </p:blipFill>
                    <p:spPr>
                      <a:xfrm>
                        <a:off x="3663950" y="4543425"/>
                        <a:ext cx="1816100" cy="558800"/>
                      </a:xfrm>
                      <a:prstGeom prst="rect">
                        <a:avLst/>
                      </a:prstGeom>
                      <a:solidFill>
                        <a:schemeClr val="bg1"/>
                      </a:solidFill>
                      <a:ln>
                        <a:noFill/>
                      </a:ln>
                    </p:spPr>
                  </p:pic>
                </p:oleObj>
              </mc:Fallback>
            </mc:AlternateContent>
          </a:graphicData>
        </a:graphic>
      </p:graphicFrame>
      <p:sp>
        <p:nvSpPr>
          <p:cNvPr id="13" name="Rectangle 12">
            <a:extLst>
              <a:ext uri="{FF2B5EF4-FFF2-40B4-BE49-F238E27FC236}">
                <a16:creationId xmlns:a16="http://schemas.microsoft.com/office/drawing/2014/main" id="{FDD3E91D-4D19-425B-ADDD-3C185ACD9AAC}"/>
              </a:ext>
            </a:extLst>
          </p:cNvPr>
          <p:cNvSpPr/>
          <p:nvPr/>
        </p:nvSpPr>
        <p:spPr>
          <a:xfrm>
            <a:off x="4485821" y="4630057"/>
            <a:ext cx="246743" cy="3918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016190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49FE7C5-52A4-430D-A48C-B725CA64AD25}"/>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308858"/>
            <a:ext cx="7907446" cy="1973953"/>
          </a:xfrm>
          <a:prstGeom prst="rect">
            <a:avLst/>
          </a:prstGeom>
        </p:spPr>
      </p:pic>
      <p:pic>
        <p:nvPicPr>
          <p:cNvPr id="9" name="Picture 8">
            <a:extLst>
              <a:ext uri="{FF2B5EF4-FFF2-40B4-BE49-F238E27FC236}">
                <a16:creationId xmlns:a16="http://schemas.microsoft.com/office/drawing/2014/main" id="{4906BB02-DAC8-47B1-B4A4-EBF9458EE4B2}"/>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482424"/>
            <a:ext cx="7907446" cy="1675444"/>
          </a:xfrm>
          <a:prstGeom prst="rect">
            <a:avLst/>
          </a:prstGeom>
        </p:spPr>
      </p:pic>
      <p:pic>
        <p:nvPicPr>
          <p:cNvPr id="11" name="Picture 10">
            <a:extLst>
              <a:ext uri="{FF2B5EF4-FFF2-40B4-BE49-F238E27FC236}">
                <a16:creationId xmlns:a16="http://schemas.microsoft.com/office/drawing/2014/main" id="{647E817B-4CBB-4334-AA1E-8254E7CA2FF1}"/>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323818"/>
            <a:ext cx="7907446" cy="1973953"/>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2:3</a:t>
            </a:r>
          </a:p>
        </p:txBody>
      </p:sp>
      <p:graphicFrame>
        <p:nvGraphicFramePr>
          <p:cNvPr id="5" name="Object 4">
            <a:extLst>
              <a:ext uri="{FF2B5EF4-FFF2-40B4-BE49-F238E27FC236}">
                <a16:creationId xmlns:a16="http://schemas.microsoft.com/office/drawing/2014/main" id="{BBD21F31-60A8-48A2-9EA1-FB58034D351A}"/>
              </a:ext>
            </a:extLst>
          </p:cNvPr>
          <p:cNvGraphicFramePr>
            <a:graphicFrameLocks noChangeAspect="1"/>
          </p:cNvGraphicFramePr>
          <p:nvPr>
            <p:extLst>
              <p:ext uri="{D42A27DB-BD31-4B8C-83A1-F6EECF244321}">
                <p14:modId xmlns:p14="http://schemas.microsoft.com/office/powerpoint/2010/main" val="2281559246"/>
              </p:ext>
            </p:extLst>
          </p:nvPr>
        </p:nvGraphicFramePr>
        <p:xfrm>
          <a:off x="3098800" y="4543425"/>
          <a:ext cx="2946400" cy="558800"/>
        </p:xfrm>
        <a:graphic>
          <a:graphicData uri="http://schemas.openxmlformats.org/presentationml/2006/ole">
            <mc:AlternateContent xmlns:mc="http://schemas.openxmlformats.org/markup-compatibility/2006">
              <mc:Choice xmlns:v="urn:schemas-microsoft-com:vml" Requires="v">
                <p:oleObj spid="_x0000_s13314" name="Equation" r:id="rId7" imgW="2946240" imgH="558720" progId="Equation.DSMT4">
                  <p:embed/>
                </p:oleObj>
              </mc:Choice>
              <mc:Fallback>
                <p:oleObj name="Equation" r:id="rId7" imgW="2946240" imgH="558720" progId="Equation.DSMT4">
                  <p:embed/>
                  <p:pic>
                    <p:nvPicPr>
                      <p:cNvPr id="5" name="Object 4">
                        <a:extLst>
                          <a:ext uri="{FF2B5EF4-FFF2-40B4-BE49-F238E27FC236}">
                            <a16:creationId xmlns:a16="http://schemas.microsoft.com/office/drawing/2014/main" id="{BBD21F31-60A8-48A2-9EA1-FB58034D351A}"/>
                          </a:ext>
                        </a:extLst>
                      </p:cNvPr>
                      <p:cNvPicPr/>
                      <p:nvPr/>
                    </p:nvPicPr>
                    <p:blipFill>
                      <a:blip r:embed="rId8"/>
                      <a:stretch>
                        <a:fillRect/>
                      </a:stretch>
                    </p:blipFill>
                    <p:spPr>
                      <a:xfrm>
                        <a:off x="3098800" y="4543425"/>
                        <a:ext cx="2946400" cy="558800"/>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3180560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2:4</a:t>
            </a:r>
          </a:p>
        </p:txBody>
      </p:sp>
      <p:graphicFrame>
        <p:nvGraphicFramePr>
          <p:cNvPr id="5" name="Object 4">
            <a:extLst>
              <a:ext uri="{FF2B5EF4-FFF2-40B4-BE49-F238E27FC236}">
                <a16:creationId xmlns:a16="http://schemas.microsoft.com/office/drawing/2014/main" id="{BBD21F31-60A8-48A2-9EA1-FB58034D351A}"/>
              </a:ext>
            </a:extLst>
          </p:cNvPr>
          <p:cNvGraphicFramePr>
            <a:graphicFrameLocks noChangeAspect="1"/>
          </p:cNvGraphicFramePr>
          <p:nvPr>
            <p:extLst>
              <p:ext uri="{D42A27DB-BD31-4B8C-83A1-F6EECF244321}">
                <p14:modId xmlns:p14="http://schemas.microsoft.com/office/powerpoint/2010/main" val="711012029"/>
              </p:ext>
            </p:extLst>
          </p:nvPr>
        </p:nvGraphicFramePr>
        <p:xfrm>
          <a:off x="4140200" y="4454525"/>
          <a:ext cx="863600" cy="736600"/>
        </p:xfrm>
        <a:graphic>
          <a:graphicData uri="http://schemas.openxmlformats.org/presentationml/2006/ole">
            <mc:AlternateContent xmlns:mc="http://schemas.openxmlformats.org/markup-compatibility/2006">
              <mc:Choice xmlns:v="urn:schemas-microsoft-com:vml" Requires="v">
                <p:oleObj spid="_x0000_s14338" name="Equation" r:id="rId4" imgW="863280" imgH="736560" progId="Equation.DSMT4">
                  <p:embed/>
                </p:oleObj>
              </mc:Choice>
              <mc:Fallback>
                <p:oleObj name="Equation" r:id="rId4" imgW="863280" imgH="736560" progId="Equation.DSMT4">
                  <p:embed/>
                  <p:pic>
                    <p:nvPicPr>
                      <p:cNvPr id="5" name="Object 4">
                        <a:extLst>
                          <a:ext uri="{FF2B5EF4-FFF2-40B4-BE49-F238E27FC236}">
                            <a16:creationId xmlns:a16="http://schemas.microsoft.com/office/drawing/2014/main" id="{BBD21F31-60A8-48A2-9EA1-FB58034D351A}"/>
                          </a:ext>
                        </a:extLst>
                      </p:cNvPr>
                      <p:cNvPicPr/>
                      <p:nvPr/>
                    </p:nvPicPr>
                    <p:blipFill>
                      <a:blip r:embed="rId5"/>
                      <a:stretch>
                        <a:fillRect/>
                      </a:stretch>
                    </p:blipFill>
                    <p:spPr>
                      <a:xfrm>
                        <a:off x="4140200" y="4454525"/>
                        <a:ext cx="863600" cy="736600"/>
                      </a:xfrm>
                      <a:prstGeom prst="rect">
                        <a:avLst/>
                      </a:prstGeom>
                      <a:solidFill>
                        <a:schemeClr val="bg1"/>
                      </a:solidFill>
                      <a:ln>
                        <a:noFill/>
                      </a:ln>
                    </p:spPr>
                  </p:pic>
                </p:oleObj>
              </mc:Fallback>
            </mc:AlternateContent>
          </a:graphicData>
        </a:graphic>
      </p:graphicFrame>
      <p:pic>
        <p:nvPicPr>
          <p:cNvPr id="12" name="Picture 11">
            <a:extLst>
              <a:ext uri="{FF2B5EF4-FFF2-40B4-BE49-F238E27FC236}">
                <a16:creationId xmlns:a16="http://schemas.microsoft.com/office/drawing/2014/main" id="{A911EF6D-76D4-46D1-BDB2-BDE0C9A6D0D0}"/>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481592"/>
            <a:ext cx="7907446" cy="1686852"/>
          </a:xfrm>
          <a:prstGeom prst="rect">
            <a:avLst/>
          </a:prstGeom>
        </p:spPr>
      </p:pic>
      <p:pic>
        <p:nvPicPr>
          <p:cNvPr id="14" name="Picture 13">
            <a:extLst>
              <a:ext uri="{FF2B5EF4-FFF2-40B4-BE49-F238E27FC236}">
                <a16:creationId xmlns:a16="http://schemas.microsoft.com/office/drawing/2014/main" id="{8E08B544-5EF5-424A-8950-3634E612C9EC}"/>
              </a:ext>
            </a:extLst>
          </p:cNvPr>
          <p:cNvPicPr>
            <a:picLocks noChangeAspect="1"/>
          </p:cNvPicPr>
          <p:nvPr/>
        </p:nvPicPr>
        <p:blipFill rotWithShape="1">
          <a:blip r:embed="rId7">
            <a:extLst>
              <a:ext uri="{28A0092B-C50C-407E-A947-70E740481C1C}">
                <a14:useLocalDpi xmlns:a14="http://schemas.microsoft.com/office/drawing/2010/main" val="0"/>
              </a:ext>
            </a:extLst>
          </a:blip>
          <a:srcRect/>
          <a:stretch/>
        </p:blipFill>
        <p:spPr>
          <a:xfrm>
            <a:off x="618277" y="2444749"/>
            <a:ext cx="7907446" cy="1819275"/>
          </a:xfrm>
          <a:prstGeom prst="rect">
            <a:avLst/>
          </a:prstGeom>
        </p:spPr>
      </p:pic>
      <p:pic>
        <p:nvPicPr>
          <p:cNvPr id="15" name="Picture 14">
            <a:extLst>
              <a:ext uri="{FF2B5EF4-FFF2-40B4-BE49-F238E27FC236}">
                <a16:creationId xmlns:a16="http://schemas.microsoft.com/office/drawing/2014/main" id="{61CFB624-BFAE-40FC-88CC-95D16DC9AC4F}"/>
              </a:ext>
            </a:extLst>
          </p:cNvPr>
          <p:cNvPicPr>
            <a:picLocks noChangeAspect="1"/>
          </p:cNvPicPr>
          <p:nvPr/>
        </p:nvPicPr>
        <p:blipFill rotWithShape="1">
          <a:blip r:embed="rId8">
            <a:extLst>
              <a:ext uri="{28A0092B-C50C-407E-A947-70E740481C1C}">
                <a14:useLocalDpi xmlns:a14="http://schemas.microsoft.com/office/drawing/2010/main" val="0"/>
              </a:ext>
            </a:extLst>
          </a:blip>
          <a:srcRect/>
          <a:stretch/>
        </p:blipFill>
        <p:spPr>
          <a:xfrm>
            <a:off x="618277" y="2460271"/>
            <a:ext cx="7907446" cy="1820419"/>
          </a:xfrm>
          <a:prstGeom prst="rect">
            <a:avLst/>
          </a:prstGeom>
        </p:spPr>
      </p:pic>
      <p:graphicFrame>
        <p:nvGraphicFramePr>
          <p:cNvPr id="3" name="Object 2">
            <a:extLst>
              <a:ext uri="{FF2B5EF4-FFF2-40B4-BE49-F238E27FC236}">
                <a16:creationId xmlns:a16="http://schemas.microsoft.com/office/drawing/2014/main" id="{97008AA4-4525-460A-9C56-BB411A49D46F}"/>
              </a:ext>
            </a:extLst>
          </p:cNvPr>
          <p:cNvGraphicFramePr>
            <a:graphicFrameLocks noChangeAspect="1"/>
          </p:cNvGraphicFramePr>
          <p:nvPr>
            <p:extLst>
              <p:ext uri="{D42A27DB-BD31-4B8C-83A1-F6EECF244321}">
                <p14:modId xmlns:p14="http://schemas.microsoft.com/office/powerpoint/2010/main" val="1870583507"/>
              </p:ext>
            </p:extLst>
          </p:nvPr>
        </p:nvGraphicFramePr>
        <p:xfrm>
          <a:off x="4762500" y="4665268"/>
          <a:ext cx="177800" cy="266700"/>
        </p:xfrm>
        <a:graphic>
          <a:graphicData uri="http://schemas.openxmlformats.org/presentationml/2006/ole">
            <mc:AlternateContent xmlns:mc="http://schemas.openxmlformats.org/markup-compatibility/2006">
              <mc:Choice xmlns:v="urn:schemas-microsoft-com:vml" Requires="v">
                <p:oleObj spid="_x0000_s14339" name="Equation" r:id="rId9" imgW="177480" imgH="266400" progId="Equation.DSMT4">
                  <p:embed/>
                </p:oleObj>
              </mc:Choice>
              <mc:Fallback>
                <p:oleObj name="Equation" r:id="rId9" imgW="177480" imgH="266400" progId="Equation.DSMT4">
                  <p:embed/>
                  <p:pic>
                    <p:nvPicPr>
                      <p:cNvPr id="3" name="Object 2">
                        <a:extLst>
                          <a:ext uri="{FF2B5EF4-FFF2-40B4-BE49-F238E27FC236}">
                            <a16:creationId xmlns:a16="http://schemas.microsoft.com/office/drawing/2014/main" id="{97008AA4-4525-460A-9C56-BB411A49D46F}"/>
                          </a:ext>
                        </a:extLst>
                      </p:cNvPr>
                      <p:cNvPicPr/>
                      <p:nvPr/>
                    </p:nvPicPr>
                    <p:blipFill>
                      <a:blip r:embed="rId10"/>
                      <a:stretch>
                        <a:fillRect/>
                      </a:stretch>
                    </p:blipFill>
                    <p:spPr>
                      <a:xfrm>
                        <a:off x="4762500" y="4665268"/>
                        <a:ext cx="177800" cy="266700"/>
                      </a:xfrm>
                      <a:prstGeom prst="rect">
                        <a:avLst/>
                      </a:prstGeom>
                    </p:spPr>
                  </p:pic>
                </p:oleObj>
              </mc:Fallback>
            </mc:AlternateContent>
          </a:graphicData>
        </a:graphic>
      </p:graphicFrame>
    </p:spTree>
    <p:extLst>
      <p:ext uri="{BB962C8B-B14F-4D97-AF65-F5344CB8AC3E}">
        <p14:creationId xmlns:p14="http://schemas.microsoft.com/office/powerpoint/2010/main" val="344621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2:5</a:t>
            </a:r>
          </a:p>
        </p:txBody>
      </p:sp>
      <p:graphicFrame>
        <p:nvGraphicFramePr>
          <p:cNvPr id="5" name="Object 4">
            <a:extLst>
              <a:ext uri="{FF2B5EF4-FFF2-40B4-BE49-F238E27FC236}">
                <a16:creationId xmlns:a16="http://schemas.microsoft.com/office/drawing/2014/main" id="{BBD21F31-60A8-48A2-9EA1-FB58034D351A}"/>
              </a:ext>
            </a:extLst>
          </p:cNvPr>
          <p:cNvGraphicFramePr>
            <a:graphicFrameLocks noChangeAspect="1"/>
          </p:cNvGraphicFramePr>
          <p:nvPr>
            <p:extLst>
              <p:ext uri="{D42A27DB-BD31-4B8C-83A1-F6EECF244321}">
                <p14:modId xmlns:p14="http://schemas.microsoft.com/office/powerpoint/2010/main" val="2998297961"/>
              </p:ext>
            </p:extLst>
          </p:nvPr>
        </p:nvGraphicFramePr>
        <p:xfrm>
          <a:off x="3092450" y="1277938"/>
          <a:ext cx="1244600" cy="558800"/>
        </p:xfrm>
        <a:graphic>
          <a:graphicData uri="http://schemas.openxmlformats.org/presentationml/2006/ole">
            <mc:AlternateContent xmlns:mc="http://schemas.openxmlformats.org/markup-compatibility/2006">
              <mc:Choice xmlns:v="urn:schemas-microsoft-com:vml" Requires="v">
                <p:oleObj spid="_x0000_s15362" name="Equation" r:id="rId4" imgW="1244520" imgH="558720" progId="Equation.DSMT4">
                  <p:embed/>
                </p:oleObj>
              </mc:Choice>
              <mc:Fallback>
                <p:oleObj name="Equation" r:id="rId4" imgW="1244520" imgH="558720" progId="Equation.DSMT4">
                  <p:embed/>
                  <p:pic>
                    <p:nvPicPr>
                      <p:cNvPr id="5" name="Object 4">
                        <a:extLst>
                          <a:ext uri="{FF2B5EF4-FFF2-40B4-BE49-F238E27FC236}">
                            <a16:creationId xmlns:a16="http://schemas.microsoft.com/office/drawing/2014/main" id="{BBD21F31-60A8-48A2-9EA1-FB58034D351A}"/>
                          </a:ext>
                        </a:extLst>
                      </p:cNvPr>
                      <p:cNvPicPr/>
                      <p:nvPr/>
                    </p:nvPicPr>
                    <p:blipFill>
                      <a:blip r:embed="rId5"/>
                      <a:stretch>
                        <a:fillRect/>
                      </a:stretch>
                    </p:blipFill>
                    <p:spPr>
                      <a:xfrm>
                        <a:off x="3092450" y="1277938"/>
                        <a:ext cx="1244600" cy="558800"/>
                      </a:xfrm>
                      <a:prstGeom prst="rect">
                        <a:avLst/>
                      </a:prstGeom>
                      <a:solidFill>
                        <a:schemeClr val="bg1"/>
                      </a:solidFill>
                      <a:ln>
                        <a:noFill/>
                      </a:ln>
                    </p:spPr>
                  </p:pic>
                </p:oleObj>
              </mc:Fallback>
            </mc:AlternateContent>
          </a:graphicData>
        </a:graphic>
      </p:graphicFrame>
      <p:pic>
        <p:nvPicPr>
          <p:cNvPr id="7" name="Picture 6">
            <a:extLst>
              <a:ext uri="{FF2B5EF4-FFF2-40B4-BE49-F238E27FC236}">
                <a16:creationId xmlns:a16="http://schemas.microsoft.com/office/drawing/2014/main" id="{37DA8886-099B-4FA7-9A14-861D6959374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8277" y="2479142"/>
            <a:ext cx="7907446" cy="1899716"/>
          </a:xfrm>
          <a:prstGeom prst="rect">
            <a:avLst/>
          </a:prstGeom>
        </p:spPr>
      </p:pic>
      <p:sp>
        <p:nvSpPr>
          <p:cNvPr id="9" name="Rectangle 8">
            <a:extLst>
              <a:ext uri="{FF2B5EF4-FFF2-40B4-BE49-F238E27FC236}">
                <a16:creationId xmlns:a16="http://schemas.microsoft.com/office/drawing/2014/main" id="{A456F478-F679-420F-95E5-A354833B2E57}"/>
              </a:ext>
            </a:extLst>
          </p:cNvPr>
          <p:cNvSpPr/>
          <p:nvPr/>
        </p:nvSpPr>
        <p:spPr>
          <a:xfrm>
            <a:off x="4356100" y="1372443"/>
            <a:ext cx="431528"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GB" dirty="0"/>
          </a:p>
        </p:txBody>
      </p:sp>
      <p:graphicFrame>
        <p:nvGraphicFramePr>
          <p:cNvPr id="21" name="Object 20">
            <a:extLst>
              <a:ext uri="{FF2B5EF4-FFF2-40B4-BE49-F238E27FC236}">
                <a16:creationId xmlns:a16="http://schemas.microsoft.com/office/drawing/2014/main" id="{0FE6C7C1-CE0B-4102-8788-3B342EEF8C6C}"/>
              </a:ext>
            </a:extLst>
          </p:cNvPr>
          <p:cNvGraphicFramePr>
            <a:graphicFrameLocks noChangeAspect="1"/>
          </p:cNvGraphicFramePr>
          <p:nvPr>
            <p:extLst>
              <p:ext uri="{D42A27DB-BD31-4B8C-83A1-F6EECF244321}">
                <p14:modId xmlns:p14="http://schemas.microsoft.com/office/powerpoint/2010/main" val="3191296889"/>
              </p:ext>
            </p:extLst>
          </p:nvPr>
        </p:nvGraphicFramePr>
        <p:xfrm>
          <a:off x="4845050" y="1271588"/>
          <a:ext cx="1308100" cy="558800"/>
        </p:xfrm>
        <a:graphic>
          <a:graphicData uri="http://schemas.openxmlformats.org/presentationml/2006/ole">
            <mc:AlternateContent xmlns:mc="http://schemas.openxmlformats.org/markup-compatibility/2006">
              <mc:Choice xmlns:v="urn:schemas-microsoft-com:vml" Requires="v">
                <p:oleObj spid="_x0000_s15363" name="Equation" r:id="rId7" imgW="1307880" imgH="558720" progId="Equation.DSMT4">
                  <p:embed/>
                </p:oleObj>
              </mc:Choice>
              <mc:Fallback>
                <p:oleObj name="Equation" r:id="rId7" imgW="1307880" imgH="558720" progId="Equation.DSMT4">
                  <p:embed/>
                  <p:pic>
                    <p:nvPicPr>
                      <p:cNvPr id="21" name="Object 20">
                        <a:extLst>
                          <a:ext uri="{FF2B5EF4-FFF2-40B4-BE49-F238E27FC236}">
                            <a16:creationId xmlns:a16="http://schemas.microsoft.com/office/drawing/2014/main" id="{0FE6C7C1-CE0B-4102-8788-3B342EEF8C6C}"/>
                          </a:ext>
                        </a:extLst>
                      </p:cNvPr>
                      <p:cNvPicPr/>
                      <p:nvPr/>
                    </p:nvPicPr>
                    <p:blipFill>
                      <a:blip r:embed="rId8"/>
                      <a:stretch>
                        <a:fillRect/>
                      </a:stretch>
                    </p:blipFill>
                    <p:spPr>
                      <a:xfrm>
                        <a:off x="4845050" y="1271588"/>
                        <a:ext cx="1308100" cy="558800"/>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50859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FBACD98-3177-4034-89E0-C602C657454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277" y="2479787"/>
            <a:ext cx="7907446" cy="1793641"/>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2:5</a:t>
            </a:r>
          </a:p>
        </p:txBody>
      </p:sp>
      <p:graphicFrame>
        <p:nvGraphicFramePr>
          <p:cNvPr id="5" name="Object 4">
            <a:extLst>
              <a:ext uri="{FF2B5EF4-FFF2-40B4-BE49-F238E27FC236}">
                <a16:creationId xmlns:a16="http://schemas.microsoft.com/office/drawing/2014/main" id="{BBD21F31-60A8-48A2-9EA1-FB58034D351A}"/>
              </a:ext>
            </a:extLst>
          </p:cNvPr>
          <p:cNvGraphicFramePr>
            <a:graphicFrameLocks noChangeAspect="1"/>
          </p:cNvGraphicFramePr>
          <p:nvPr>
            <p:extLst>
              <p:ext uri="{D42A27DB-BD31-4B8C-83A1-F6EECF244321}">
                <p14:modId xmlns:p14="http://schemas.microsoft.com/office/powerpoint/2010/main" val="1459476461"/>
              </p:ext>
            </p:extLst>
          </p:nvPr>
        </p:nvGraphicFramePr>
        <p:xfrm>
          <a:off x="3105150" y="1277938"/>
          <a:ext cx="1219200" cy="558800"/>
        </p:xfrm>
        <a:graphic>
          <a:graphicData uri="http://schemas.openxmlformats.org/presentationml/2006/ole">
            <mc:AlternateContent xmlns:mc="http://schemas.openxmlformats.org/markup-compatibility/2006">
              <mc:Choice xmlns:v="urn:schemas-microsoft-com:vml" Requires="v">
                <p:oleObj spid="_x0000_s16386" name="Equation" r:id="rId5" imgW="1218960" imgH="558720" progId="Equation.DSMT4">
                  <p:embed/>
                </p:oleObj>
              </mc:Choice>
              <mc:Fallback>
                <p:oleObj name="Equation" r:id="rId5" imgW="1218960" imgH="558720" progId="Equation.DSMT4">
                  <p:embed/>
                  <p:pic>
                    <p:nvPicPr>
                      <p:cNvPr id="5" name="Object 4">
                        <a:extLst>
                          <a:ext uri="{FF2B5EF4-FFF2-40B4-BE49-F238E27FC236}">
                            <a16:creationId xmlns:a16="http://schemas.microsoft.com/office/drawing/2014/main" id="{BBD21F31-60A8-48A2-9EA1-FB58034D351A}"/>
                          </a:ext>
                        </a:extLst>
                      </p:cNvPr>
                      <p:cNvPicPr/>
                      <p:nvPr/>
                    </p:nvPicPr>
                    <p:blipFill>
                      <a:blip r:embed="rId6"/>
                      <a:stretch>
                        <a:fillRect/>
                      </a:stretch>
                    </p:blipFill>
                    <p:spPr>
                      <a:xfrm>
                        <a:off x="3105150" y="1277938"/>
                        <a:ext cx="1219200" cy="558800"/>
                      </a:xfrm>
                      <a:prstGeom prst="rect">
                        <a:avLst/>
                      </a:prstGeom>
                      <a:solidFill>
                        <a:schemeClr val="bg1"/>
                      </a:solidFill>
                      <a:ln>
                        <a:noFill/>
                      </a:ln>
                    </p:spPr>
                  </p:pic>
                </p:oleObj>
              </mc:Fallback>
            </mc:AlternateContent>
          </a:graphicData>
        </a:graphic>
      </p:graphicFrame>
      <p:sp>
        <p:nvSpPr>
          <p:cNvPr id="9" name="Rectangle 8">
            <a:extLst>
              <a:ext uri="{FF2B5EF4-FFF2-40B4-BE49-F238E27FC236}">
                <a16:creationId xmlns:a16="http://schemas.microsoft.com/office/drawing/2014/main" id="{A456F478-F679-420F-95E5-A354833B2E57}"/>
              </a:ext>
            </a:extLst>
          </p:cNvPr>
          <p:cNvSpPr/>
          <p:nvPr/>
        </p:nvSpPr>
        <p:spPr>
          <a:xfrm>
            <a:off x="4356100" y="1372443"/>
            <a:ext cx="431528"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GB" dirty="0"/>
          </a:p>
        </p:txBody>
      </p:sp>
      <p:graphicFrame>
        <p:nvGraphicFramePr>
          <p:cNvPr id="21" name="Object 20">
            <a:extLst>
              <a:ext uri="{FF2B5EF4-FFF2-40B4-BE49-F238E27FC236}">
                <a16:creationId xmlns:a16="http://schemas.microsoft.com/office/drawing/2014/main" id="{0FE6C7C1-CE0B-4102-8788-3B342EEF8C6C}"/>
              </a:ext>
            </a:extLst>
          </p:cNvPr>
          <p:cNvGraphicFramePr>
            <a:graphicFrameLocks noChangeAspect="1"/>
          </p:cNvGraphicFramePr>
          <p:nvPr>
            <p:extLst>
              <p:ext uri="{D42A27DB-BD31-4B8C-83A1-F6EECF244321}">
                <p14:modId xmlns:p14="http://schemas.microsoft.com/office/powerpoint/2010/main" val="3802248014"/>
              </p:ext>
            </p:extLst>
          </p:nvPr>
        </p:nvGraphicFramePr>
        <p:xfrm>
          <a:off x="4851400" y="1271588"/>
          <a:ext cx="1295400" cy="558800"/>
        </p:xfrm>
        <a:graphic>
          <a:graphicData uri="http://schemas.openxmlformats.org/presentationml/2006/ole">
            <mc:AlternateContent xmlns:mc="http://schemas.openxmlformats.org/markup-compatibility/2006">
              <mc:Choice xmlns:v="urn:schemas-microsoft-com:vml" Requires="v">
                <p:oleObj spid="_x0000_s16387" name="Equation" r:id="rId7" imgW="1295280" imgH="558720" progId="Equation.DSMT4">
                  <p:embed/>
                </p:oleObj>
              </mc:Choice>
              <mc:Fallback>
                <p:oleObj name="Equation" r:id="rId7" imgW="1295280" imgH="558720" progId="Equation.DSMT4">
                  <p:embed/>
                  <p:pic>
                    <p:nvPicPr>
                      <p:cNvPr id="21" name="Object 20">
                        <a:extLst>
                          <a:ext uri="{FF2B5EF4-FFF2-40B4-BE49-F238E27FC236}">
                            <a16:creationId xmlns:a16="http://schemas.microsoft.com/office/drawing/2014/main" id="{0FE6C7C1-CE0B-4102-8788-3B342EEF8C6C}"/>
                          </a:ext>
                        </a:extLst>
                      </p:cNvPr>
                      <p:cNvPicPr/>
                      <p:nvPr/>
                    </p:nvPicPr>
                    <p:blipFill>
                      <a:blip r:embed="rId8"/>
                      <a:stretch>
                        <a:fillRect/>
                      </a:stretch>
                    </p:blipFill>
                    <p:spPr>
                      <a:xfrm>
                        <a:off x="4851400" y="1271588"/>
                        <a:ext cx="1295400" cy="558800"/>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953252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675B466-C66A-4CAD-8842-A6430644235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277" y="2480024"/>
            <a:ext cx="7907446" cy="1755068"/>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2:5</a:t>
            </a:r>
          </a:p>
        </p:txBody>
      </p:sp>
      <p:graphicFrame>
        <p:nvGraphicFramePr>
          <p:cNvPr id="5" name="Object 4">
            <a:extLst>
              <a:ext uri="{FF2B5EF4-FFF2-40B4-BE49-F238E27FC236}">
                <a16:creationId xmlns:a16="http://schemas.microsoft.com/office/drawing/2014/main" id="{BBD21F31-60A8-48A2-9EA1-FB58034D351A}"/>
              </a:ext>
            </a:extLst>
          </p:cNvPr>
          <p:cNvGraphicFramePr>
            <a:graphicFrameLocks noChangeAspect="1"/>
          </p:cNvGraphicFramePr>
          <p:nvPr>
            <p:extLst>
              <p:ext uri="{D42A27DB-BD31-4B8C-83A1-F6EECF244321}">
                <p14:modId xmlns:p14="http://schemas.microsoft.com/office/powerpoint/2010/main" val="2403855670"/>
              </p:ext>
            </p:extLst>
          </p:nvPr>
        </p:nvGraphicFramePr>
        <p:xfrm>
          <a:off x="3054350" y="1277938"/>
          <a:ext cx="1320800" cy="558800"/>
        </p:xfrm>
        <a:graphic>
          <a:graphicData uri="http://schemas.openxmlformats.org/presentationml/2006/ole">
            <mc:AlternateContent xmlns:mc="http://schemas.openxmlformats.org/markup-compatibility/2006">
              <mc:Choice xmlns:v="urn:schemas-microsoft-com:vml" Requires="v">
                <p:oleObj spid="_x0000_s17410" name="Equation" r:id="rId5" imgW="1320480" imgH="558720" progId="Equation.DSMT4">
                  <p:embed/>
                </p:oleObj>
              </mc:Choice>
              <mc:Fallback>
                <p:oleObj name="Equation" r:id="rId5" imgW="1320480" imgH="558720" progId="Equation.DSMT4">
                  <p:embed/>
                  <p:pic>
                    <p:nvPicPr>
                      <p:cNvPr id="5" name="Object 4">
                        <a:extLst>
                          <a:ext uri="{FF2B5EF4-FFF2-40B4-BE49-F238E27FC236}">
                            <a16:creationId xmlns:a16="http://schemas.microsoft.com/office/drawing/2014/main" id="{BBD21F31-60A8-48A2-9EA1-FB58034D351A}"/>
                          </a:ext>
                        </a:extLst>
                      </p:cNvPr>
                      <p:cNvPicPr/>
                      <p:nvPr/>
                    </p:nvPicPr>
                    <p:blipFill>
                      <a:blip r:embed="rId6"/>
                      <a:stretch>
                        <a:fillRect/>
                      </a:stretch>
                    </p:blipFill>
                    <p:spPr>
                      <a:xfrm>
                        <a:off x="3054350" y="1277938"/>
                        <a:ext cx="1320800" cy="558800"/>
                      </a:xfrm>
                      <a:prstGeom prst="rect">
                        <a:avLst/>
                      </a:prstGeom>
                      <a:solidFill>
                        <a:schemeClr val="bg1"/>
                      </a:solidFill>
                      <a:ln>
                        <a:noFill/>
                      </a:ln>
                    </p:spPr>
                  </p:pic>
                </p:oleObj>
              </mc:Fallback>
            </mc:AlternateContent>
          </a:graphicData>
        </a:graphic>
      </p:graphicFrame>
      <p:sp>
        <p:nvSpPr>
          <p:cNvPr id="9" name="Rectangle 8">
            <a:extLst>
              <a:ext uri="{FF2B5EF4-FFF2-40B4-BE49-F238E27FC236}">
                <a16:creationId xmlns:a16="http://schemas.microsoft.com/office/drawing/2014/main" id="{A456F478-F679-420F-95E5-A354833B2E57}"/>
              </a:ext>
            </a:extLst>
          </p:cNvPr>
          <p:cNvSpPr/>
          <p:nvPr/>
        </p:nvSpPr>
        <p:spPr>
          <a:xfrm>
            <a:off x="4356100" y="1372443"/>
            <a:ext cx="431528"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endParaRPr lang="en-GB" dirty="0"/>
          </a:p>
        </p:txBody>
      </p:sp>
      <p:graphicFrame>
        <p:nvGraphicFramePr>
          <p:cNvPr id="21" name="Object 20">
            <a:extLst>
              <a:ext uri="{FF2B5EF4-FFF2-40B4-BE49-F238E27FC236}">
                <a16:creationId xmlns:a16="http://schemas.microsoft.com/office/drawing/2014/main" id="{0FE6C7C1-CE0B-4102-8788-3B342EEF8C6C}"/>
              </a:ext>
            </a:extLst>
          </p:cNvPr>
          <p:cNvGraphicFramePr>
            <a:graphicFrameLocks noChangeAspect="1"/>
          </p:cNvGraphicFramePr>
          <p:nvPr>
            <p:extLst>
              <p:ext uri="{D42A27DB-BD31-4B8C-83A1-F6EECF244321}">
                <p14:modId xmlns:p14="http://schemas.microsoft.com/office/powerpoint/2010/main" val="2519092225"/>
              </p:ext>
            </p:extLst>
          </p:nvPr>
        </p:nvGraphicFramePr>
        <p:xfrm>
          <a:off x="4806950" y="1271588"/>
          <a:ext cx="1384300" cy="558800"/>
        </p:xfrm>
        <a:graphic>
          <a:graphicData uri="http://schemas.openxmlformats.org/presentationml/2006/ole">
            <mc:AlternateContent xmlns:mc="http://schemas.openxmlformats.org/markup-compatibility/2006">
              <mc:Choice xmlns:v="urn:schemas-microsoft-com:vml" Requires="v">
                <p:oleObj spid="_x0000_s17411" name="Equation" r:id="rId7" imgW="1384200" imgH="558720" progId="Equation.DSMT4">
                  <p:embed/>
                </p:oleObj>
              </mc:Choice>
              <mc:Fallback>
                <p:oleObj name="Equation" r:id="rId7" imgW="1384200" imgH="558720" progId="Equation.DSMT4">
                  <p:embed/>
                  <p:pic>
                    <p:nvPicPr>
                      <p:cNvPr id="21" name="Object 20">
                        <a:extLst>
                          <a:ext uri="{FF2B5EF4-FFF2-40B4-BE49-F238E27FC236}">
                            <a16:creationId xmlns:a16="http://schemas.microsoft.com/office/drawing/2014/main" id="{0FE6C7C1-CE0B-4102-8788-3B342EEF8C6C}"/>
                          </a:ext>
                        </a:extLst>
                      </p:cNvPr>
                      <p:cNvPicPr/>
                      <p:nvPr/>
                    </p:nvPicPr>
                    <p:blipFill>
                      <a:blip r:embed="rId8"/>
                      <a:stretch>
                        <a:fillRect/>
                      </a:stretch>
                    </p:blipFill>
                    <p:spPr>
                      <a:xfrm>
                        <a:off x="4806950" y="1271588"/>
                        <a:ext cx="1384300" cy="558800"/>
                      </a:xfrm>
                      <a:prstGeom prst="rect">
                        <a:avLst/>
                      </a:prstGeom>
                      <a:solidFill>
                        <a:schemeClr val="bg1"/>
                      </a:solidFill>
                      <a:ln>
                        <a:noFill/>
                      </a:ln>
                    </p:spPr>
                  </p:pic>
                </p:oleObj>
              </mc:Fallback>
            </mc:AlternateContent>
          </a:graphicData>
        </a:graphic>
      </p:graphicFrame>
    </p:spTree>
    <p:extLst>
      <p:ext uri="{BB962C8B-B14F-4D97-AF65-F5344CB8AC3E}">
        <p14:creationId xmlns:p14="http://schemas.microsoft.com/office/powerpoint/2010/main" val="265158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sz="2400" dirty="0"/>
              <a:t>3.9 Multiplying and dividing fractions</a:t>
            </a:r>
            <a:endParaRPr lang="en-US" sz="2400"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normAutofit/>
          </a:bodyPr>
          <a:lstStyle/>
          <a:p>
            <a:pPr marL="0" indent="0">
              <a:buNone/>
            </a:pPr>
            <a:r>
              <a:rPr lang="en-GB" sz="2400" dirty="0">
                <a:solidFill>
                  <a:srgbClr val="3875A1"/>
                </a:solidFill>
              </a:rPr>
              <a:t>S</a:t>
            </a:r>
            <a:r>
              <a:rPr lang="en-US" sz="2400" dirty="0">
                <a:solidFill>
                  <a:srgbClr val="3875A1"/>
                </a:solidFill>
              </a:rPr>
              <a:t>teps 2:6</a:t>
            </a:r>
            <a:r>
              <a:rPr lang="en-GB" sz="2400" dirty="0">
                <a:solidFill>
                  <a:srgbClr val="3875A1"/>
                </a:solidFill>
              </a:rPr>
              <a:t>–2:7</a:t>
            </a:r>
            <a:endParaRPr lang="en-US" sz="2400" dirty="0">
              <a:solidFill>
                <a:srgbClr val="3875A1"/>
              </a:solidFill>
            </a:endParaRPr>
          </a:p>
        </p:txBody>
      </p:sp>
      <p:pic>
        <p:nvPicPr>
          <p:cNvPr id="4" name="Picture 3">
            <a:extLst>
              <a:ext uri="{FF2B5EF4-FFF2-40B4-BE49-F238E27FC236}">
                <a16:creationId xmlns:a16="http://schemas.microsoft.com/office/drawing/2014/main" id="{D4DC9708-CE31-46CA-AFAD-A8EAC1CD8E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86133" y="1205058"/>
            <a:ext cx="4771735" cy="1431521"/>
          </a:xfrm>
          <a:prstGeom prst="rect">
            <a:avLst/>
          </a:prstGeom>
        </p:spPr>
      </p:pic>
      <p:pic>
        <p:nvPicPr>
          <p:cNvPr id="10" name="Picture 9">
            <a:extLst>
              <a:ext uri="{FF2B5EF4-FFF2-40B4-BE49-F238E27FC236}">
                <a16:creationId xmlns:a16="http://schemas.microsoft.com/office/drawing/2014/main" id="{1FCBABFF-7459-4926-9108-097B05B19177}"/>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80570"/>
            <a:ext cx="7907446" cy="1720459"/>
          </a:xfrm>
          <a:prstGeom prst="rect">
            <a:avLst/>
          </a:prstGeom>
        </p:spPr>
      </p:pic>
      <p:sp>
        <p:nvSpPr>
          <p:cNvPr id="12" name="Rectangle 11">
            <a:extLst>
              <a:ext uri="{FF2B5EF4-FFF2-40B4-BE49-F238E27FC236}">
                <a16:creationId xmlns:a16="http://schemas.microsoft.com/office/drawing/2014/main" id="{06EBA0B2-48C4-4A21-8397-0A0456EED47D}"/>
              </a:ext>
            </a:extLst>
          </p:cNvPr>
          <p:cNvSpPr/>
          <p:nvPr/>
        </p:nvSpPr>
        <p:spPr>
          <a:xfrm>
            <a:off x="757582" y="4038600"/>
            <a:ext cx="423518"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 name="Picture 15">
            <a:extLst>
              <a:ext uri="{FF2B5EF4-FFF2-40B4-BE49-F238E27FC236}">
                <a16:creationId xmlns:a16="http://schemas.microsoft.com/office/drawing/2014/main" id="{19F0914F-70BF-4202-9DA3-E69A5BD14599}"/>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40555" y="3964781"/>
            <a:ext cx="659607" cy="747150"/>
          </a:xfrm>
          <a:prstGeom prst="rect">
            <a:avLst/>
          </a:prstGeom>
        </p:spPr>
      </p:pic>
      <p:sp>
        <p:nvSpPr>
          <p:cNvPr id="11" name="Rectangle 10">
            <a:extLst>
              <a:ext uri="{FF2B5EF4-FFF2-40B4-BE49-F238E27FC236}">
                <a16:creationId xmlns:a16="http://schemas.microsoft.com/office/drawing/2014/main" id="{1C12C15A-9C8A-4AC0-939B-224604DBBBB2}"/>
              </a:ext>
            </a:extLst>
          </p:cNvPr>
          <p:cNvSpPr/>
          <p:nvPr/>
        </p:nvSpPr>
        <p:spPr>
          <a:xfrm>
            <a:off x="588169" y="3985418"/>
            <a:ext cx="8076859" cy="870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a:extLst>
              <a:ext uri="{FF2B5EF4-FFF2-40B4-BE49-F238E27FC236}">
                <a16:creationId xmlns:a16="http://schemas.microsoft.com/office/drawing/2014/main" id="{1AEA7F9C-306A-4BDE-9201-558A0ADA9F8F}"/>
              </a:ext>
            </a:extLst>
          </p:cNvPr>
          <p:cNvSpPr/>
          <p:nvPr/>
        </p:nvSpPr>
        <p:spPr>
          <a:xfrm>
            <a:off x="2977493" y="1871136"/>
            <a:ext cx="1652563" cy="870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41094B57-94D8-4589-91D7-B9D71600F026}"/>
              </a:ext>
            </a:extLst>
          </p:cNvPr>
          <p:cNvSpPr/>
          <p:nvPr/>
        </p:nvSpPr>
        <p:spPr>
          <a:xfrm>
            <a:off x="4630057" y="1940425"/>
            <a:ext cx="791360" cy="68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tangle 22">
            <a:extLst>
              <a:ext uri="{FF2B5EF4-FFF2-40B4-BE49-F238E27FC236}">
                <a16:creationId xmlns:a16="http://schemas.microsoft.com/office/drawing/2014/main" id="{D801F70C-CB5C-422C-81F7-C93E6FB74093}"/>
              </a:ext>
            </a:extLst>
          </p:cNvPr>
          <p:cNvSpPr/>
          <p:nvPr/>
        </p:nvSpPr>
        <p:spPr>
          <a:xfrm>
            <a:off x="4664978" y="1206367"/>
            <a:ext cx="791360" cy="68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24">
            <a:extLst>
              <a:ext uri="{FF2B5EF4-FFF2-40B4-BE49-F238E27FC236}">
                <a16:creationId xmlns:a16="http://schemas.microsoft.com/office/drawing/2014/main" id="{876DB94F-8FCD-4610-BBD3-CB81DB3F864D}"/>
              </a:ext>
            </a:extLst>
          </p:cNvPr>
          <p:cNvSpPr/>
          <p:nvPr/>
        </p:nvSpPr>
        <p:spPr>
          <a:xfrm>
            <a:off x="5462232" y="1407886"/>
            <a:ext cx="791360" cy="10107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7" name="Picture 26">
            <a:extLst>
              <a:ext uri="{FF2B5EF4-FFF2-40B4-BE49-F238E27FC236}">
                <a16:creationId xmlns:a16="http://schemas.microsoft.com/office/drawing/2014/main" id="{2E6E6F81-B322-424F-8BEC-B4C3950F3A4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18277" y="2889603"/>
            <a:ext cx="7907446" cy="1755068"/>
          </a:xfrm>
          <a:prstGeom prst="rect">
            <a:avLst/>
          </a:prstGeom>
        </p:spPr>
      </p:pic>
      <p:sp>
        <p:nvSpPr>
          <p:cNvPr id="28" name="Rectangle 27">
            <a:extLst>
              <a:ext uri="{FF2B5EF4-FFF2-40B4-BE49-F238E27FC236}">
                <a16:creationId xmlns:a16="http://schemas.microsoft.com/office/drawing/2014/main" id="{F9B50BCB-16E7-419C-BD93-D08E1FFE163B}"/>
              </a:ext>
            </a:extLst>
          </p:cNvPr>
          <p:cNvSpPr/>
          <p:nvPr/>
        </p:nvSpPr>
        <p:spPr>
          <a:xfrm>
            <a:off x="573660" y="4529760"/>
            <a:ext cx="8265539" cy="63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266751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8"/>
                                        </p:tgtEl>
                                      </p:cBhvr>
                                    </p:animEffect>
                                    <p:set>
                                      <p:cBhvr>
                                        <p:cTn id="22" dur="1" fill="hold">
                                          <p:stCondLst>
                                            <p:cond delay="499"/>
                                          </p:stCondLst>
                                        </p:cTn>
                                        <p:tgtEl>
                                          <p:spTgt spid="18"/>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20"/>
                                        </p:tgtEl>
                                      </p:cBhvr>
                                    </p:animEffect>
                                    <p:set>
                                      <p:cBhvr>
                                        <p:cTn id="27" dur="1" fill="hold">
                                          <p:stCondLst>
                                            <p:cond delay="499"/>
                                          </p:stCondLst>
                                        </p:cTn>
                                        <p:tgtEl>
                                          <p:spTgt spid="20"/>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grpId="0" nodeType="clickEffect">
                                  <p:stCondLst>
                                    <p:cond delay="0"/>
                                  </p:stCondLst>
                                  <p:childTnLst>
                                    <p:animEffect transition="out" filter="fade">
                                      <p:cBhvr>
                                        <p:cTn id="31" dur="500"/>
                                        <p:tgtEl>
                                          <p:spTgt spid="23"/>
                                        </p:tgtEl>
                                      </p:cBhvr>
                                    </p:animEffect>
                                    <p:set>
                                      <p:cBhvr>
                                        <p:cTn id="32" dur="1" fill="hold">
                                          <p:stCondLst>
                                            <p:cond delay="499"/>
                                          </p:stCondLst>
                                        </p:cTn>
                                        <p:tgtEl>
                                          <p:spTgt spid="23"/>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animBg="1"/>
      <p:bldP spid="20" grpId="0" animBg="1"/>
      <p:bldP spid="2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1FCBABFF-7459-4926-9108-097B05B19177}"/>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18277" y="2879770"/>
            <a:ext cx="7907446" cy="2270465"/>
          </a:xfrm>
          <a:prstGeom prst="rect">
            <a:avLst/>
          </a:prstGeom>
        </p:spPr>
      </p:pic>
      <p:pic>
        <p:nvPicPr>
          <p:cNvPr id="5" name="Picture 4">
            <a:extLst>
              <a:ext uri="{FF2B5EF4-FFF2-40B4-BE49-F238E27FC236}">
                <a16:creationId xmlns:a16="http://schemas.microsoft.com/office/drawing/2014/main" id="{A7967E26-E3EC-41E2-A168-6B59756F69FF}"/>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2186133" y="1197336"/>
            <a:ext cx="4771735" cy="1625007"/>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2:8</a:t>
            </a:r>
          </a:p>
        </p:txBody>
      </p:sp>
      <p:sp>
        <p:nvSpPr>
          <p:cNvPr id="18" name="Rectangle 17">
            <a:extLst>
              <a:ext uri="{FF2B5EF4-FFF2-40B4-BE49-F238E27FC236}">
                <a16:creationId xmlns:a16="http://schemas.microsoft.com/office/drawing/2014/main" id="{1AEA7F9C-306A-4BDE-9201-558A0ADA9F8F}"/>
              </a:ext>
            </a:extLst>
          </p:cNvPr>
          <p:cNvSpPr/>
          <p:nvPr/>
        </p:nvSpPr>
        <p:spPr>
          <a:xfrm>
            <a:off x="2977493" y="1871136"/>
            <a:ext cx="1652563" cy="870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41094B57-94D8-4589-91D7-B9D71600F026}"/>
              </a:ext>
            </a:extLst>
          </p:cNvPr>
          <p:cNvSpPr/>
          <p:nvPr/>
        </p:nvSpPr>
        <p:spPr>
          <a:xfrm>
            <a:off x="4630057" y="1940425"/>
            <a:ext cx="791360" cy="68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tangle 22">
            <a:extLst>
              <a:ext uri="{FF2B5EF4-FFF2-40B4-BE49-F238E27FC236}">
                <a16:creationId xmlns:a16="http://schemas.microsoft.com/office/drawing/2014/main" id="{D801F70C-CB5C-422C-81F7-C93E6FB74093}"/>
              </a:ext>
            </a:extLst>
          </p:cNvPr>
          <p:cNvSpPr/>
          <p:nvPr/>
        </p:nvSpPr>
        <p:spPr>
          <a:xfrm>
            <a:off x="4664978" y="1206367"/>
            <a:ext cx="791360" cy="684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24">
            <a:extLst>
              <a:ext uri="{FF2B5EF4-FFF2-40B4-BE49-F238E27FC236}">
                <a16:creationId xmlns:a16="http://schemas.microsoft.com/office/drawing/2014/main" id="{876DB94F-8FCD-4610-BBD3-CB81DB3F864D}"/>
              </a:ext>
            </a:extLst>
          </p:cNvPr>
          <p:cNvSpPr/>
          <p:nvPr/>
        </p:nvSpPr>
        <p:spPr>
          <a:xfrm>
            <a:off x="5462232" y="1407886"/>
            <a:ext cx="791360" cy="101071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a:extLst>
              <a:ext uri="{FF2B5EF4-FFF2-40B4-BE49-F238E27FC236}">
                <a16:creationId xmlns:a16="http://schemas.microsoft.com/office/drawing/2014/main" id="{635CFE47-038D-47FC-A091-42CD025FDE30}"/>
              </a:ext>
            </a:extLst>
          </p:cNvPr>
          <p:cNvSpPr/>
          <p:nvPr/>
        </p:nvSpPr>
        <p:spPr>
          <a:xfrm>
            <a:off x="672443" y="3999127"/>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20">
            <a:extLst>
              <a:ext uri="{FF2B5EF4-FFF2-40B4-BE49-F238E27FC236}">
                <a16:creationId xmlns:a16="http://schemas.microsoft.com/office/drawing/2014/main" id="{F3B86024-D36B-4FBD-8534-2656D520AEB5}"/>
              </a:ext>
            </a:extLst>
          </p:cNvPr>
          <p:cNvSpPr/>
          <p:nvPr/>
        </p:nvSpPr>
        <p:spPr>
          <a:xfrm>
            <a:off x="1061367" y="3999126"/>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4" name="Rectangle 23">
            <a:extLst>
              <a:ext uri="{FF2B5EF4-FFF2-40B4-BE49-F238E27FC236}">
                <a16:creationId xmlns:a16="http://schemas.microsoft.com/office/drawing/2014/main" id="{91215D52-80D3-467F-A34C-A84AF433710B}"/>
              </a:ext>
            </a:extLst>
          </p:cNvPr>
          <p:cNvSpPr/>
          <p:nvPr/>
        </p:nvSpPr>
        <p:spPr>
          <a:xfrm>
            <a:off x="1477895" y="3999126"/>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Rectangle 25">
            <a:extLst>
              <a:ext uri="{FF2B5EF4-FFF2-40B4-BE49-F238E27FC236}">
                <a16:creationId xmlns:a16="http://schemas.microsoft.com/office/drawing/2014/main" id="{8121AFD5-C879-4935-9BDF-D9872588C1B2}"/>
              </a:ext>
            </a:extLst>
          </p:cNvPr>
          <p:cNvSpPr/>
          <p:nvPr/>
        </p:nvSpPr>
        <p:spPr>
          <a:xfrm>
            <a:off x="1866819" y="3999125"/>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Rectangle 30">
            <a:extLst>
              <a:ext uri="{FF2B5EF4-FFF2-40B4-BE49-F238E27FC236}">
                <a16:creationId xmlns:a16="http://schemas.microsoft.com/office/drawing/2014/main" id="{72556778-0475-4BCF-9A5F-7D84AD5841BF}"/>
              </a:ext>
            </a:extLst>
          </p:cNvPr>
          <p:cNvSpPr/>
          <p:nvPr/>
        </p:nvSpPr>
        <p:spPr>
          <a:xfrm>
            <a:off x="2251949" y="3998621"/>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a:extLst>
              <a:ext uri="{FF2B5EF4-FFF2-40B4-BE49-F238E27FC236}">
                <a16:creationId xmlns:a16="http://schemas.microsoft.com/office/drawing/2014/main" id="{2AA4E01D-C9F9-4F24-9C2A-A5C7B3ECA42E}"/>
              </a:ext>
            </a:extLst>
          </p:cNvPr>
          <p:cNvSpPr/>
          <p:nvPr/>
        </p:nvSpPr>
        <p:spPr>
          <a:xfrm>
            <a:off x="2640873" y="3998620"/>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Rectangle 34">
            <a:extLst>
              <a:ext uri="{FF2B5EF4-FFF2-40B4-BE49-F238E27FC236}">
                <a16:creationId xmlns:a16="http://schemas.microsoft.com/office/drawing/2014/main" id="{16A02259-5E65-475C-A742-C84A9DE3677A}"/>
              </a:ext>
            </a:extLst>
          </p:cNvPr>
          <p:cNvSpPr/>
          <p:nvPr/>
        </p:nvSpPr>
        <p:spPr>
          <a:xfrm>
            <a:off x="3040988" y="3998620"/>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Rectangle 35">
            <a:extLst>
              <a:ext uri="{FF2B5EF4-FFF2-40B4-BE49-F238E27FC236}">
                <a16:creationId xmlns:a16="http://schemas.microsoft.com/office/drawing/2014/main" id="{E9190E3A-B665-4774-912F-E6FD6CD32BE0}"/>
              </a:ext>
            </a:extLst>
          </p:cNvPr>
          <p:cNvSpPr/>
          <p:nvPr/>
        </p:nvSpPr>
        <p:spPr>
          <a:xfrm>
            <a:off x="3429912" y="3998619"/>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7" name="Rectangle 36">
            <a:extLst>
              <a:ext uri="{FF2B5EF4-FFF2-40B4-BE49-F238E27FC236}">
                <a16:creationId xmlns:a16="http://schemas.microsoft.com/office/drawing/2014/main" id="{CBD06D74-8251-4A91-8D8A-37DA902D5B99}"/>
              </a:ext>
            </a:extLst>
          </p:cNvPr>
          <p:cNvSpPr/>
          <p:nvPr/>
        </p:nvSpPr>
        <p:spPr>
          <a:xfrm>
            <a:off x="3846440" y="3998619"/>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8" name="Rectangle 37">
            <a:extLst>
              <a:ext uri="{FF2B5EF4-FFF2-40B4-BE49-F238E27FC236}">
                <a16:creationId xmlns:a16="http://schemas.microsoft.com/office/drawing/2014/main" id="{2CCF6C6C-694A-4EB1-9834-8E77A4DDA903}"/>
              </a:ext>
            </a:extLst>
          </p:cNvPr>
          <p:cNvSpPr/>
          <p:nvPr/>
        </p:nvSpPr>
        <p:spPr>
          <a:xfrm>
            <a:off x="4235364" y="3998618"/>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Rectangle 38">
            <a:extLst>
              <a:ext uri="{FF2B5EF4-FFF2-40B4-BE49-F238E27FC236}">
                <a16:creationId xmlns:a16="http://schemas.microsoft.com/office/drawing/2014/main" id="{61B07858-4C9B-4139-9896-318A9DEDADA7}"/>
              </a:ext>
            </a:extLst>
          </p:cNvPr>
          <p:cNvSpPr/>
          <p:nvPr/>
        </p:nvSpPr>
        <p:spPr>
          <a:xfrm>
            <a:off x="4620494" y="3998114"/>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ectangle 39">
            <a:extLst>
              <a:ext uri="{FF2B5EF4-FFF2-40B4-BE49-F238E27FC236}">
                <a16:creationId xmlns:a16="http://schemas.microsoft.com/office/drawing/2014/main" id="{5CDF7701-DFF1-4CC8-BBD1-858846246BC4}"/>
              </a:ext>
            </a:extLst>
          </p:cNvPr>
          <p:cNvSpPr/>
          <p:nvPr/>
        </p:nvSpPr>
        <p:spPr>
          <a:xfrm>
            <a:off x="5009418" y="3998113"/>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Rectangle 46">
            <a:extLst>
              <a:ext uri="{FF2B5EF4-FFF2-40B4-BE49-F238E27FC236}">
                <a16:creationId xmlns:a16="http://schemas.microsoft.com/office/drawing/2014/main" id="{7D519CB7-BBBE-4525-8F6C-6DA511A2895F}"/>
              </a:ext>
            </a:extLst>
          </p:cNvPr>
          <p:cNvSpPr/>
          <p:nvPr/>
        </p:nvSpPr>
        <p:spPr>
          <a:xfrm>
            <a:off x="5395348" y="4003073"/>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Rectangle 47">
            <a:extLst>
              <a:ext uri="{FF2B5EF4-FFF2-40B4-BE49-F238E27FC236}">
                <a16:creationId xmlns:a16="http://schemas.microsoft.com/office/drawing/2014/main" id="{C5F00BC5-4571-442F-A484-D0C2FD6DA92A}"/>
              </a:ext>
            </a:extLst>
          </p:cNvPr>
          <p:cNvSpPr/>
          <p:nvPr/>
        </p:nvSpPr>
        <p:spPr>
          <a:xfrm>
            <a:off x="5784272" y="4003072"/>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Rectangle 48">
            <a:extLst>
              <a:ext uri="{FF2B5EF4-FFF2-40B4-BE49-F238E27FC236}">
                <a16:creationId xmlns:a16="http://schemas.microsoft.com/office/drawing/2014/main" id="{FB098CF3-BF60-45F2-9887-D446747E1117}"/>
              </a:ext>
            </a:extLst>
          </p:cNvPr>
          <p:cNvSpPr/>
          <p:nvPr/>
        </p:nvSpPr>
        <p:spPr>
          <a:xfrm>
            <a:off x="6200800" y="4003072"/>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Rectangle 49">
            <a:extLst>
              <a:ext uri="{FF2B5EF4-FFF2-40B4-BE49-F238E27FC236}">
                <a16:creationId xmlns:a16="http://schemas.microsoft.com/office/drawing/2014/main" id="{62F1A22F-67A3-474B-A2C1-8B17EEB3CCE5}"/>
              </a:ext>
            </a:extLst>
          </p:cNvPr>
          <p:cNvSpPr/>
          <p:nvPr/>
        </p:nvSpPr>
        <p:spPr>
          <a:xfrm>
            <a:off x="6589724" y="4003071"/>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a:extLst>
              <a:ext uri="{FF2B5EF4-FFF2-40B4-BE49-F238E27FC236}">
                <a16:creationId xmlns:a16="http://schemas.microsoft.com/office/drawing/2014/main" id="{ECB941E0-4D30-4D0F-BE4F-5A5323A5D655}"/>
              </a:ext>
            </a:extLst>
          </p:cNvPr>
          <p:cNvSpPr/>
          <p:nvPr/>
        </p:nvSpPr>
        <p:spPr>
          <a:xfrm>
            <a:off x="6974854" y="4002567"/>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2" name="Rectangle 51">
            <a:extLst>
              <a:ext uri="{FF2B5EF4-FFF2-40B4-BE49-F238E27FC236}">
                <a16:creationId xmlns:a16="http://schemas.microsoft.com/office/drawing/2014/main" id="{088F7B4C-0322-42BB-8138-F3B88BADB54D}"/>
              </a:ext>
            </a:extLst>
          </p:cNvPr>
          <p:cNvSpPr/>
          <p:nvPr/>
        </p:nvSpPr>
        <p:spPr>
          <a:xfrm>
            <a:off x="7363778" y="4002566"/>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Rectangle 58">
            <a:extLst>
              <a:ext uri="{FF2B5EF4-FFF2-40B4-BE49-F238E27FC236}">
                <a16:creationId xmlns:a16="http://schemas.microsoft.com/office/drawing/2014/main" id="{77CCCD60-D37C-44DF-B7CF-82E1108DBFA2}"/>
              </a:ext>
            </a:extLst>
          </p:cNvPr>
          <p:cNvSpPr/>
          <p:nvPr/>
        </p:nvSpPr>
        <p:spPr>
          <a:xfrm>
            <a:off x="7759476" y="3998113"/>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0" name="Rectangle 59">
            <a:extLst>
              <a:ext uri="{FF2B5EF4-FFF2-40B4-BE49-F238E27FC236}">
                <a16:creationId xmlns:a16="http://schemas.microsoft.com/office/drawing/2014/main" id="{B541CD7E-84C5-47BA-9277-EA5F4361BC4D}"/>
              </a:ext>
            </a:extLst>
          </p:cNvPr>
          <p:cNvSpPr/>
          <p:nvPr/>
        </p:nvSpPr>
        <p:spPr>
          <a:xfrm>
            <a:off x="8148400" y="3998112"/>
            <a:ext cx="319314" cy="4966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a:extLst>
              <a:ext uri="{FF2B5EF4-FFF2-40B4-BE49-F238E27FC236}">
                <a16:creationId xmlns:a16="http://schemas.microsoft.com/office/drawing/2014/main" id="{787D19DA-4B4F-44C0-86B3-0328B8FD6B0F}"/>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3985418"/>
            <a:ext cx="422329" cy="811012"/>
          </a:xfrm>
          <a:prstGeom prst="rect">
            <a:avLst/>
          </a:prstGeom>
        </p:spPr>
      </p:pic>
      <p:sp>
        <p:nvSpPr>
          <p:cNvPr id="13" name="Rectangle 12">
            <a:extLst>
              <a:ext uri="{FF2B5EF4-FFF2-40B4-BE49-F238E27FC236}">
                <a16:creationId xmlns:a16="http://schemas.microsoft.com/office/drawing/2014/main" id="{0CA5646E-13B0-48CF-8361-DB205726AC1E}"/>
              </a:ext>
            </a:extLst>
          </p:cNvPr>
          <p:cNvSpPr/>
          <p:nvPr/>
        </p:nvSpPr>
        <p:spPr>
          <a:xfrm>
            <a:off x="653281" y="3999704"/>
            <a:ext cx="364937" cy="496673"/>
          </a:xfrm>
          <a:prstGeom prst="rect">
            <a:avLst/>
          </a:prstGeom>
          <a:solidFill>
            <a:srgbClr val="FFF1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7" name="Rectangle 66">
            <a:extLst>
              <a:ext uri="{FF2B5EF4-FFF2-40B4-BE49-F238E27FC236}">
                <a16:creationId xmlns:a16="http://schemas.microsoft.com/office/drawing/2014/main" id="{736362DF-49A8-4AF0-94FD-08FF0826D017}"/>
              </a:ext>
            </a:extLst>
          </p:cNvPr>
          <p:cNvSpPr/>
          <p:nvPr/>
        </p:nvSpPr>
        <p:spPr>
          <a:xfrm>
            <a:off x="648517" y="3987329"/>
            <a:ext cx="378000" cy="521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1" name="Picture 80">
            <a:extLst>
              <a:ext uri="{FF2B5EF4-FFF2-40B4-BE49-F238E27FC236}">
                <a16:creationId xmlns:a16="http://schemas.microsoft.com/office/drawing/2014/main" id="{CDC5584D-6F57-4284-8E70-BD958C5BCAC9}"/>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2590861" y="3990974"/>
            <a:ext cx="422329" cy="805455"/>
          </a:xfrm>
          <a:prstGeom prst="rect">
            <a:avLst/>
          </a:prstGeom>
        </p:spPr>
      </p:pic>
      <p:sp>
        <p:nvSpPr>
          <p:cNvPr id="75" name="Rectangle 74">
            <a:extLst>
              <a:ext uri="{FF2B5EF4-FFF2-40B4-BE49-F238E27FC236}">
                <a16:creationId xmlns:a16="http://schemas.microsoft.com/office/drawing/2014/main" id="{1C02D90D-94D9-4E61-9B88-BF3F63D559BF}"/>
              </a:ext>
            </a:extLst>
          </p:cNvPr>
          <p:cNvSpPr/>
          <p:nvPr/>
        </p:nvSpPr>
        <p:spPr>
          <a:xfrm>
            <a:off x="2625097" y="3990306"/>
            <a:ext cx="364937" cy="516385"/>
          </a:xfrm>
          <a:prstGeom prst="rect">
            <a:avLst/>
          </a:prstGeom>
          <a:solidFill>
            <a:srgbClr val="FFF1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6" name="Rectangle 75">
            <a:extLst>
              <a:ext uri="{FF2B5EF4-FFF2-40B4-BE49-F238E27FC236}">
                <a16:creationId xmlns:a16="http://schemas.microsoft.com/office/drawing/2014/main" id="{F7BB9D7F-84EA-4817-B3B6-0D5DF5EACCCE}"/>
              </a:ext>
            </a:extLst>
          </p:cNvPr>
          <p:cNvSpPr/>
          <p:nvPr/>
        </p:nvSpPr>
        <p:spPr>
          <a:xfrm>
            <a:off x="2619060" y="3987329"/>
            <a:ext cx="378000" cy="521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3" name="Picture 82">
            <a:extLst>
              <a:ext uri="{FF2B5EF4-FFF2-40B4-BE49-F238E27FC236}">
                <a16:creationId xmlns:a16="http://schemas.microsoft.com/office/drawing/2014/main" id="{08A7A666-0469-45A6-AA9A-504F6044BB62}"/>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4559464" y="3984680"/>
            <a:ext cx="422329" cy="811012"/>
          </a:xfrm>
          <a:prstGeom prst="rect">
            <a:avLst/>
          </a:prstGeom>
        </p:spPr>
      </p:pic>
      <p:sp>
        <p:nvSpPr>
          <p:cNvPr id="77" name="Rectangle 76">
            <a:extLst>
              <a:ext uri="{FF2B5EF4-FFF2-40B4-BE49-F238E27FC236}">
                <a16:creationId xmlns:a16="http://schemas.microsoft.com/office/drawing/2014/main" id="{092CDC27-A5FD-4658-8145-C97C5C8B3835}"/>
              </a:ext>
            </a:extLst>
          </p:cNvPr>
          <p:cNvSpPr/>
          <p:nvPr/>
        </p:nvSpPr>
        <p:spPr>
          <a:xfrm>
            <a:off x="4590989" y="3988625"/>
            <a:ext cx="370449" cy="518066"/>
          </a:xfrm>
          <a:prstGeom prst="rect">
            <a:avLst/>
          </a:prstGeom>
          <a:solidFill>
            <a:srgbClr val="FFF1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8" name="Rectangle 77">
            <a:extLst>
              <a:ext uri="{FF2B5EF4-FFF2-40B4-BE49-F238E27FC236}">
                <a16:creationId xmlns:a16="http://schemas.microsoft.com/office/drawing/2014/main" id="{3FDD3E2A-645B-4372-A9E0-9100BC726571}"/>
              </a:ext>
            </a:extLst>
          </p:cNvPr>
          <p:cNvSpPr/>
          <p:nvPr/>
        </p:nvSpPr>
        <p:spPr>
          <a:xfrm>
            <a:off x="4588638" y="3987328"/>
            <a:ext cx="379066" cy="5212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1C12C15A-9C8A-4AC0-939B-224604DBBBB2}"/>
              </a:ext>
            </a:extLst>
          </p:cNvPr>
          <p:cNvSpPr/>
          <p:nvPr/>
        </p:nvSpPr>
        <p:spPr>
          <a:xfrm>
            <a:off x="441295" y="3985418"/>
            <a:ext cx="8372753" cy="870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642582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1"/>
                                        </p:tgtEl>
                                      </p:cBhvr>
                                    </p:animEffect>
                                    <p:set>
                                      <p:cBhvr>
                                        <p:cTn id="12" dur="1" fill="hold">
                                          <p:stCondLst>
                                            <p:cond delay="499"/>
                                          </p:stCondLst>
                                        </p:cTn>
                                        <p:tgtEl>
                                          <p:spTgt spid="11"/>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67"/>
                                        </p:tgtEl>
                                      </p:cBhvr>
                                    </p:animEffect>
                                    <p:set>
                                      <p:cBhvr>
                                        <p:cTn id="17" dur="1" fill="hold">
                                          <p:stCondLst>
                                            <p:cond delay="499"/>
                                          </p:stCondLst>
                                        </p:cTn>
                                        <p:tgtEl>
                                          <p:spTgt spid="67"/>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500"/>
                                        <p:tgtEl>
                                          <p:spTgt spid="76"/>
                                        </p:tgtEl>
                                      </p:cBhvr>
                                    </p:animEffect>
                                    <p:set>
                                      <p:cBhvr>
                                        <p:cTn id="20" dur="1" fill="hold">
                                          <p:stCondLst>
                                            <p:cond delay="499"/>
                                          </p:stCondLst>
                                        </p:cTn>
                                        <p:tgtEl>
                                          <p:spTgt spid="76"/>
                                        </p:tgtEl>
                                        <p:attrNameLst>
                                          <p:attrName>style.visibility</p:attrName>
                                        </p:attrNameLst>
                                      </p:cBhvr>
                                      <p:to>
                                        <p:strVal val="hidden"/>
                                      </p:to>
                                    </p:set>
                                  </p:childTnLst>
                                </p:cTn>
                              </p:par>
                              <p:par>
                                <p:cTn id="21" presetID="10" presetClass="exit" presetSubtype="0" fill="hold" grpId="0" nodeType="withEffect">
                                  <p:stCondLst>
                                    <p:cond delay="0"/>
                                  </p:stCondLst>
                                  <p:childTnLst>
                                    <p:animEffect transition="out" filter="fade">
                                      <p:cBhvr>
                                        <p:cTn id="22" dur="500"/>
                                        <p:tgtEl>
                                          <p:spTgt spid="78"/>
                                        </p:tgtEl>
                                      </p:cBhvr>
                                    </p:animEffect>
                                    <p:set>
                                      <p:cBhvr>
                                        <p:cTn id="23" dur="1" fill="hold">
                                          <p:stCondLst>
                                            <p:cond delay="499"/>
                                          </p:stCondLst>
                                        </p:cTn>
                                        <p:tgtEl>
                                          <p:spTgt spid="78"/>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18"/>
                                        </p:tgtEl>
                                      </p:cBhvr>
                                    </p:animEffect>
                                    <p:set>
                                      <p:cBhvr>
                                        <p:cTn id="28" dur="1" fill="hold">
                                          <p:stCondLst>
                                            <p:cond delay="499"/>
                                          </p:stCondLst>
                                        </p:cTn>
                                        <p:tgtEl>
                                          <p:spTgt spid="1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xit" presetSubtype="0" fill="hold" grpId="0" nodeType="clickEffect">
                                  <p:stCondLst>
                                    <p:cond delay="0"/>
                                  </p:stCondLst>
                                  <p:childTnLst>
                                    <p:animEffect transition="out" filter="fade">
                                      <p:cBhvr>
                                        <p:cTn id="32" dur="500"/>
                                        <p:tgtEl>
                                          <p:spTgt spid="20"/>
                                        </p:tgtEl>
                                      </p:cBhvr>
                                    </p:animEffect>
                                    <p:set>
                                      <p:cBhvr>
                                        <p:cTn id="33" dur="1" fill="hold">
                                          <p:stCondLst>
                                            <p:cond delay="499"/>
                                          </p:stCondLst>
                                        </p:cTn>
                                        <p:tgtEl>
                                          <p:spTgt spid="20"/>
                                        </p:tgtEl>
                                        <p:attrNameLst>
                                          <p:attrName>style.visibility</p:attrName>
                                        </p:attrNameLst>
                                      </p:cBhvr>
                                      <p:to>
                                        <p:strVal val="hidden"/>
                                      </p:to>
                                    </p:set>
                                  </p:childTnLst>
                                </p:cTn>
                              </p:par>
                            </p:childTnLst>
                          </p:cTn>
                        </p:par>
                      </p:childTnLst>
                    </p:cTn>
                  </p:par>
                  <p:par>
                    <p:cTn id="34" fill="hold">
                      <p:stCondLst>
                        <p:cond delay="indefinite"/>
                      </p:stCondLst>
                      <p:childTnLst>
                        <p:par>
                          <p:cTn id="35" fill="hold">
                            <p:stCondLst>
                              <p:cond delay="0"/>
                            </p:stCondLst>
                            <p:childTnLst>
                              <p:par>
                                <p:cTn id="36" presetID="10" presetClass="exit" presetSubtype="0" fill="hold" grpId="0" nodeType="clickEffect">
                                  <p:stCondLst>
                                    <p:cond delay="0"/>
                                  </p:stCondLst>
                                  <p:childTnLst>
                                    <p:animEffect transition="out" filter="fade">
                                      <p:cBhvr>
                                        <p:cTn id="37" dur="500"/>
                                        <p:tgtEl>
                                          <p:spTgt spid="23"/>
                                        </p:tgtEl>
                                      </p:cBhvr>
                                    </p:animEffect>
                                    <p:set>
                                      <p:cBhvr>
                                        <p:cTn id="38" dur="1" fill="hold">
                                          <p:stCondLst>
                                            <p:cond delay="499"/>
                                          </p:stCondLst>
                                        </p:cTn>
                                        <p:tgtEl>
                                          <p:spTgt spid="23"/>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3"/>
                                        </p:tgtEl>
                                      </p:cBhvr>
                                    </p:animEffect>
                                    <p:set>
                                      <p:cBhvr>
                                        <p:cTn id="43" dur="1" fill="hold">
                                          <p:stCondLst>
                                            <p:cond delay="499"/>
                                          </p:stCondLst>
                                        </p:cTn>
                                        <p:tgtEl>
                                          <p:spTgt spid="13"/>
                                        </p:tgtEl>
                                        <p:attrNameLst>
                                          <p:attrName>style.visibility</p:attrName>
                                        </p:attrNameLst>
                                      </p:cBhvr>
                                      <p:to>
                                        <p:strVal val="hidden"/>
                                      </p:to>
                                    </p:set>
                                  </p:childTnLst>
                                </p:cTn>
                              </p:par>
                              <p:par>
                                <p:cTn id="44" presetID="10" presetClass="exit" presetSubtype="0" fill="hold" grpId="0" nodeType="withEffect">
                                  <p:stCondLst>
                                    <p:cond delay="0"/>
                                  </p:stCondLst>
                                  <p:childTnLst>
                                    <p:animEffect transition="out" filter="fade">
                                      <p:cBhvr>
                                        <p:cTn id="45" dur="500"/>
                                        <p:tgtEl>
                                          <p:spTgt spid="21"/>
                                        </p:tgtEl>
                                      </p:cBhvr>
                                    </p:animEffect>
                                    <p:set>
                                      <p:cBhvr>
                                        <p:cTn id="46" dur="1" fill="hold">
                                          <p:stCondLst>
                                            <p:cond delay="499"/>
                                          </p:stCondLst>
                                        </p:cTn>
                                        <p:tgtEl>
                                          <p:spTgt spid="21"/>
                                        </p:tgtEl>
                                        <p:attrNameLst>
                                          <p:attrName>style.visibility</p:attrName>
                                        </p:attrNameLst>
                                      </p:cBhvr>
                                      <p:to>
                                        <p:strVal val="hidden"/>
                                      </p:to>
                                    </p:set>
                                  </p:childTnLst>
                                </p:cTn>
                              </p:par>
                              <p:par>
                                <p:cTn id="47" presetID="10" presetClass="exit" presetSubtype="0" fill="hold" grpId="0" nodeType="withEffect">
                                  <p:stCondLst>
                                    <p:cond delay="0"/>
                                  </p:stCondLst>
                                  <p:childTnLst>
                                    <p:animEffect transition="out" filter="fade">
                                      <p:cBhvr>
                                        <p:cTn id="48" dur="500"/>
                                        <p:tgtEl>
                                          <p:spTgt spid="24"/>
                                        </p:tgtEl>
                                      </p:cBhvr>
                                    </p:animEffect>
                                    <p:set>
                                      <p:cBhvr>
                                        <p:cTn id="49" dur="1" fill="hold">
                                          <p:stCondLst>
                                            <p:cond delay="499"/>
                                          </p:stCondLst>
                                        </p:cTn>
                                        <p:tgtEl>
                                          <p:spTgt spid="24"/>
                                        </p:tgtEl>
                                        <p:attrNameLst>
                                          <p:attrName>style.visibility</p:attrName>
                                        </p:attrNameLst>
                                      </p:cBhvr>
                                      <p:to>
                                        <p:strVal val="hidden"/>
                                      </p:to>
                                    </p:set>
                                  </p:childTnLst>
                                </p:cTn>
                              </p:par>
                              <p:par>
                                <p:cTn id="50" presetID="10" presetClass="exit" presetSubtype="0" fill="hold" grpId="0" nodeType="withEffect">
                                  <p:stCondLst>
                                    <p:cond delay="0"/>
                                  </p:stCondLst>
                                  <p:childTnLst>
                                    <p:animEffect transition="out" filter="fade">
                                      <p:cBhvr>
                                        <p:cTn id="51" dur="500"/>
                                        <p:tgtEl>
                                          <p:spTgt spid="26"/>
                                        </p:tgtEl>
                                      </p:cBhvr>
                                    </p:animEffect>
                                    <p:set>
                                      <p:cBhvr>
                                        <p:cTn id="52" dur="1" fill="hold">
                                          <p:stCondLst>
                                            <p:cond delay="499"/>
                                          </p:stCondLst>
                                        </p:cTn>
                                        <p:tgtEl>
                                          <p:spTgt spid="26"/>
                                        </p:tgtEl>
                                        <p:attrNameLst>
                                          <p:attrName>style.visibility</p:attrName>
                                        </p:attrNameLst>
                                      </p:cBhvr>
                                      <p:to>
                                        <p:strVal val="hidden"/>
                                      </p:to>
                                    </p:set>
                                  </p:childTnLst>
                                </p:cTn>
                              </p:par>
                              <p:par>
                                <p:cTn id="53" presetID="10" presetClass="exit" presetSubtype="0" fill="hold" grpId="0" nodeType="withEffect">
                                  <p:stCondLst>
                                    <p:cond delay="0"/>
                                  </p:stCondLst>
                                  <p:childTnLst>
                                    <p:animEffect transition="out" filter="fade">
                                      <p:cBhvr>
                                        <p:cTn id="54" dur="500"/>
                                        <p:tgtEl>
                                          <p:spTgt spid="31"/>
                                        </p:tgtEl>
                                      </p:cBhvr>
                                    </p:animEffect>
                                    <p:set>
                                      <p:cBhvr>
                                        <p:cTn id="55" dur="1" fill="hold">
                                          <p:stCondLst>
                                            <p:cond delay="499"/>
                                          </p:stCondLst>
                                        </p:cTn>
                                        <p:tgtEl>
                                          <p:spTgt spid="31"/>
                                        </p:tgtEl>
                                        <p:attrNameLst>
                                          <p:attrName>style.visibility</p:attrName>
                                        </p:attrNameLst>
                                      </p:cBhvr>
                                      <p:to>
                                        <p:strVal val="hidden"/>
                                      </p:to>
                                    </p:set>
                                  </p:childTnLst>
                                </p:cTn>
                              </p:par>
                              <p:par>
                                <p:cTn id="56" presetID="10" presetClass="exit" presetSubtype="0" fill="hold" grpId="0" nodeType="withEffect">
                                  <p:stCondLst>
                                    <p:cond delay="0"/>
                                  </p:stCondLst>
                                  <p:childTnLst>
                                    <p:animEffect transition="out" filter="fade">
                                      <p:cBhvr>
                                        <p:cTn id="57" dur="500"/>
                                        <p:tgtEl>
                                          <p:spTgt spid="75"/>
                                        </p:tgtEl>
                                      </p:cBhvr>
                                    </p:animEffect>
                                    <p:set>
                                      <p:cBhvr>
                                        <p:cTn id="58" dur="1" fill="hold">
                                          <p:stCondLst>
                                            <p:cond delay="499"/>
                                          </p:stCondLst>
                                        </p:cTn>
                                        <p:tgtEl>
                                          <p:spTgt spid="75"/>
                                        </p:tgtEl>
                                        <p:attrNameLst>
                                          <p:attrName>style.visibility</p:attrName>
                                        </p:attrNameLst>
                                      </p:cBhvr>
                                      <p:to>
                                        <p:strVal val="hidden"/>
                                      </p:to>
                                    </p:set>
                                  </p:childTnLst>
                                </p:cTn>
                              </p:par>
                              <p:par>
                                <p:cTn id="59" presetID="10" presetClass="exit" presetSubtype="0" fill="hold" grpId="0" nodeType="withEffect">
                                  <p:stCondLst>
                                    <p:cond delay="0"/>
                                  </p:stCondLst>
                                  <p:childTnLst>
                                    <p:animEffect transition="out" filter="fade">
                                      <p:cBhvr>
                                        <p:cTn id="60" dur="500"/>
                                        <p:tgtEl>
                                          <p:spTgt spid="35"/>
                                        </p:tgtEl>
                                      </p:cBhvr>
                                    </p:animEffect>
                                    <p:set>
                                      <p:cBhvr>
                                        <p:cTn id="61" dur="1" fill="hold">
                                          <p:stCondLst>
                                            <p:cond delay="499"/>
                                          </p:stCondLst>
                                        </p:cTn>
                                        <p:tgtEl>
                                          <p:spTgt spid="35"/>
                                        </p:tgtEl>
                                        <p:attrNameLst>
                                          <p:attrName>style.visibility</p:attrName>
                                        </p:attrNameLst>
                                      </p:cBhvr>
                                      <p:to>
                                        <p:strVal val="hidden"/>
                                      </p:to>
                                    </p:set>
                                  </p:childTnLst>
                                </p:cTn>
                              </p:par>
                              <p:par>
                                <p:cTn id="62" presetID="10" presetClass="exit" presetSubtype="0" fill="hold" grpId="0" nodeType="withEffect">
                                  <p:stCondLst>
                                    <p:cond delay="0"/>
                                  </p:stCondLst>
                                  <p:childTnLst>
                                    <p:animEffect transition="out" filter="fade">
                                      <p:cBhvr>
                                        <p:cTn id="63" dur="500"/>
                                        <p:tgtEl>
                                          <p:spTgt spid="36"/>
                                        </p:tgtEl>
                                      </p:cBhvr>
                                    </p:animEffect>
                                    <p:set>
                                      <p:cBhvr>
                                        <p:cTn id="64" dur="1" fill="hold">
                                          <p:stCondLst>
                                            <p:cond delay="499"/>
                                          </p:stCondLst>
                                        </p:cTn>
                                        <p:tgtEl>
                                          <p:spTgt spid="36"/>
                                        </p:tgtEl>
                                        <p:attrNameLst>
                                          <p:attrName>style.visibility</p:attrName>
                                        </p:attrNameLst>
                                      </p:cBhvr>
                                      <p:to>
                                        <p:strVal val="hidden"/>
                                      </p:to>
                                    </p:set>
                                  </p:childTnLst>
                                </p:cTn>
                              </p:par>
                              <p:par>
                                <p:cTn id="65" presetID="10" presetClass="exit" presetSubtype="0" fill="hold" grpId="0" nodeType="withEffect">
                                  <p:stCondLst>
                                    <p:cond delay="0"/>
                                  </p:stCondLst>
                                  <p:childTnLst>
                                    <p:animEffect transition="out" filter="fade">
                                      <p:cBhvr>
                                        <p:cTn id="66" dur="500"/>
                                        <p:tgtEl>
                                          <p:spTgt spid="37"/>
                                        </p:tgtEl>
                                      </p:cBhvr>
                                    </p:animEffect>
                                    <p:set>
                                      <p:cBhvr>
                                        <p:cTn id="67" dur="1" fill="hold">
                                          <p:stCondLst>
                                            <p:cond delay="499"/>
                                          </p:stCondLst>
                                        </p:cTn>
                                        <p:tgtEl>
                                          <p:spTgt spid="37"/>
                                        </p:tgtEl>
                                        <p:attrNameLst>
                                          <p:attrName>style.visibility</p:attrName>
                                        </p:attrNameLst>
                                      </p:cBhvr>
                                      <p:to>
                                        <p:strVal val="hidden"/>
                                      </p:to>
                                    </p:set>
                                  </p:childTnLst>
                                </p:cTn>
                              </p:par>
                              <p:par>
                                <p:cTn id="68" presetID="10" presetClass="exit" presetSubtype="0" fill="hold" grpId="0" nodeType="withEffect">
                                  <p:stCondLst>
                                    <p:cond delay="0"/>
                                  </p:stCondLst>
                                  <p:childTnLst>
                                    <p:animEffect transition="out" filter="fade">
                                      <p:cBhvr>
                                        <p:cTn id="69" dur="500"/>
                                        <p:tgtEl>
                                          <p:spTgt spid="38"/>
                                        </p:tgtEl>
                                      </p:cBhvr>
                                    </p:animEffect>
                                    <p:set>
                                      <p:cBhvr>
                                        <p:cTn id="70" dur="1" fill="hold">
                                          <p:stCondLst>
                                            <p:cond delay="499"/>
                                          </p:stCondLst>
                                        </p:cTn>
                                        <p:tgtEl>
                                          <p:spTgt spid="38"/>
                                        </p:tgtEl>
                                        <p:attrNameLst>
                                          <p:attrName>style.visibility</p:attrName>
                                        </p:attrNameLst>
                                      </p:cBhvr>
                                      <p:to>
                                        <p:strVal val="hidden"/>
                                      </p:to>
                                    </p:set>
                                  </p:childTnLst>
                                </p:cTn>
                              </p:par>
                              <p:par>
                                <p:cTn id="71" presetID="10" presetClass="exit" presetSubtype="0" fill="hold" grpId="0" nodeType="withEffect">
                                  <p:stCondLst>
                                    <p:cond delay="0"/>
                                  </p:stCondLst>
                                  <p:childTnLst>
                                    <p:animEffect transition="out" filter="fade">
                                      <p:cBhvr>
                                        <p:cTn id="72" dur="500"/>
                                        <p:tgtEl>
                                          <p:spTgt spid="77"/>
                                        </p:tgtEl>
                                      </p:cBhvr>
                                    </p:animEffect>
                                    <p:set>
                                      <p:cBhvr>
                                        <p:cTn id="73" dur="1" fill="hold">
                                          <p:stCondLst>
                                            <p:cond delay="499"/>
                                          </p:stCondLst>
                                        </p:cTn>
                                        <p:tgtEl>
                                          <p:spTgt spid="77"/>
                                        </p:tgtEl>
                                        <p:attrNameLst>
                                          <p:attrName>style.visibility</p:attrName>
                                        </p:attrNameLst>
                                      </p:cBhvr>
                                      <p:to>
                                        <p:strVal val="hidden"/>
                                      </p:to>
                                    </p:set>
                                  </p:childTnLst>
                                </p:cTn>
                              </p:par>
                              <p:par>
                                <p:cTn id="74" presetID="10" presetClass="exit" presetSubtype="0" fill="hold" grpId="0" nodeType="withEffect">
                                  <p:stCondLst>
                                    <p:cond delay="0"/>
                                  </p:stCondLst>
                                  <p:childTnLst>
                                    <p:animEffect transition="out" filter="fade">
                                      <p:cBhvr>
                                        <p:cTn id="75" dur="500"/>
                                        <p:tgtEl>
                                          <p:spTgt spid="40"/>
                                        </p:tgtEl>
                                      </p:cBhvr>
                                    </p:animEffect>
                                    <p:set>
                                      <p:cBhvr>
                                        <p:cTn id="76" dur="1" fill="hold">
                                          <p:stCondLst>
                                            <p:cond delay="499"/>
                                          </p:stCondLst>
                                        </p:cTn>
                                        <p:tgtEl>
                                          <p:spTgt spid="40"/>
                                        </p:tgtEl>
                                        <p:attrNameLst>
                                          <p:attrName>style.visibility</p:attrName>
                                        </p:attrNameLst>
                                      </p:cBhvr>
                                      <p:to>
                                        <p:strVal val="hidden"/>
                                      </p:to>
                                    </p:set>
                                  </p:childTnLst>
                                </p:cTn>
                              </p:par>
                              <p:par>
                                <p:cTn id="77" presetID="10" presetClass="exit" presetSubtype="0" fill="hold" grpId="0" nodeType="withEffect">
                                  <p:stCondLst>
                                    <p:cond delay="0"/>
                                  </p:stCondLst>
                                  <p:childTnLst>
                                    <p:animEffect transition="out" filter="fade">
                                      <p:cBhvr>
                                        <p:cTn id="78" dur="500"/>
                                        <p:tgtEl>
                                          <p:spTgt spid="47"/>
                                        </p:tgtEl>
                                      </p:cBhvr>
                                    </p:animEffect>
                                    <p:set>
                                      <p:cBhvr>
                                        <p:cTn id="79" dur="1" fill="hold">
                                          <p:stCondLst>
                                            <p:cond delay="499"/>
                                          </p:stCondLst>
                                        </p:cTn>
                                        <p:tgtEl>
                                          <p:spTgt spid="47"/>
                                        </p:tgtEl>
                                        <p:attrNameLst>
                                          <p:attrName>style.visibility</p:attrName>
                                        </p:attrNameLst>
                                      </p:cBhvr>
                                      <p:to>
                                        <p:strVal val="hidden"/>
                                      </p:to>
                                    </p:set>
                                  </p:childTnLst>
                                </p:cTn>
                              </p:par>
                              <p:par>
                                <p:cTn id="80" presetID="10" presetClass="exit" presetSubtype="0" fill="hold" grpId="0" nodeType="withEffect">
                                  <p:stCondLst>
                                    <p:cond delay="0"/>
                                  </p:stCondLst>
                                  <p:childTnLst>
                                    <p:animEffect transition="out" filter="fade">
                                      <p:cBhvr>
                                        <p:cTn id="81" dur="500"/>
                                        <p:tgtEl>
                                          <p:spTgt spid="48"/>
                                        </p:tgtEl>
                                      </p:cBhvr>
                                    </p:animEffect>
                                    <p:set>
                                      <p:cBhvr>
                                        <p:cTn id="82" dur="1" fill="hold">
                                          <p:stCondLst>
                                            <p:cond delay="499"/>
                                          </p:stCondLst>
                                        </p:cTn>
                                        <p:tgtEl>
                                          <p:spTgt spid="48"/>
                                        </p:tgtEl>
                                        <p:attrNameLst>
                                          <p:attrName>style.visibility</p:attrName>
                                        </p:attrNameLst>
                                      </p:cBhvr>
                                      <p:to>
                                        <p:strVal val="hidden"/>
                                      </p:to>
                                    </p:set>
                                  </p:childTnLst>
                                </p:cTn>
                              </p:par>
                              <p:par>
                                <p:cTn id="83" presetID="10" presetClass="exit" presetSubtype="0" fill="hold" grpId="0" nodeType="withEffect">
                                  <p:stCondLst>
                                    <p:cond delay="0"/>
                                  </p:stCondLst>
                                  <p:childTnLst>
                                    <p:animEffect transition="out" filter="fade">
                                      <p:cBhvr>
                                        <p:cTn id="84" dur="500"/>
                                        <p:tgtEl>
                                          <p:spTgt spid="49"/>
                                        </p:tgtEl>
                                      </p:cBhvr>
                                    </p:animEffect>
                                    <p:set>
                                      <p:cBhvr>
                                        <p:cTn id="85" dur="1" fill="hold">
                                          <p:stCondLst>
                                            <p:cond delay="499"/>
                                          </p:stCondLst>
                                        </p:cTn>
                                        <p:tgtEl>
                                          <p:spTgt spid="49"/>
                                        </p:tgtEl>
                                        <p:attrNameLst>
                                          <p:attrName>style.visibility</p:attrName>
                                        </p:attrNameLst>
                                      </p:cBhvr>
                                      <p:to>
                                        <p:strVal val="hidden"/>
                                      </p:to>
                                    </p:set>
                                  </p:childTnLst>
                                </p:cTn>
                              </p:par>
                              <p:par>
                                <p:cTn id="86" presetID="10" presetClass="exit" presetSubtype="0" fill="hold" grpId="0" nodeType="withEffect">
                                  <p:stCondLst>
                                    <p:cond delay="0"/>
                                  </p:stCondLst>
                                  <p:childTnLst>
                                    <p:animEffect transition="out" filter="fade">
                                      <p:cBhvr>
                                        <p:cTn id="87" dur="500"/>
                                        <p:tgtEl>
                                          <p:spTgt spid="51"/>
                                        </p:tgtEl>
                                      </p:cBhvr>
                                    </p:animEffect>
                                    <p:set>
                                      <p:cBhvr>
                                        <p:cTn id="88" dur="1" fill="hold">
                                          <p:stCondLst>
                                            <p:cond delay="499"/>
                                          </p:stCondLst>
                                        </p:cTn>
                                        <p:tgtEl>
                                          <p:spTgt spid="51"/>
                                        </p:tgtEl>
                                        <p:attrNameLst>
                                          <p:attrName>style.visibility</p:attrName>
                                        </p:attrNameLst>
                                      </p:cBhvr>
                                      <p:to>
                                        <p:strVal val="hidden"/>
                                      </p:to>
                                    </p:set>
                                  </p:childTnLst>
                                </p:cTn>
                              </p:par>
                              <p:par>
                                <p:cTn id="89" presetID="10" presetClass="exit" presetSubtype="0" fill="hold" grpId="0" nodeType="withEffect">
                                  <p:stCondLst>
                                    <p:cond delay="0"/>
                                  </p:stCondLst>
                                  <p:childTnLst>
                                    <p:animEffect transition="out" filter="fade">
                                      <p:cBhvr>
                                        <p:cTn id="90" dur="500"/>
                                        <p:tgtEl>
                                          <p:spTgt spid="50"/>
                                        </p:tgtEl>
                                      </p:cBhvr>
                                    </p:animEffect>
                                    <p:set>
                                      <p:cBhvr>
                                        <p:cTn id="91" dur="1" fill="hold">
                                          <p:stCondLst>
                                            <p:cond delay="499"/>
                                          </p:stCondLst>
                                        </p:cTn>
                                        <p:tgtEl>
                                          <p:spTgt spid="50"/>
                                        </p:tgtEl>
                                        <p:attrNameLst>
                                          <p:attrName>style.visibility</p:attrName>
                                        </p:attrNameLst>
                                      </p:cBhvr>
                                      <p:to>
                                        <p:strVal val="hidden"/>
                                      </p:to>
                                    </p:set>
                                  </p:childTnLst>
                                </p:cTn>
                              </p:par>
                              <p:par>
                                <p:cTn id="92" presetID="10" presetClass="exit" presetSubtype="0" fill="hold" grpId="0" nodeType="withEffect">
                                  <p:stCondLst>
                                    <p:cond delay="0"/>
                                  </p:stCondLst>
                                  <p:childTnLst>
                                    <p:animEffect transition="out" filter="fade">
                                      <p:cBhvr>
                                        <p:cTn id="93" dur="500"/>
                                        <p:tgtEl>
                                          <p:spTgt spid="59"/>
                                        </p:tgtEl>
                                      </p:cBhvr>
                                    </p:animEffect>
                                    <p:set>
                                      <p:cBhvr>
                                        <p:cTn id="94" dur="1" fill="hold">
                                          <p:stCondLst>
                                            <p:cond delay="499"/>
                                          </p:stCondLst>
                                        </p:cTn>
                                        <p:tgtEl>
                                          <p:spTgt spid="59"/>
                                        </p:tgtEl>
                                        <p:attrNameLst>
                                          <p:attrName>style.visibility</p:attrName>
                                        </p:attrNameLst>
                                      </p:cBhvr>
                                      <p:to>
                                        <p:strVal val="hidden"/>
                                      </p:to>
                                    </p:set>
                                  </p:childTnLst>
                                </p:cTn>
                              </p:par>
                              <p:par>
                                <p:cTn id="95" presetID="10" presetClass="exit" presetSubtype="0" fill="hold" grpId="0" nodeType="withEffect">
                                  <p:stCondLst>
                                    <p:cond delay="0"/>
                                  </p:stCondLst>
                                  <p:childTnLst>
                                    <p:animEffect transition="out" filter="fade">
                                      <p:cBhvr>
                                        <p:cTn id="96" dur="500"/>
                                        <p:tgtEl>
                                          <p:spTgt spid="52"/>
                                        </p:tgtEl>
                                      </p:cBhvr>
                                    </p:animEffect>
                                    <p:set>
                                      <p:cBhvr>
                                        <p:cTn id="97" dur="1" fill="hold">
                                          <p:stCondLst>
                                            <p:cond delay="499"/>
                                          </p:stCondLst>
                                        </p:cTn>
                                        <p:tgtEl>
                                          <p:spTgt spid="52"/>
                                        </p:tgtEl>
                                        <p:attrNameLst>
                                          <p:attrName>style.visibility</p:attrName>
                                        </p:attrNameLst>
                                      </p:cBhvr>
                                      <p:to>
                                        <p:strVal val="hidden"/>
                                      </p:to>
                                    </p:set>
                                  </p:childTnLst>
                                </p:cTn>
                              </p:par>
                              <p:par>
                                <p:cTn id="98" presetID="10" presetClass="exit" presetSubtype="0" fill="hold" grpId="0" nodeType="withEffect">
                                  <p:stCondLst>
                                    <p:cond delay="0"/>
                                  </p:stCondLst>
                                  <p:childTnLst>
                                    <p:animEffect transition="out" filter="fade">
                                      <p:cBhvr>
                                        <p:cTn id="99" dur="500"/>
                                        <p:tgtEl>
                                          <p:spTgt spid="60"/>
                                        </p:tgtEl>
                                      </p:cBhvr>
                                    </p:animEffect>
                                    <p:set>
                                      <p:cBhvr>
                                        <p:cTn id="100" dur="1" fill="hold">
                                          <p:stCondLst>
                                            <p:cond delay="499"/>
                                          </p:stCondLst>
                                        </p:cTn>
                                        <p:tgtEl>
                                          <p:spTgt spid="6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animBg="1"/>
      <p:bldP spid="23" grpId="0" animBg="1"/>
      <p:bldP spid="21" grpId="0" animBg="1"/>
      <p:bldP spid="24" grpId="0" animBg="1"/>
      <p:bldP spid="26" grpId="0" animBg="1"/>
      <p:bldP spid="31" grpId="0" animBg="1"/>
      <p:bldP spid="35" grpId="0" animBg="1"/>
      <p:bldP spid="36" grpId="0" animBg="1"/>
      <p:bldP spid="37" grpId="0" animBg="1"/>
      <p:bldP spid="38" grpId="0" animBg="1"/>
      <p:bldP spid="40" grpId="0" animBg="1"/>
      <p:bldP spid="47" grpId="0" animBg="1"/>
      <p:bldP spid="48" grpId="0" animBg="1"/>
      <p:bldP spid="49" grpId="0" animBg="1"/>
      <p:bldP spid="50" grpId="0" animBg="1"/>
      <p:bldP spid="51" grpId="0" animBg="1"/>
      <p:bldP spid="52" grpId="0" animBg="1"/>
      <p:bldP spid="59" grpId="0" animBg="1"/>
      <p:bldP spid="60" grpId="0" animBg="1"/>
      <p:bldP spid="13" grpId="0" animBg="1"/>
      <p:bldP spid="67" grpId="0" animBg="1"/>
      <p:bldP spid="75" grpId="0" animBg="1"/>
      <p:bldP spid="76" grpId="0" animBg="1"/>
      <p:bldP spid="77" grpId="0" animBg="1"/>
      <p:bldP spid="78"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3:1</a:t>
            </a:r>
          </a:p>
        </p:txBody>
      </p:sp>
      <p:pic>
        <p:nvPicPr>
          <p:cNvPr id="4" name="Picture 3">
            <a:extLst>
              <a:ext uri="{FF2B5EF4-FFF2-40B4-BE49-F238E27FC236}">
                <a16:creationId xmlns:a16="http://schemas.microsoft.com/office/drawing/2014/main" id="{F7916D65-FC6E-4751-AC7A-24F1670A27BB}"/>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61981"/>
            <a:ext cx="7907446" cy="1134039"/>
          </a:xfrm>
          <a:prstGeom prst="rect">
            <a:avLst/>
          </a:prstGeom>
        </p:spPr>
      </p:pic>
      <p:pic>
        <p:nvPicPr>
          <p:cNvPr id="42" name="Picture 41">
            <a:extLst>
              <a:ext uri="{FF2B5EF4-FFF2-40B4-BE49-F238E27FC236}">
                <a16:creationId xmlns:a16="http://schemas.microsoft.com/office/drawing/2014/main" id="{F95BFBF2-0895-477C-BC04-13EC9F556890}"/>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682240"/>
            <a:ext cx="7907446" cy="1432560"/>
          </a:xfrm>
          <a:prstGeom prst="rect">
            <a:avLst/>
          </a:prstGeom>
        </p:spPr>
      </p:pic>
      <p:pic>
        <p:nvPicPr>
          <p:cNvPr id="44" name="Picture 43">
            <a:extLst>
              <a:ext uri="{FF2B5EF4-FFF2-40B4-BE49-F238E27FC236}">
                <a16:creationId xmlns:a16="http://schemas.microsoft.com/office/drawing/2014/main" id="{8568DC2F-D183-4ACB-8D1F-795100CAAF7B}"/>
              </a:ext>
            </a:extLst>
          </p:cNvPr>
          <p:cNvPicPr>
            <a:picLocks noChangeAspect="1"/>
          </p:cNvPicPr>
          <p:nvPr/>
        </p:nvPicPr>
        <p:blipFill rotWithShape="1">
          <a:blip r:embed="rId6">
            <a:extLst>
              <a:ext uri="{28A0092B-C50C-407E-A947-70E740481C1C}">
                <a14:useLocalDpi xmlns:a14="http://schemas.microsoft.com/office/drawing/2010/main" val="0"/>
              </a:ext>
            </a:extLst>
          </a:blip>
          <a:srcRect b="-3347"/>
          <a:stretch/>
        </p:blipFill>
        <p:spPr>
          <a:xfrm>
            <a:off x="618277" y="2681096"/>
            <a:ext cx="7907446" cy="1433704"/>
          </a:xfrm>
          <a:prstGeom prst="rect">
            <a:avLst/>
          </a:prstGeom>
        </p:spPr>
      </p:pic>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1530515840"/>
              </p:ext>
            </p:extLst>
          </p:nvPr>
        </p:nvGraphicFramePr>
        <p:xfrm>
          <a:off x="3943350" y="4703763"/>
          <a:ext cx="1257300" cy="558800"/>
        </p:xfrm>
        <a:graphic>
          <a:graphicData uri="http://schemas.openxmlformats.org/presentationml/2006/ole">
            <mc:AlternateContent xmlns:mc="http://schemas.openxmlformats.org/markup-compatibility/2006">
              <mc:Choice xmlns:v="urn:schemas-microsoft-com:vml" Requires="v">
                <p:oleObj spid="_x0000_s18434" name="Equation" r:id="rId7" imgW="1257120" imgH="558720" progId="Equation.DSMT4">
                  <p:embed/>
                </p:oleObj>
              </mc:Choice>
              <mc:Fallback>
                <p:oleObj name="Equation" r:id="rId7" imgW="125712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8"/>
                      <a:stretch>
                        <a:fillRect/>
                      </a:stretch>
                    </p:blipFill>
                    <p:spPr>
                      <a:xfrm>
                        <a:off x="3943350" y="4703763"/>
                        <a:ext cx="1257300" cy="558800"/>
                      </a:xfrm>
                      <a:prstGeom prst="rect">
                        <a:avLst/>
                      </a:prstGeom>
                    </p:spPr>
                  </p:pic>
                </p:oleObj>
              </mc:Fallback>
            </mc:AlternateContent>
          </a:graphicData>
        </a:graphic>
      </p:graphicFrame>
    </p:spTree>
    <p:extLst>
      <p:ext uri="{BB962C8B-B14F-4D97-AF65-F5344CB8AC3E}">
        <p14:creationId xmlns:p14="http://schemas.microsoft.com/office/powerpoint/2010/main" val="62049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4"/>
                                        </p:tgtEl>
                                        <p:attrNameLst>
                                          <p:attrName>style.visibility</p:attrName>
                                        </p:attrNameLst>
                                      </p:cBhvr>
                                      <p:to>
                                        <p:strVal val="visible"/>
                                      </p:to>
                                    </p:set>
                                    <p:animEffect transition="in" filter="fade">
                                      <p:cBhvr>
                                        <p:cTn id="12" dur="500"/>
                                        <p:tgtEl>
                                          <p:spTgt spid="4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BC317D4-E7A8-48D0-BD18-53915B7D53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277" y="2570753"/>
            <a:ext cx="7907446" cy="1716494"/>
          </a:xfrm>
          <a:prstGeom prst="rect">
            <a:avLst/>
          </a:prstGeom>
        </p:spPr>
      </p:pic>
      <p:pic>
        <p:nvPicPr>
          <p:cNvPr id="8" name="Picture 7">
            <a:extLst>
              <a:ext uri="{FF2B5EF4-FFF2-40B4-BE49-F238E27FC236}">
                <a16:creationId xmlns:a16="http://schemas.microsoft.com/office/drawing/2014/main" id="{902CACDE-886A-47AD-B0AA-82F56B4E3AA0}"/>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20940" y="3428999"/>
            <a:ext cx="1993673" cy="858247"/>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1:1</a:t>
            </a:r>
          </a:p>
        </p:txBody>
      </p:sp>
      <p:sp>
        <p:nvSpPr>
          <p:cNvPr id="10" name="Rectangle 9">
            <a:extLst>
              <a:ext uri="{FF2B5EF4-FFF2-40B4-BE49-F238E27FC236}">
                <a16:creationId xmlns:a16="http://schemas.microsoft.com/office/drawing/2014/main" id="{E385A41A-ECBF-4696-A69E-37AE74BB57CE}"/>
              </a:ext>
            </a:extLst>
          </p:cNvPr>
          <p:cNvSpPr/>
          <p:nvPr/>
        </p:nvSpPr>
        <p:spPr>
          <a:xfrm>
            <a:off x="495300" y="3440565"/>
            <a:ext cx="8416472" cy="17164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414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10103C1-5549-42BE-A9E5-994EBA79F4B4}"/>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61981"/>
            <a:ext cx="7907446" cy="1134039"/>
          </a:xfrm>
          <a:prstGeom prst="rect">
            <a:avLst/>
          </a:prstGeom>
        </p:spPr>
      </p:pic>
      <p:pic>
        <p:nvPicPr>
          <p:cNvPr id="12" name="Picture 11">
            <a:extLst>
              <a:ext uri="{FF2B5EF4-FFF2-40B4-BE49-F238E27FC236}">
                <a16:creationId xmlns:a16="http://schemas.microsoft.com/office/drawing/2014/main" id="{AF7E127F-F362-4322-B8A4-4312FD01DFE8}"/>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727960"/>
            <a:ext cx="7907446" cy="1402080"/>
          </a:xfrm>
          <a:prstGeom prst="rect">
            <a:avLst/>
          </a:prstGeom>
        </p:spPr>
      </p:pic>
      <p:pic>
        <p:nvPicPr>
          <p:cNvPr id="14" name="Picture 13">
            <a:extLst>
              <a:ext uri="{FF2B5EF4-FFF2-40B4-BE49-F238E27FC236}">
                <a16:creationId xmlns:a16="http://schemas.microsoft.com/office/drawing/2014/main" id="{217717E1-9379-4A7D-99FC-35EE37719B94}"/>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726816"/>
            <a:ext cx="7907446" cy="1403224"/>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3:2</a:t>
            </a:r>
          </a:p>
        </p:txBody>
      </p:sp>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2242240938"/>
              </p:ext>
            </p:extLst>
          </p:nvPr>
        </p:nvGraphicFramePr>
        <p:xfrm>
          <a:off x="3705905" y="1092200"/>
          <a:ext cx="812800" cy="558800"/>
        </p:xfrm>
        <a:graphic>
          <a:graphicData uri="http://schemas.openxmlformats.org/presentationml/2006/ole">
            <mc:AlternateContent xmlns:mc="http://schemas.openxmlformats.org/markup-compatibility/2006">
              <mc:Choice xmlns:v="urn:schemas-microsoft-com:vml" Requires="v">
                <p:oleObj spid="_x0000_s19458" name="Equation" r:id="rId7" imgW="812520" imgH="558720" progId="Equation.DSMT4">
                  <p:embed/>
                </p:oleObj>
              </mc:Choice>
              <mc:Fallback>
                <p:oleObj name="Equation" r:id="rId7" imgW="81252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8"/>
                      <a:stretch>
                        <a:fillRect/>
                      </a:stretch>
                    </p:blipFill>
                    <p:spPr>
                      <a:xfrm>
                        <a:off x="3705905" y="1092200"/>
                        <a:ext cx="812800"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2C11C1-5B73-4F1A-8583-7CB31588B86F}"/>
              </a:ext>
            </a:extLst>
          </p:cNvPr>
          <p:cNvGraphicFramePr>
            <a:graphicFrameLocks noChangeAspect="1"/>
          </p:cNvGraphicFramePr>
          <p:nvPr>
            <p:extLst>
              <p:ext uri="{D42A27DB-BD31-4B8C-83A1-F6EECF244321}">
                <p14:modId xmlns:p14="http://schemas.microsoft.com/office/powerpoint/2010/main" val="4222841383"/>
              </p:ext>
            </p:extLst>
          </p:nvPr>
        </p:nvGraphicFramePr>
        <p:xfrm>
          <a:off x="4633233" y="1092200"/>
          <a:ext cx="584200" cy="558800"/>
        </p:xfrm>
        <a:graphic>
          <a:graphicData uri="http://schemas.openxmlformats.org/presentationml/2006/ole">
            <mc:AlternateContent xmlns:mc="http://schemas.openxmlformats.org/markup-compatibility/2006">
              <mc:Choice xmlns:v="urn:schemas-microsoft-com:vml" Requires="v">
                <p:oleObj spid="_x0000_s19459" name="Equation" r:id="rId9" imgW="583920" imgH="558720" progId="Equation.DSMT4">
                  <p:embed/>
                </p:oleObj>
              </mc:Choice>
              <mc:Fallback>
                <p:oleObj name="Equation" r:id="rId9" imgW="583920" imgH="558720" progId="Equation.DSMT4">
                  <p:embed/>
                  <p:pic>
                    <p:nvPicPr>
                      <p:cNvPr id="10" name="Object 9">
                        <a:extLst>
                          <a:ext uri="{FF2B5EF4-FFF2-40B4-BE49-F238E27FC236}">
                            <a16:creationId xmlns:a16="http://schemas.microsoft.com/office/drawing/2014/main" id="{C82C11C1-5B73-4F1A-8583-7CB31588B86F}"/>
                          </a:ext>
                        </a:extLst>
                      </p:cNvPr>
                      <p:cNvPicPr/>
                      <p:nvPr/>
                    </p:nvPicPr>
                    <p:blipFill>
                      <a:blip r:embed="rId10"/>
                      <a:stretch>
                        <a:fillRect/>
                      </a:stretch>
                    </p:blipFill>
                    <p:spPr>
                      <a:xfrm>
                        <a:off x="4633233" y="1092200"/>
                        <a:ext cx="584200" cy="558800"/>
                      </a:xfrm>
                      <a:prstGeom prst="rect">
                        <a:avLst/>
                      </a:prstGeom>
                    </p:spPr>
                  </p:pic>
                </p:oleObj>
              </mc:Fallback>
            </mc:AlternateContent>
          </a:graphicData>
        </a:graphic>
      </p:graphicFrame>
    </p:spTree>
    <p:extLst>
      <p:ext uri="{BB962C8B-B14F-4D97-AF65-F5344CB8AC3E}">
        <p14:creationId xmlns:p14="http://schemas.microsoft.com/office/powerpoint/2010/main" val="138324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AFADD63-4A78-423C-906A-460A2BB54B2F}"/>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56978"/>
            <a:ext cx="7907446" cy="1134039"/>
          </a:xfrm>
          <a:prstGeom prst="rect">
            <a:avLst/>
          </a:prstGeom>
        </p:spPr>
      </p:pic>
      <p:pic>
        <p:nvPicPr>
          <p:cNvPr id="11" name="Picture 10">
            <a:extLst>
              <a:ext uri="{FF2B5EF4-FFF2-40B4-BE49-F238E27FC236}">
                <a16:creationId xmlns:a16="http://schemas.microsoft.com/office/drawing/2014/main" id="{B95A64FF-1F61-42E1-9DEC-82843CBB1ADA}"/>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717800"/>
            <a:ext cx="7907446" cy="1447800"/>
          </a:xfrm>
          <a:prstGeom prst="rect">
            <a:avLst/>
          </a:prstGeom>
        </p:spPr>
      </p:pic>
      <p:pic>
        <p:nvPicPr>
          <p:cNvPr id="15" name="Picture 14">
            <a:extLst>
              <a:ext uri="{FF2B5EF4-FFF2-40B4-BE49-F238E27FC236}">
                <a16:creationId xmlns:a16="http://schemas.microsoft.com/office/drawing/2014/main" id="{6E6F11A8-94B5-4CF6-9E18-2471FA5A90FB}"/>
              </a:ext>
            </a:extLst>
          </p:cNvPr>
          <p:cNvPicPr>
            <a:picLocks noChangeAspect="1"/>
          </p:cNvPicPr>
          <p:nvPr/>
        </p:nvPicPr>
        <p:blipFill rotWithShape="1">
          <a:blip r:embed="rId6">
            <a:extLst>
              <a:ext uri="{28A0092B-C50C-407E-A947-70E740481C1C}">
                <a14:useLocalDpi xmlns:a14="http://schemas.microsoft.com/office/drawing/2010/main" val="0"/>
              </a:ext>
            </a:extLst>
          </a:blip>
          <a:srcRect b="-4117"/>
          <a:stretch/>
        </p:blipFill>
        <p:spPr>
          <a:xfrm>
            <a:off x="618277" y="2565400"/>
            <a:ext cx="7907446" cy="1600199"/>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3:2</a:t>
            </a:r>
          </a:p>
        </p:txBody>
      </p:sp>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1881053252"/>
              </p:ext>
            </p:extLst>
          </p:nvPr>
        </p:nvGraphicFramePr>
        <p:xfrm>
          <a:off x="3818391" y="1092200"/>
          <a:ext cx="711200" cy="558800"/>
        </p:xfrm>
        <a:graphic>
          <a:graphicData uri="http://schemas.openxmlformats.org/presentationml/2006/ole">
            <mc:AlternateContent xmlns:mc="http://schemas.openxmlformats.org/markup-compatibility/2006">
              <mc:Choice xmlns:v="urn:schemas-microsoft-com:vml" Requires="v">
                <p:oleObj spid="_x0000_s20482" name="Equation" r:id="rId7" imgW="711000" imgH="558720" progId="Equation.DSMT4">
                  <p:embed/>
                </p:oleObj>
              </mc:Choice>
              <mc:Fallback>
                <p:oleObj name="Equation" r:id="rId7" imgW="71100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8"/>
                      <a:stretch>
                        <a:fillRect/>
                      </a:stretch>
                    </p:blipFill>
                    <p:spPr>
                      <a:xfrm>
                        <a:off x="3818391" y="1092200"/>
                        <a:ext cx="711200"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2C11C1-5B73-4F1A-8583-7CB31588B86F}"/>
              </a:ext>
            </a:extLst>
          </p:cNvPr>
          <p:cNvGraphicFramePr>
            <a:graphicFrameLocks noChangeAspect="1"/>
          </p:cNvGraphicFramePr>
          <p:nvPr>
            <p:extLst>
              <p:ext uri="{D42A27DB-BD31-4B8C-83A1-F6EECF244321}">
                <p14:modId xmlns:p14="http://schemas.microsoft.com/office/powerpoint/2010/main" val="3204472843"/>
              </p:ext>
            </p:extLst>
          </p:nvPr>
        </p:nvGraphicFramePr>
        <p:xfrm>
          <a:off x="4600122" y="1092200"/>
          <a:ext cx="495300" cy="558800"/>
        </p:xfrm>
        <a:graphic>
          <a:graphicData uri="http://schemas.openxmlformats.org/presentationml/2006/ole">
            <mc:AlternateContent xmlns:mc="http://schemas.openxmlformats.org/markup-compatibility/2006">
              <mc:Choice xmlns:v="urn:schemas-microsoft-com:vml" Requires="v">
                <p:oleObj spid="_x0000_s20483" name="Equation" r:id="rId9" imgW="495000" imgH="558720" progId="Equation.DSMT4">
                  <p:embed/>
                </p:oleObj>
              </mc:Choice>
              <mc:Fallback>
                <p:oleObj name="Equation" r:id="rId9" imgW="495000" imgH="558720" progId="Equation.DSMT4">
                  <p:embed/>
                  <p:pic>
                    <p:nvPicPr>
                      <p:cNvPr id="10" name="Object 9">
                        <a:extLst>
                          <a:ext uri="{FF2B5EF4-FFF2-40B4-BE49-F238E27FC236}">
                            <a16:creationId xmlns:a16="http://schemas.microsoft.com/office/drawing/2014/main" id="{C82C11C1-5B73-4F1A-8583-7CB31588B86F}"/>
                          </a:ext>
                        </a:extLst>
                      </p:cNvPr>
                      <p:cNvPicPr/>
                      <p:nvPr/>
                    </p:nvPicPr>
                    <p:blipFill>
                      <a:blip r:embed="rId10"/>
                      <a:stretch>
                        <a:fillRect/>
                      </a:stretch>
                    </p:blipFill>
                    <p:spPr>
                      <a:xfrm>
                        <a:off x="4600122" y="1092200"/>
                        <a:ext cx="495300" cy="558800"/>
                      </a:xfrm>
                      <a:prstGeom prst="rect">
                        <a:avLst/>
                      </a:prstGeom>
                    </p:spPr>
                  </p:pic>
                </p:oleObj>
              </mc:Fallback>
            </mc:AlternateContent>
          </a:graphicData>
        </a:graphic>
      </p:graphicFrame>
    </p:spTree>
    <p:extLst>
      <p:ext uri="{BB962C8B-B14F-4D97-AF65-F5344CB8AC3E}">
        <p14:creationId xmlns:p14="http://schemas.microsoft.com/office/powerpoint/2010/main" val="2976798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A71F909-5CBA-4987-9A24-AC400BF55265}"/>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59057"/>
            <a:ext cx="7907446" cy="1134039"/>
          </a:xfrm>
          <a:prstGeom prst="rect">
            <a:avLst/>
          </a:prstGeom>
        </p:spPr>
      </p:pic>
      <p:pic>
        <p:nvPicPr>
          <p:cNvPr id="12" name="Picture 11">
            <a:extLst>
              <a:ext uri="{FF2B5EF4-FFF2-40B4-BE49-F238E27FC236}">
                <a16:creationId xmlns:a16="http://schemas.microsoft.com/office/drawing/2014/main" id="{3829B18D-449B-4F4A-9BB3-3DEE52F12043}"/>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685143"/>
            <a:ext cx="7907446" cy="1307953"/>
          </a:xfrm>
          <a:prstGeom prst="rect">
            <a:avLst/>
          </a:prstGeom>
        </p:spPr>
      </p:pic>
      <p:pic>
        <p:nvPicPr>
          <p:cNvPr id="14" name="Picture 13">
            <a:extLst>
              <a:ext uri="{FF2B5EF4-FFF2-40B4-BE49-F238E27FC236}">
                <a16:creationId xmlns:a16="http://schemas.microsoft.com/office/drawing/2014/main" id="{B7620F98-ADB7-4D9B-820F-E6ED87333FAC}"/>
              </a:ext>
            </a:extLst>
          </p:cNvPr>
          <p:cNvPicPr>
            <a:picLocks noChangeAspect="1"/>
          </p:cNvPicPr>
          <p:nvPr/>
        </p:nvPicPr>
        <p:blipFill rotWithShape="1">
          <a:blip r:embed="rId6">
            <a:extLst>
              <a:ext uri="{28A0092B-C50C-407E-A947-70E740481C1C}">
                <a14:useLocalDpi xmlns:a14="http://schemas.microsoft.com/office/drawing/2010/main" val="0"/>
              </a:ext>
            </a:extLst>
          </a:blip>
          <a:srcRect b="-683"/>
          <a:stretch/>
        </p:blipFill>
        <p:spPr>
          <a:xfrm>
            <a:off x="618277" y="2685143"/>
            <a:ext cx="7907446" cy="1422400"/>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3:2</a:t>
            </a:r>
          </a:p>
        </p:txBody>
      </p:sp>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2311988506"/>
              </p:ext>
            </p:extLst>
          </p:nvPr>
        </p:nvGraphicFramePr>
        <p:xfrm>
          <a:off x="3812041" y="1092200"/>
          <a:ext cx="723900" cy="558800"/>
        </p:xfrm>
        <a:graphic>
          <a:graphicData uri="http://schemas.openxmlformats.org/presentationml/2006/ole">
            <mc:AlternateContent xmlns:mc="http://schemas.openxmlformats.org/markup-compatibility/2006">
              <mc:Choice xmlns:v="urn:schemas-microsoft-com:vml" Requires="v">
                <p:oleObj spid="_x0000_s21506" name="Equation" r:id="rId7" imgW="723600" imgH="558720" progId="Equation.DSMT4">
                  <p:embed/>
                </p:oleObj>
              </mc:Choice>
              <mc:Fallback>
                <p:oleObj name="Equation" r:id="rId7" imgW="72360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8"/>
                      <a:stretch>
                        <a:fillRect/>
                      </a:stretch>
                    </p:blipFill>
                    <p:spPr>
                      <a:xfrm>
                        <a:off x="3812041" y="1092200"/>
                        <a:ext cx="723900"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2C11C1-5B73-4F1A-8583-7CB31588B86F}"/>
              </a:ext>
            </a:extLst>
          </p:cNvPr>
          <p:cNvGraphicFramePr>
            <a:graphicFrameLocks noChangeAspect="1"/>
          </p:cNvGraphicFramePr>
          <p:nvPr>
            <p:extLst>
              <p:ext uri="{D42A27DB-BD31-4B8C-83A1-F6EECF244321}">
                <p14:modId xmlns:p14="http://schemas.microsoft.com/office/powerpoint/2010/main" val="1611611081"/>
              </p:ext>
            </p:extLst>
          </p:nvPr>
        </p:nvGraphicFramePr>
        <p:xfrm>
          <a:off x="4612822" y="1092200"/>
          <a:ext cx="469900" cy="558800"/>
        </p:xfrm>
        <a:graphic>
          <a:graphicData uri="http://schemas.openxmlformats.org/presentationml/2006/ole">
            <mc:AlternateContent xmlns:mc="http://schemas.openxmlformats.org/markup-compatibility/2006">
              <mc:Choice xmlns:v="urn:schemas-microsoft-com:vml" Requires="v">
                <p:oleObj spid="_x0000_s21507" name="Equation" r:id="rId9" imgW="469800" imgH="558720" progId="Equation.DSMT4">
                  <p:embed/>
                </p:oleObj>
              </mc:Choice>
              <mc:Fallback>
                <p:oleObj name="Equation" r:id="rId9" imgW="469800" imgH="558720" progId="Equation.DSMT4">
                  <p:embed/>
                  <p:pic>
                    <p:nvPicPr>
                      <p:cNvPr id="10" name="Object 9">
                        <a:extLst>
                          <a:ext uri="{FF2B5EF4-FFF2-40B4-BE49-F238E27FC236}">
                            <a16:creationId xmlns:a16="http://schemas.microsoft.com/office/drawing/2014/main" id="{C82C11C1-5B73-4F1A-8583-7CB31588B86F}"/>
                          </a:ext>
                        </a:extLst>
                      </p:cNvPr>
                      <p:cNvPicPr/>
                      <p:nvPr/>
                    </p:nvPicPr>
                    <p:blipFill>
                      <a:blip r:embed="rId10"/>
                      <a:stretch>
                        <a:fillRect/>
                      </a:stretch>
                    </p:blipFill>
                    <p:spPr>
                      <a:xfrm>
                        <a:off x="4612822" y="1092200"/>
                        <a:ext cx="469900" cy="558800"/>
                      </a:xfrm>
                      <a:prstGeom prst="rect">
                        <a:avLst/>
                      </a:prstGeom>
                    </p:spPr>
                  </p:pic>
                </p:oleObj>
              </mc:Fallback>
            </mc:AlternateContent>
          </a:graphicData>
        </a:graphic>
      </p:graphicFrame>
    </p:spTree>
    <p:extLst>
      <p:ext uri="{BB962C8B-B14F-4D97-AF65-F5344CB8AC3E}">
        <p14:creationId xmlns:p14="http://schemas.microsoft.com/office/powerpoint/2010/main" val="1862228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8985A3F-7FB1-4BD9-AF94-D72C884C5C6E}"/>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62454"/>
            <a:ext cx="7907446" cy="1134039"/>
          </a:xfrm>
          <a:prstGeom prst="rect">
            <a:avLst/>
          </a:prstGeom>
        </p:spPr>
      </p:pic>
      <p:pic>
        <p:nvPicPr>
          <p:cNvPr id="11" name="Picture 10">
            <a:extLst>
              <a:ext uri="{FF2B5EF4-FFF2-40B4-BE49-F238E27FC236}">
                <a16:creationId xmlns:a16="http://schemas.microsoft.com/office/drawing/2014/main" id="{89F0F404-A46C-47A4-A694-72059E0CA1E2}"/>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782889"/>
            <a:ext cx="7907446" cy="1227893"/>
          </a:xfrm>
          <a:prstGeom prst="rect">
            <a:avLst/>
          </a:prstGeom>
        </p:spPr>
      </p:pic>
      <p:pic>
        <p:nvPicPr>
          <p:cNvPr id="15" name="Picture 14">
            <a:extLst>
              <a:ext uri="{FF2B5EF4-FFF2-40B4-BE49-F238E27FC236}">
                <a16:creationId xmlns:a16="http://schemas.microsoft.com/office/drawing/2014/main" id="{CDE9E3B3-4A42-4759-87B2-B7BA139FB045}"/>
              </a:ext>
            </a:extLst>
          </p:cNvPr>
          <p:cNvPicPr>
            <a:picLocks noChangeAspect="1"/>
          </p:cNvPicPr>
          <p:nvPr/>
        </p:nvPicPr>
        <p:blipFill rotWithShape="1">
          <a:blip r:embed="rId6">
            <a:extLst>
              <a:ext uri="{28A0092B-C50C-407E-A947-70E740481C1C}">
                <a14:useLocalDpi xmlns:a14="http://schemas.microsoft.com/office/drawing/2010/main" val="0"/>
              </a:ext>
            </a:extLst>
          </a:blip>
          <a:srcRect b="-13109"/>
          <a:stretch/>
        </p:blipFill>
        <p:spPr>
          <a:xfrm>
            <a:off x="618277" y="2785270"/>
            <a:ext cx="7907446" cy="1542368"/>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3:3</a:t>
            </a:r>
          </a:p>
        </p:txBody>
      </p:sp>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3852748781"/>
              </p:ext>
            </p:extLst>
          </p:nvPr>
        </p:nvGraphicFramePr>
        <p:xfrm>
          <a:off x="3686628" y="1092200"/>
          <a:ext cx="800100" cy="558800"/>
        </p:xfrm>
        <a:graphic>
          <a:graphicData uri="http://schemas.openxmlformats.org/presentationml/2006/ole">
            <mc:AlternateContent xmlns:mc="http://schemas.openxmlformats.org/markup-compatibility/2006">
              <mc:Choice xmlns:v="urn:schemas-microsoft-com:vml" Requires="v">
                <p:oleObj spid="_x0000_s22530" name="Equation" r:id="rId7" imgW="799920" imgH="558720" progId="Equation.DSMT4">
                  <p:embed/>
                </p:oleObj>
              </mc:Choice>
              <mc:Fallback>
                <p:oleObj name="Equation" r:id="rId7" imgW="79992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8"/>
                      <a:stretch>
                        <a:fillRect/>
                      </a:stretch>
                    </p:blipFill>
                    <p:spPr>
                      <a:xfrm>
                        <a:off x="3686628" y="1092200"/>
                        <a:ext cx="800100"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2C11C1-5B73-4F1A-8583-7CB31588B86F}"/>
              </a:ext>
            </a:extLst>
          </p:cNvPr>
          <p:cNvGraphicFramePr>
            <a:graphicFrameLocks noChangeAspect="1"/>
          </p:cNvGraphicFramePr>
          <p:nvPr>
            <p:extLst>
              <p:ext uri="{D42A27DB-BD31-4B8C-83A1-F6EECF244321}">
                <p14:modId xmlns:p14="http://schemas.microsoft.com/office/powerpoint/2010/main" val="1710166010"/>
              </p:ext>
            </p:extLst>
          </p:nvPr>
        </p:nvGraphicFramePr>
        <p:xfrm>
          <a:off x="4614410" y="1092200"/>
          <a:ext cx="584200" cy="558800"/>
        </p:xfrm>
        <a:graphic>
          <a:graphicData uri="http://schemas.openxmlformats.org/presentationml/2006/ole">
            <mc:AlternateContent xmlns:mc="http://schemas.openxmlformats.org/markup-compatibility/2006">
              <mc:Choice xmlns:v="urn:schemas-microsoft-com:vml" Requires="v">
                <p:oleObj spid="_x0000_s22531" name="Equation" r:id="rId9" imgW="583920" imgH="558720" progId="Equation.DSMT4">
                  <p:embed/>
                </p:oleObj>
              </mc:Choice>
              <mc:Fallback>
                <p:oleObj name="Equation" r:id="rId9" imgW="583920" imgH="558720" progId="Equation.DSMT4">
                  <p:embed/>
                  <p:pic>
                    <p:nvPicPr>
                      <p:cNvPr id="10" name="Object 9">
                        <a:extLst>
                          <a:ext uri="{FF2B5EF4-FFF2-40B4-BE49-F238E27FC236}">
                            <a16:creationId xmlns:a16="http://schemas.microsoft.com/office/drawing/2014/main" id="{C82C11C1-5B73-4F1A-8583-7CB31588B86F}"/>
                          </a:ext>
                        </a:extLst>
                      </p:cNvPr>
                      <p:cNvPicPr/>
                      <p:nvPr/>
                    </p:nvPicPr>
                    <p:blipFill>
                      <a:blip r:embed="rId10"/>
                      <a:stretch>
                        <a:fillRect/>
                      </a:stretch>
                    </p:blipFill>
                    <p:spPr>
                      <a:xfrm>
                        <a:off x="4614410" y="1092200"/>
                        <a:ext cx="584200" cy="558800"/>
                      </a:xfrm>
                      <a:prstGeom prst="rect">
                        <a:avLst/>
                      </a:prstGeom>
                    </p:spPr>
                  </p:pic>
                </p:oleObj>
              </mc:Fallback>
            </mc:AlternateContent>
          </a:graphicData>
        </a:graphic>
      </p:graphicFrame>
    </p:spTree>
    <p:extLst>
      <p:ext uri="{BB962C8B-B14F-4D97-AF65-F5344CB8AC3E}">
        <p14:creationId xmlns:p14="http://schemas.microsoft.com/office/powerpoint/2010/main" val="97714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16217A3-8677-4ABF-824D-4837D21F4B32}"/>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67478"/>
            <a:ext cx="7907446" cy="1236886"/>
          </a:xfrm>
          <a:prstGeom prst="rect">
            <a:avLst/>
          </a:prstGeom>
        </p:spPr>
      </p:pic>
      <p:pic>
        <p:nvPicPr>
          <p:cNvPr id="12" name="Picture 11">
            <a:extLst>
              <a:ext uri="{FF2B5EF4-FFF2-40B4-BE49-F238E27FC236}">
                <a16:creationId xmlns:a16="http://schemas.microsoft.com/office/drawing/2014/main" id="{1C2C1C56-8CA6-45EE-B5D1-7EF1CAA7E1B7}"/>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743200"/>
            <a:ext cx="7907446" cy="1361164"/>
          </a:xfrm>
          <a:prstGeom prst="rect">
            <a:avLst/>
          </a:prstGeom>
        </p:spPr>
      </p:pic>
      <p:pic>
        <p:nvPicPr>
          <p:cNvPr id="14" name="Picture 13">
            <a:extLst>
              <a:ext uri="{FF2B5EF4-FFF2-40B4-BE49-F238E27FC236}">
                <a16:creationId xmlns:a16="http://schemas.microsoft.com/office/drawing/2014/main" id="{08E9D27B-4AAD-45A8-B509-5BAA9BD5F8D9}"/>
              </a:ext>
            </a:extLst>
          </p:cNvPr>
          <p:cNvPicPr>
            <a:picLocks noChangeAspect="1"/>
          </p:cNvPicPr>
          <p:nvPr/>
        </p:nvPicPr>
        <p:blipFill rotWithShape="1">
          <a:blip r:embed="rId6">
            <a:extLst>
              <a:ext uri="{28A0092B-C50C-407E-A947-70E740481C1C}">
                <a14:useLocalDpi xmlns:a14="http://schemas.microsoft.com/office/drawing/2010/main" val="0"/>
              </a:ext>
            </a:extLst>
          </a:blip>
          <a:srcRect b="-5607"/>
          <a:stretch/>
        </p:blipFill>
        <p:spPr>
          <a:xfrm>
            <a:off x="618277" y="2726533"/>
            <a:ext cx="7907446" cy="1523999"/>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3:3</a:t>
            </a:r>
          </a:p>
        </p:txBody>
      </p:sp>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1720443961"/>
              </p:ext>
            </p:extLst>
          </p:nvPr>
        </p:nvGraphicFramePr>
        <p:xfrm>
          <a:off x="3824288" y="1092200"/>
          <a:ext cx="698500" cy="558800"/>
        </p:xfrm>
        <a:graphic>
          <a:graphicData uri="http://schemas.openxmlformats.org/presentationml/2006/ole">
            <mc:AlternateContent xmlns:mc="http://schemas.openxmlformats.org/markup-compatibility/2006">
              <mc:Choice xmlns:v="urn:schemas-microsoft-com:vml" Requires="v">
                <p:oleObj spid="_x0000_s23554" name="Equation" r:id="rId7" imgW="698400" imgH="558720" progId="Equation.DSMT4">
                  <p:embed/>
                </p:oleObj>
              </mc:Choice>
              <mc:Fallback>
                <p:oleObj name="Equation" r:id="rId7" imgW="69840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8"/>
                      <a:stretch>
                        <a:fillRect/>
                      </a:stretch>
                    </p:blipFill>
                    <p:spPr>
                      <a:xfrm>
                        <a:off x="3824288" y="1092200"/>
                        <a:ext cx="698500"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2C11C1-5B73-4F1A-8583-7CB31588B86F}"/>
              </a:ext>
            </a:extLst>
          </p:cNvPr>
          <p:cNvGraphicFramePr>
            <a:graphicFrameLocks noChangeAspect="1"/>
          </p:cNvGraphicFramePr>
          <p:nvPr>
            <p:extLst>
              <p:ext uri="{D42A27DB-BD31-4B8C-83A1-F6EECF244321}">
                <p14:modId xmlns:p14="http://schemas.microsoft.com/office/powerpoint/2010/main" val="1598597060"/>
              </p:ext>
            </p:extLst>
          </p:nvPr>
        </p:nvGraphicFramePr>
        <p:xfrm>
          <a:off x="4665663" y="1092200"/>
          <a:ext cx="482600" cy="558800"/>
        </p:xfrm>
        <a:graphic>
          <a:graphicData uri="http://schemas.openxmlformats.org/presentationml/2006/ole">
            <mc:AlternateContent xmlns:mc="http://schemas.openxmlformats.org/markup-compatibility/2006">
              <mc:Choice xmlns:v="urn:schemas-microsoft-com:vml" Requires="v">
                <p:oleObj spid="_x0000_s23555" name="Equation" r:id="rId9" imgW="482400" imgH="558720" progId="Equation.DSMT4">
                  <p:embed/>
                </p:oleObj>
              </mc:Choice>
              <mc:Fallback>
                <p:oleObj name="Equation" r:id="rId9" imgW="482400" imgH="558720" progId="Equation.DSMT4">
                  <p:embed/>
                  <p:pic>
                    <p:nvPicPr>
                      <p:cNvPr id="10" name="Object 9">
                        <a:extLst>
                          <a:ext uri="{FF2B5EF4-FFF2-40B4-BE49-F238E27FC236}">
                            <a16:creationId xmlns:a16="http://schemas.microsoft.com/office/drawing/2014/main" id="{C82C11C1-5B73-4F1A-8583-7CB31588B86F}"/>
                          </a:ext>
                        </a:extLst>
                      </p:cNvPr>
                      <p:cNvPicPr/>
                      <p:nvPr/>
                    </p:nvPicPr>
                    <p:blipFill>
                      <a:blip r:embed="rId10"/>
                      <a:stretch>
                        <a:fillRect/>
                      </a:stretch>
                    </p:blipFill>
                    <p:spPr>
                      <a:xfrm>
                        <a:off x="4665663" y="1092200"/>
                        <a:ext cx="482600" cy="558800"/>
                      </a:xfrm>
                      <a:prstGeom prst="rect">
                        <a:avLst/>
                      </a:prstGeom>
                    </p:spPr>
                  </p:pic>
                </p:oleObj>
              </mc:Fallback>
            </mc:AlternateContent>
          </a:graphicData>
        </a:graphic>
      </p:graphicFrame>
    </p:spTree>
    <p:extLst>
      <p:ext uri="{BB962C8B-B14F-4D97-AF65-F5344CB8AC3E}">
        <p14:creationId xmlns:p14="http://schemas.microsoft.com/office/powerpoint/2010/main" val="3591179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7DF8090-7676-46A8-9EF1-B059D2A0C1B0}"/>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68366"/>
            <a:ext cx="7907446" cy="1236886"/>
          </a:xfrm>
          <a:prstGeom prst="rect">
            <a:avLst/>
          </a:prstGeom>
        </p:spPr>
      </p:pic>
      <p:pic>
        <p:nvPicPr>
          <p:cNvPr id="11" name="Picture 10">
            <a:extLst>
              <a:ext uri="{FF2B5EF4-FFF2-40B4-BE49-F238E27FC236}">
                <a16:creationId xmlns:a16="http://schemas.microsoft.com/office/drawing/2014/main" id="{C77043F0-A785-4E32-AE3C-BE2932979491}"/>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730500"/>
            <a:ext cx="7907446" cy="1374752"/>
          </a:xfrm>
          <a:prstGeom prst="rect">
            <a:avLst/>
          </a:prstGeom>
        </p:spPr>
      </p:pic>
      <p:pic>
        <p:nvPicPr>
          <p:cNvPr id="15" name="Picture 14">
            <a:extLst>
              <a:ext uri="{FF2B5EF4-FFF2-40B4-BE49-F238E27FC236}">
                <a16:creationId xmlns:a16="http://schemas.microsoft.com/office/drawing/2014/main" id="{2DE3A607-C99C-431D-A66E-922E258CF6A7}"/>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730500"/>
            <a:ext cx="7907446" cy="1374752"/>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3:4</a:t>
            </a:r>
          </a:p>
        </p:txBody>
      </p:sp>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3553519707"/>
              </p:ext>
            </p:extLst>
          </p:nvPr>
        </p:nvGraphicFramePr>
        <p:xfrm>
          <a:off x="3766003" y="1092200"/>
          <a:ext cx="774700" cy="558800"/>
        </p:xfrm>
        <a:graphic>
          <a:graphicData uri="http://schemas.openxmlformats.org/presentationml/2006/ole">
            <mc:AlternateContent xmlns:mc="http://schemas.openxmlformats.org/markup-compatibility/2006">
              <mc:Choice xmlns:v="urn:schemas-microsoft-com:vml" Requires="v">
                <p:oleObj spid="_x0000_s24578" name="Equation" r:id="rId7" imgW="774360" imgH="558720" progId="Equation.DSMT4">
                  <p:embed/>
                </p:oleObj>
              </mc:Choice>
              <mc:Fallback>
                <p:oleObj name="Equation" r:id="rId7" imgW="77436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8"/>
                      <a:stretch>
                        <a:fillRect/>
                      </a:stretch>
                    </p:blipFill>
                    <p:spPr>
                      <a:xfrm>
                        <a:off x="3766003" y="1092200"/>
                        <a:ext cx="774700"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2C11C1-5B73-4F1A-8583-7CB31588B86F}"/>
              </a:ext>
            </a:extLst>
          </p:cNvPr>
          <p:cNvGraphicFramePr>
            <a:graphicFrameLocks noChangeAspect="1"/>
          </p:cNvGraphicFramePr>
          <p:nvPr>
            <p:extLst>
              <p:ext uri="{D42A27DB-BD31-4B8C-83A1-F6EECF244321}">
                <p14:modId xmlns:p14="http://schemas.microsoft.com/office/powerpoint/2010/main" val="702127320"/>
              </p:ext>
            </p:extLst>
          </p:nvPr>
        </p:nvGraphicFramePr>
        <p:xfrm>
          <a:off x="4639810" y="1092200"/>
          <a:ext cx="546100" cy="558800"/>
        </p:xfrm>
        <a:graphic>
          <a:graphicData uri="http://schemas.openxmlformats.org/presentationml/2006/ole">
            <mc:AlternateContent xmlns:mc="http://schemas.openxmlformats.org/markup-compatibility/2006">
              <mc:Choice xmlns:v="urn:schemas-microsoft-com:vml" Requires="v">
                <p:oleObj spid="_x0000_s24579" name="Equation" r:id="rId9" imgW="545760" imgH="558720" progId="Equation.DSMT4">
                  <p:embed/>
                </p:oleObj>
              </mc:Choice>
              <mc:Fallback>
                <p:oleObj name="Equation" r:id="rId9" imgW="545760" imgH="558720" progId="Equation.DSMT4">
                  <p:embed/>
                  <p:pic>
                    <p:nvPicPr>
                      <p:cNvPr id="10" name="Object 9">
                        <a:extLst>
                          <a:ext uri="{FF2B5EF4-FFF2-40B4-BE49-F238E27FC236}">
                            <a16:creationId xmlns:a16="http://schemas.microsoft.com/office/drawing/2014/main" id="{C82C11C1-5B73-4F1A-8583-7CB31588B86F}"/>
                          </a:ext>
                        </a:extLst>
                      </p:cNvPr>
                      <p:cNvPicPr/>
                      <p:nvPr/>
                    </p:nvPicPr>
                    <p:blipFill>
                      <a:blip r:embed="rId10"/>
                      <a:stretch>
                        <a:fillRect/>
                      </a:stretch>
                    </p:blipFill>
                    <p:spPr>
                      <a:xfrm>
                        <a:off x="4639810" y="1092200"/>
                        <a:ext cx="546100" cy="558800"/>
                      </a:xfrm>
                      <a:prstGeom prst="rect">
                        <a:avLst/>
                      </a:prstGeom>
                    </p:spPr>
                  </p:pic>
                </p:oleObj>
              </mc:Fallback>
            </mc:AlternateContent>
          </a:graphicData>
        </a:graphic>
      </p:graphicFrame>
    </p:spTree>
    <p:extLst>
      <p:ext uri="{BB962C8B-B14F-4D97-AF65-F5344CB8AC3E}">
        <p14:creationId xmlns:p14="http://schemas.microsoft.com/office/powerpoint/2010/main" val="124715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7DF8090-7676-46A8-9EF1-B059D2A0C1B0}"/>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68366"/>
            <a:ext cx="7907446" cy="1236885"/>
          </a:xfrm>
          <a:prstGeom prst="rect">
            <a:avLst/>
          </a:prstGeom>
        </p:spPr>
      </p:pic>
      <p:pic>
        <p:nvPicPr>
          <p:cNvPr id="9" name="Picture 8">
            <a:extLst>
              <a:ext uri="{FF2B5EF4-FFF2-40B4-BE49-F238E27FC236}">
                <a16:creationId xmlns:a16="http://schemas.microsoft.com/office/drawing/2014/main" id="{5BB532BB-3945-423C-9987-A71D4D9CE0DC}"/>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736312"/>
            <a:ext cx="7907446" cy="1349618"/>
          </a:xfrm>
          <a:prstGeom prst="rect">
            <a:avLst/>
          </a:prstGeom>
        </p:spPr>
      </p:pic>
      <p:pic>
        <p:nvPicPr>
          <p:cNvPr id="13" name="Picture 12">
            <a:extLst>
              <a:ext uri="{FF2B5EF4-FFF2-40B4-BE49-F238E27FC236}">
                <a16:creationId xmlns:a16="http://schemas.microsoft.com/office/drawing/2014/main" id="{CC3F7D87-543D-4C78-BB6F-4E20374DB868}"/>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708585"/>
            <a:ext cx="7907446" cy="1493212"/>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3:4</a:t>
            </a:r>
          </a:p>
        </p:txBody>
      </p:sp>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2082407606"/>
              </p:ext>
            </p:extLst>
          </p:nvPr>
        </p:nvGraphicFramePr>
        <p:xfrm>
          <a:off x="3753303" y="1092200"/>
          <a:ext cx="800100" cy="558800"/>
        </p:xfrm>
        <a:graphic>
          <a:graphicData uri="http://schemas.openxmlformats.org/presentationml/2006/ole">
            <mc:AlternateContent xmlns:mc="http://schemas.openxmlformats.org/markup-compatibility/2006">
              <mc:Choice xmlns:v="urn:schemas-microsoft-com:vml" Requires="v">
                <p:oleObj spid="_x0000_s25602" name="Equation" r:id="rId7" imgW="799920" imgH="558720" progId="Equation.DSMT4">
                  <p:embed/>
                </p:oleObj>
              </mc:Choice>
              <mc:Fallback>
                <p:oleObj name="Equation" r:id="rId7" imgW="79992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8"/>
                      <a:stretch>
                        <a:fillRect/>
                      </a:stretch>
                    </p:blipFill>
                    <p:spPr>
                      <a:xfrm>
                        <a:off x="3753303" y="1092200"/>
                        <a:ext cx="800100"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2C11C1-5B73-4F1A-8583-7CB31588B86F}"/>
              </a:ext>
            </a:extLst>
          </p:cNvPr>
          <p:cNvGraphicFramePr>
            <a:graphicFrameLocks noChangeAspect="1"/>
          </p:cNvGraphicFramePr>
          <p:nvPr>
            <p:extLst>
              <p:ext uri="{D42A27DB-BD31-4B8C-83A1-F6EECF244321}">
                <p14:modId xmlns:p14="http://schemas.microsoft.com/office/powerpoint/2010/main" val="3331544786"/>
              </p:ext>
            </p:extLst>
          </p:nvPr>
        </p:nvGraphicFramePr>
        <p:xfrm>
          <a:off x="4621213" y="1092200"/>
          <a:ext cx="584200" cy="558800"/>
        </p:xfrm>
        <a:graphic>
          <a:graphicData uri="http://schemas.openxmlformats.org/presentationml/2006/ole">
            <mc:AlternateContent xmlns:mc="http://schemas.openxmlformats.org/markup-compatibility/2006">
              <mc:Choice xmlns:v="urn:schemas-microsoft-com:vml" Requires="v">
                <p:oleObj spid="_x0000_s25603" name="Equation" r:id="rId9" imgW="583920" imgH="558720" progId="Equation.DSMT4">
                  <p:embed/>
                </p:oleObj>
              </mc:Choice>
              <mc:Fallback>
                <p:oleObj name="Equation" r:id="rId9" imgW="583920" imgH="558720" progId="Equation.DSMT4">
                  <p:embed/>
                  <p:pic>
                    <p:nvPicPr>
                      <p:cNvPr id="10" name="Object 9">
                        <a:extLst>
                          <a:ext uri="{FF2B5EF4-FFF2-40B4-BE49-F238E27FC236}">
                            <a16:creationId xmlns:a16="http://schemas.microsoft.com/office/drawing/2014/main" id="{C82C11C1-5B73-4F1A-8583-7CB31588B86F}"/>
                          </a:ext>
                        </a:extLst>
                      </p:cNvPr>
                      <p:cNvPicPr/>
                      <p:nvPr/>
                    </p:nvPicPr>
                    <p:blipFill>
                      <a:blip r:embed="rId10"/>
                      <a:stretch>
                        <a:fillRect/>
                      </a:stretch>
                    </p:blipFill>
                    <p:spPr>
                      <a:xfrm>
                        <a:off x="4621213" y="1092200"/>
                        <a:ext cx="584200" cy="558800"/>
                      </a:xfrm>
                      <a:prstGeom prst="rect">
                        <a:avLst/>
                      </a:prstGeom>
                    </p:spPr>
                  </p:pic>
                </p:oleObj>
              </mc:Fallback>
            </mc:AlternateContent>
          </a:graphicData>
        </a:graphic>
      </p:graphicFrame>
    </p:spTree>
    <p:extLst>
      <p:ext uri="{BB962C8B-B14F-4D97-AF65-F5344CB8AC3E}">
        <p14:creationId xmlns:p14="http://schemas.microsoft.com/office/powerpoint/2010/main" val="406325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8720B3E8-ABBB-4EB6-89C3-46045C13463A}"/>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859508"/>
            <a:ext cx="7907446" cy="1236886"/>
          </a:xfrm>
          <a:prstGeom prst="rect">
            <a:avLst/>
          </a:prstGeom>
        </p:spPr>
      </p:pic>
      <p:pic>
        <p:nvPicPr>
          <p:cNvPr id="19" name="Picture 18">
            <a:extLst>
              <a:ext uri="{FF2B5EF4-FFF2-40B4-BE49-F238E27FC236}">
                <a16:creationId xmlns:a16="http://schemas.microsoft.com/office/drawing/2014/main" id="{D12F798A-1098-4EA1-A5C3-EFFA3C8947FB}"/>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730500"/>
            <a:ext cx="7907446" cy="1365894"/>
          </a:xfrm>
          <a:prstGeom prst="rect">
            <a:avLst/>
          </a:prstGeom>
        </p:spPr>
      </p:pic>
      <p:pic>
        <p:nvPicPr>
          <p:cNvPr id="21" name="Picture 20">
            <a:extLst>
              <a:ext uri="{FF2B5EF4-FFF2-40B4-BE49-F238E27FC236}">
                <a16:creationId xmlns:a16="http://schemas.microsoft.com/office/drawing/2014/main" id="{9A4B73DA-C068-4E1E-97AB-98262FB202A8}"/>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724594"/>
            <a:ext cx="7907446" cy="1367037"/>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3:4</a:t>
            </a:r>
          </a:p>
        </p:txBody>
      </p:sp>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1800141525"/>
              </p:ext>
            </p:extLst>
          </p:nvPr>
        </p:nvGraphicFramePr>
        <p:xfrm>
          <a:off x="3753303" y="1092200"/>
          <a:ext cx="800100" cy="558800"/>
        </p:xfrm>
        <a:graphic>
          <a:graphicData uri="http://schemas.openxmlformats.org/presentationml/2006/ole">
            <mc:AlternateContent xmlns:mc="http://schemas.openxmlformats.org/markup-compatibility/2006">
              <mc:Choice xmlns:v="urn:schemas-microsoft-com:vml" Requires="v">
                <p:oleObj spid="_x0000_s26626" name="Equation" r:id="rId7" imgW="799920" imgH="558720" progId="Equation.DSMT4">
                  <p:embed/>
                </p:oleObj>
              </mc:Choice>
              <mc:Fallback>
                <p:oleObj name="Equation" r:id="rId7" imgW="79992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8"/>
                      <a:stretch>
                        <a:fillRect/>
                      </a:stretch>
                    </p:blipFill>
                    <p:spPr>
                      <a:xfrm>
                        <a:off x="3753303" y="1092200"/>
                        <a:ext cx="800100"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2C11C1-5B73-4F1A-8583-7CB31588B86F}"/>
              </a:ext>
            </a:extLst>
          </p:cNvPr>
          <p:cNvGraphicFramePr>
            <a:graphicFrameLocks noChangeAspect="1"/>
          </p:cNvGraphicFramePr>
          <p:nvPr>
            <p:extLst>
              <p:ext uri="{D42A27DB-BD31-4B8C-83A1-F6EECF244321}">
                <p14:modId xmlns:p14="http://schemas.microsoft.com/office/powerpoint/2010/main" val="3980050339"/>
              </p:ext>
            </p:extLst>
          </p:nvPr>
        </p:nvGraphicFramePr>
        <p:xfrm>
          <a:off x="4620760" y="1092200"/>
          <a:ext cx="584200" cy="558800"/>
        </p:xfrm>
        <a:graphic>
          <a:graphicData uri="http://schemas.openxmlformats.org/presentationml/2006/ole">
            <mc:AlternateContent xmlns:mc="http://schemas.openxmlformats.org/markup-compatibility/2006">
              <mc:Choice xmlns:v="urn:schemas-microsoft-com:vml" Requires="v">
                <p:oleObj spid="_x0000_s26627" name="Equation" r:id="rId9" imgW="583920" imgH="558720" progId="Equation.DSMT4">
                  <p:embed/>
                </p:oleObj>
              </mc:Choice>
              <mc:Fallback>
                <p:oleObj name="Equation" r:id="rId9" imgW="583920" imgH="558720" progId="Equation.DSMT4">
                  <p:embed/>
                  <p:pic>
                    <p:nvPicPr>
                      <p:cNvPr id="10" name="Object 9">
                        <a:extLst>
                          <a:ext uri="{FF2B5EF4-FFF2-40B4-BE49-F238E27FC236}">
                            <a16:creationId xmlns:a16="http://schemas.microsoft.com/office/drawing/2014/main" id="{C82C11C1-5B73-4F1A-8583-7CB31588B86F}"/>
                          </a:ext>
                        </a:extLst>
                      </p:cNvPr>
                      <p:cNvPicPr/>
                      <p:nvPr/>
                    </p:nvPicPr>
                    <p:blipFill>
                      <a:blip r:embed="rId10"/>
                      <a:stretch>
                        <a:fillRect/>
                      </a:stretch>
                    </p:blipFill>
                    <p:spPr>
                      <a:xfrm>
                        <a:off x="4620760" y="1092200"/>
                        <a:ext cx="584200" cy="558800"/>
                      </a:xfrm>
                      <a:prstGeom prst="rect">
                        <a:avLst/>
                      </a:prstGeom>
                    </p:spPr>
                  </p:pic>
                </p:oleObj>
              </mc:Fallback>
            </mc:AlternateContent>
          </a:graphicData>
        </a:graphic>
      </p:graphicFrame>
    </p:spTree>
    <p:extLst>
      <p:ext uri="{BB962C8B-B14F-4D97-AF65-F5344CB8AC3E}">
        <p14:creationId xmlns:p14="http://schemas.microsoft.com/office/powerpoint/2010/main" val="106092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0D77819-390E-4E6C-BDC5-DA9D3DC09B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8277" y="2858905"/>
            <a:ext cx="7907446" cy="1340408"/>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3:5</a:t>
            </a:r>
          </a:p>
        </p:txBody>
      </p:sp>
      <p:graphicFrame>
        <p:nvGraphicFramePr>
          <p:cNvPr id="7" name="Object 6">
            <a:extLst>
              <a:ext uri="{FF2B5EF4-FFF2-40B4-BE49-F238E27FC236}">
                <a16:creationId xmlns:a16="http://schemas.microsoft.com/office/drawing/2014/main" id="{6303B4D2-8E08-4289-B1D5-BD08AE627042}"/>
              </a:ext>
            </a:extLst>
          </p:cNvPr>
          <p:cNvGraphicFramePr>
            <a:graphicFrameLocks noChangeAspect="1"/>
          </p:cNvGraphicFramePr>
          <p:nvPr>
            <p:extLst>
              <p:ext uri="{D42A27DB-BD31-4B8C-83A1-F6EECF244321}">
                <p14:modId xmlns:p14="http://schemas.microsoft.com/office/powerpoint/2010/main" val="641471416"/>
              </p:ext>
            </p:extLst>
          </p:nvPr>
        </p:nvGraphicFramePr>
        <p:xfrm>
          <a:off x="3216728" y="1092200"/>
          <a:ext cx="800100" cy="558800"/>
        </p:xfrm>
        <a:graphic>
          <a:graphicData uri="http://schemas.openxmlformats.org/presentationml/2006/ole">
            <mc:AlternateContent xmlns:mc="http://schemas.openxmlformats.org/markup-compatibility/2006">
              <mc:Choice xmlns:v="urn:schemas-microsoft-com:vml" Requires="v">
                <p:oleObj spid="_x0000_s27650" name="Equation" r:id="rId5" imgW="799920" imgH="558720" progId="Equation.DSMT4">
                  <p:embed/>
                </p:oleObj>
              </mc:Choice>
              <mc:Fallback>
                <p:oleObj name="Equation" r:id="rId5" imgW="799920" imgH="558720" progId="Equation.DSMT4">
                  <p:embed/>
                  <p:pic>
                    <p:nvPicPr>
                      <p:cNvPr id="7" name="Object 6">
                        <a:extLst>
                          <a:ext uri="{FF2B5EF4-FFF2-40B4-BE49-F238E27FC236}">
                            <a16:creationId xmlns:a16="http://schemas.microsoft.com/office/drawing/2014/main" id="{6303B4D2-8E08-4289-B1D5-BD08AE627042}"/>
                          </a:ext>
                        </a:extLst>
                      </p:cNvPr>
                      <p:cNvPicPr/>
                      <p:nvPr/>
                    </p:nvPicPr>
                    <p:blipFill>
                      <a:blip r:embed="rId6"/>
                      <a:stretch>
                        <a:fillRect/>
                      </a:stretch>
                    </p:blipFill>
                    <p:spPr>
                      <a:xfrm>
                        <a:off x="3216728" y="1092200"/>
                        <a:ext cx="800100"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82C11C1-5B73-4F1A-8583-7CB31588B86F}"/>
              </a:ext>
            </a:extLst>
          </p:cNvPr>
          <p:cNvGraphicFramePr>
            <a:graphicFrameLocks noChangeAspect="1"/>
          </p:cNvGraphicFramePr>
          <p:nvPr>
            <p:extLst>
              <p:ext uri="{D42A27DB-BD31-4B8C-83A1-F6EECF244321}">
                <p14:modId xmlns:p14="http://schemas.microsoft.com/office/powerpoint/2010/main" val="2558114403"/>
              </p:ext>
            </p:extLst>
          </p:nvPr>
        </p:nvGraphicFramePr>
        <p:xfrm>
          <a:off x="4121150" y="1092200"/>
          <a:ext cx="1117600" cy="558800"/>
        </p:xfrm>
        <a:graphic>
          <a:graphicData uri="http://schemas.openxmlformats.org/presentationml/2006/ole">
            <mc:AlternateContent xmlns:mc="http://schemas.openxmlformats.org/markup-compatibility/2006">
              <mc:Choice xmlns:v="urn:schemas-microsoft-com:vml" Requires="v">
                <p:oleObj spid="_x0000_s27651" name="Equation" r:id="rId7" imgW="1117440" imgH="558720" progId="Equation.DSMT4">
                  <p:embed/>
                </p:oleObj>
              </mc:Choice>
              <mc:Fallback>
                <p:oleObj name="Equation" r:id="rId7" imgW="1117440" imgH="558720" progId="Equation.DSMT4">
                  <p:embed/>
                  <p:pic>
                    <p:nvPicPr>
                      <p:cNvPr id="10" name="Object 9">
                        <a:extLst>
                          <a:ext uri="{FF2B5EF4-FFF2-40B4-BE49-F238E27FC236}">
                            <a16:creationId xmlns:a16="http://schemas.microsoft.com/office/drawing/2014/main" id="{C82C11C1-5B73-4F1A-8583-7CB31588B86F}"/>
                          </a:ext>
                        </a:extLst>
                      </p:cNvPr>
                      <p:cNvPicPr/>
                      <p:nvPr/>
                    </p:nvPicPr>
                    <p:blipFill>
                      <a:blip r:embed="rId8"/>
                      <a:stretch>
                        <a:fillRect/>
                      </a:stretch>
                    </p:blipFill>
                    <p:spPr>
                      <a:xfrm>
                        <a:off x="4121150" y="1092200"/>
                        <a:ext cx="1117600" cy="5588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B64A01DC-5275-4BFB-8611-6674B119F2ED}"/>
              </a:ext>
            </a:extLst>
          </p:cNvPr>
          <p:cNvGraphicFramePr>
            <a:graphicFrameLocks noChangeAspect="1"/>
          </p:cNvGraphicFramePr>
          <p:nvPr>
            <p:extLst>
              <p:ext uri="{D42A27DB-BD31-4B8C-83A1-F6EECF244321}">
                <p14:modId xmlns:p14="http://schemas.microsoft.com/office/powerpoint/2010/main" val="274692632"/>
              </p:ext>
            </p:extLst>
          </p:nvPr>
        </p:nvGraphicFramePr>
        <p:xfrm>
          <a:off x="5335270" y="1092200"/>
          <a:ext cx="596900" cy="558800"/>
        </p:xfrm>
        <a:graphic>
          <a:graphicData uri="http://schemas.openxmlformats.org/presentationml/2006/ole">
            <mc:AlternateContent xmlns:mc="http://schemas.openxmlformats.org/markup-compatibility/2006">
              <mc:Choice xmlns:v="urn:schemas-microsoft-com:vml" Requires="v">
                <p:oleObj spid="_x0000_s27652" name="Equation" r:id="rId9" imgW="596880" imgH="558720" progId="Equation.DSMT4">
                  <p:embed/>
                </p:oleObj>
              </mc:Choice>
              <mc:Fallback>
                <p:oleObj name="Equation" r:id="rId9" imgW="596880" imgH="558720" progId="Equation.DSMT4">
                  <p:embed/>
                  <p:pic>
                    <p:nvPicPr>
                      <p:cNvPr id="5" name="Object 4">
                        <a:extLst>
                          <a:ext uri="{FF2B5EF4-FFF2-40B4-BE49-F238E27FC236}">
                            <a16:creationId xmlns:a16="http://schemas.microsoft.com/office/drawing/2014/main" id="{B64A01DC-5275-4BFB-8611-6674B119F2ED}"/>
                          </a:ext>
                        </a:extLst>
                      </p:cNvPr>
                      <p:cNvPicPr/>
                      <p:nvPr/>
                    </p:nvPicPr>
                    <p:blipFill>
                      <a:blip r:embed="rId10"/>
                      <a:stretch>
                        <a:fillRect/>
                      </a:stretch>
                    </p:blipFill>
                    <p:spPr>
                      <a:xfrm>
                        <a:off x="5335270" y="1092200"/>
                        <a:ext cx="596900" cy="558800"/>
                      </a:xfrm>
                      <a:prstGeom prst="rect">
                        <a:avLst/>
                      </a:prstGeom>
                    </p:spPr>
                  </p:pic>
                </p:oleObj>
              </mc:Fallback>
            </mc:AlternateContent>
          </a:graphicData>
        </a:graphic>
      </p:graphicFrame>
    </p:spTree>
    <p:extLst>
      <p:ext uri="{BB962C8B-B14F-4D97-AF65-F5344CB8AC3E}">
        <p14:creationId xmlns:p14="http://schemas.microsoft.com/office/powerpoint/2010/main" val="305035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3:6</a:t>
            </a:r>
          </a:p>
        </p:txBody>
      </p:sp>
      <p:pic>
        <p:nvPicPr>
          <p:cNvPr id="8" name="Picture 7">
            <a:extLst>
              <a:ext uri="{FF2B5EF4-FFF2-40B4-BE49-F238E27FC236}">
                <a16:creationId xmlns:a16="http://schemas.microsoft.com/office/drawing/2014/main" id="{5D23EB27-CF68-4D75-B766-1F0E46F375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2835" y="951688"/>
            <a:ext cx="6858330" cy="4954624"/>
          </a:xfrm>
          <a:prstGeom prst="rect">
            <a:avLst/>
          </a:prstGeom>
        </p:spPr>
      </p:pic>
      <p:sp>
        <p:nvSpPr>
          <p:cNvPr id="9" name="Rectangle 8">
            <a:extLst>
              <a:ext uri="{FF2B5EF4-FFF2-40B4-BE49-F238E27FC236}">
                <a16:creationId xmlns:a16="http://schemas.microsoft.com/office/drawing/2014/main" id="{A669172A-E70E-4AC9-AD52-29A844D8FDD6}"/>
              </a:ext>
            </a:extLst>
          </p:cNvPr>
          <p:cNvSpPr/>
          <p:nvPr/>
        </p:nvSpPr>
        <p:spPr>
          <a:xfrm>
            <a:off x="2598057" y="1785257"/>
            <a:ext cx="1190172" cy="362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B4385F1F-D7E8-49AC-91E1-FC103D287FDE}"/>
              </a:ext>
            </a:extLst>
          </p:cNvPr>
          <p:cNvSpPr/>
          <p:nvPr/>
        </p:nvSpPr>
        <p:spPr>
          <a:xfrm>
            <a:off x="2598057" y="2440773"/>
            <a:ext cx="1190172" cy="362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a:extLst>
              <a:ext uri="{FF2B5EF4-FFF2-40B4-BE49-F238E27FC236}">
                <a16:creationId xmlns:a16="http://schemas.microsoft.com/office/drawing/2014/main" id="{D0A13B1B-139F-403F-80AA-BC4431DDC0A4}"/>
              </a:ext>
            </a:extLst>
          </p:cNvPr>
          <p:cNvSpPr/>
          <p:nvPr/>
        </p:nvSpPr>
        <p:spPr>
          <a:xfrm>
            <a:off x="2721429" y="2963428"/>
            <a:ext cx="1190172" cy="362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Rectangle 13">
            <a:extLst>
              <a:ext uri="{FF2B5EF4-FFF2-40B4-BE49-F238E27FC236}">
                <a16:creationId xmlns:a16="http://schemas.microsoft.com/office/drawing/2014/main" id="{81723C0C-0D66-4CAD-9A25-F7686A0C0751}"/>
              </a:ext>
            </a:extLst>
          </p:cNvPr>
          <p:cNvSpPr/>
          <p:nvPr/>
        </p:nvSpPr>
        <p:spPr>
          <a:xfrm>
            <a:off x="2721429" y="3618944"/>
            <a:ext cx="1190172" cy="362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a:extLst>
              <a:ext uri="{FF2B5EF4-FFF2-40B4-BE49-F238E27FC236}">
                <a16:creationId xmlns:a16="http://schemas.microsoft.com/office/drawing/2014/main" id="{B9BCB6DF-E974-4E7D-A111-1F8F0123BAED}"/>
              </a:ext>
            </a:extLst>
          </p:cNvPr>
          <p:cNvSpPr/>
          <p:nvPr/>
        </p:nvSpPr>
        <p:spPr>
          <a:xfrm>
            <a:off x="2721429" y="4208284"/>
            <a:ext cx="1190172" cy="362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ectangle 17">
            <a:extLst>
              <a:ext uri="{FF2B5EF4-FFF2-40B4-BE49-F238E27FC236}">
                <a16:creationId xmlns:a16="http://schemas.microsoft.com/office/drawing/2014/main" id="{D236B0E3-19BC-45CD-88C0-0AA61D8C60C4}"/>
              </a:ext>
            </a:extLst>
          </p:cNvPr>
          <p:cNvSpPr/>
          <p:nvPr/>
        </p:nvSpPr>
        <p:spPr>
          <a:xfrm>
            <a:off x="2721429" y="4863800"/>
            <a:ext cx="1190172" cy="362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Rectangle 20">
            <a:extLst>
              <a:ext uri="{FF2B5EF4-FFF2-40B4-BE49-F238E27FC236}">
                <a16:creationId xmlns:a16="http://schemas.microsoft.com/office/drawing/2014/main" id="{FC3C8FDC-D2F1-412F-A805-EAC1C4D48556}"/>
              </a:ext>
            </a:extLst>
          </p:cNvPr>
          <p:cNvSpPr/>
          <p:nvPr/>
        </p:nvSpPr>
        <p:spPr>
          <a:xfrm>
            <a:off x="2721429" y="5464814"/>
            <a:ext cx="1190172" cy="362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Rectangle 22">
            <a:extLst>
              <a:ext uri="{FF2B5EF4-FFF2-40B4-BE49-F238E27FC236}">
                <a16:creationId xmlns:a16="http://schemas.microsoft.com/office/drawing/2014/main" id="{6C300A23-3C3E-4856-9118-869B50E18BF0}"/>
              </a:ext>
            </a:extLst>
          </p:cNvPr>
          <p:cNvSpPr/>
          <p:nvPr/>
        </p:nvSpPr>
        <p:spPr>
          <a:xfrm>
            <a:off x="4557486" y="1777999"/>
            <a:ext cx="685965" cy="362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5" name="Rectangle 24">
            <a:extLst>
              <a:ext uri="{FF2B5EF4-FFF2-40B4-BE49-F238E27FC236}">
                <a16:creationId xmlns:a16="http://schemas.microsoft.com/office/drawing/2014/main" id="{754CD0FE-A9B9-43EA-A50F-A536254394DF}"/>
              </a:ext>
            </a:extLst>
          </p:cNvPr>
          <p:cNvSpPr/>
          <p:nvPr/>
        </p:nvSpPr>
        <p:spPr>
          <a:xfrm>
            <a:off x="6384719" y="1705426"/>
            <a:ext cx="685965"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Rectangle 26">
            <a:extLst>
              <a:ext uri="{FF2B5EF4-FFF2-40B4-BE49-F238E27FC236}">
                <a16:creationId xmlns:a16="http://schemas.microsoft.com/office/drawing/2014/main" id="{3E78FB81-790A-464F-B155-A53A1518DF25}"/>
              </a:ext>
            </a:extLst>
          </p:cNvPr>
          <p:cNvSpPr/>
          <p:nvPr/>
        </p:nvSpPr>
        <p:spPr>
          <a:xfrm>
            <a:off x="4609070" y="2315638"/>
            <a:ext cx="685965" cy="4572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8" name="Rectangle 27">
            <a:extLst>
              <a:ext uri="{FF2B5EF4-FFF2-40B4-BE49-F238E27FC236}">
                <a16:creationId xmlns:a16="http://schemas.microsoft.com/office/drawing/2014/main" id="{0CD51E52-55B0-4375-A771-2FC79BD5D6E6}"/>
              </a:ext>
            </a:extLst>
          </p:cNvPr>
          <p:cNvSpPr/>
          <p:nvPr/>
        </p:nvSpPr>
        <p:spPr>
          <a:xfrm>
            <a:off x="6436303" y="2308381"/>
            <a:ext cx="685965"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1" name="Rectangle 30">
            <a:extLst>
              <a:ext uri="{FF2B5EF4-FFF2-40B4-BE49-F238E27FC236}">
                <a16:creationId xmlns:a16="http://schemas.microsoft.com/office/drawing/2014/main" id="{757E1736-B4B4-497D-B0E3-9740B2A881F8}"/>
              </a:ext>
            </a:extLst>
          </p:cNvPr>
          <p:cNvSpPr/>
          <p:nvPr/>
        </p:nvSpPr>
        <p:spPr>
          <a:xfrm>
            <a:off x="4609070" y="2911336"/>
            <a:ext cx="685965" cy="4572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2" name="Rectangle 31">
            <a:extLst>
              <a:ext uri="{FF2B5EF4-FFF2-40B4-BE49-F238E27FC236}">
                <a16:creationId xmlns:a16="http://schemas.microsoft.com/office/drawing/2014/main" id="{40D05DF9-4C7B-48A4-9A4C-1B544AAAB26B}"/>
              </a:ext>
            </a:extLst>
          </p:cNvPr>
          <p:cNvSpPr/>
          <p:nvPr/>
        </p:nvSpPr>
        <p:spPr>
          <a:xfrm>
            <a:off x="6436303" y="2904079"/>
            <a:ext cx="685965"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5" name="Rectangle 34">
            <a:extLst>
              <a:ext uri="{FF2B5EF4-FFF2-40B4-BE49-F238E27FC236}">
                <a16:creationId xmlns:a16="http://schemas.microsoft.com/office/drawing/2014/main" id="{478F29C0-F104-45CE-B991-13CA339FBFF2}"/>
              </a:ext>
            </a:extLst>
          </p:cNvPr>
          <p:cNvSpPr/>
          <p:nvPr/>
        </p:nvSpPr>
        <p:spPr>
          <a:xfrm>
            <a:off x="4572000" y="3533006"/>
            <a:ext cx="685965" cy="4572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6" name="Rectangle 35">
            <a:extLst>
              <a:ext uri="{FF2B5EF4-FFF2-40B4-BE49-F238E27FC236}">
                <a16:creationId xmlns:a16="http://schemas.microsoft.com/office/drawing/2014/main" id="{D8DA9A6B-E6EA-4676-B1E7-6D9B7440AF17}"/>
              </a:ext>
            </a:extLst>
          </p:cNvPr>
          <p:cNvSpPr/>
          <p:nvPr/>
        </p:nvSpPr>
        <p:spPr>
          <a:xfrm>
            <a:off x="6399233" y="3525749"/>
            <a:ext cx="685965"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9" name="Rectangle 38">
            <a:extLst>
              <a:ext uri="{FF2B5EF4-FFF2-40B4-BE49-F238E27FC236}">
                <a16:creationId xmlns:a16="http://schemas.microsoft.com/office/drawing/2014/main" id="{190D43F1-B9F5-4032-8632-4C6C598558BB}"/>
              </a:ext>
            </a:extLst>
          </p:cNvPr>
          <p:cNvSpPr/>
          <p:nvPr/>
        </p:nvSpPr>
        <p:spPr>
          <a:xfrm>
            <a:off x="4572000" y="4164989"/>
            <a:ext cx="685965" cy="4572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0" name="Rectangle 39">
            <a:extLst>
              <a:ext uri="{FF2B5EF4-FFF2-40B4-BE49-F238E27FC236}">
                <a16:creationId xmlns:a16="http://schemas.microsoft.com/office/drawing/2014/main" id="{5CE1BE2F-2924-4F3E-B620-A7A3F3366F1A}"/>
              </a:ext>
            </a:extLst>
          </p:cNvPr>
          <p:cNvSpPr/>
          <p:nvPr/>
        </p:nvSpPr>
        <p:spPr>
          <a:xfrm>
            <a:off x="6399233" y="4157732"/>
            <a:ext cx="685965"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3" name="Rectangle 42">
            <a:extLst>
              <a:ext uri="{FF2B5EF4-FFF2-40B4-BE49-F238E27FC236}">
                <a16:creationId xmlns:a16="http://schemas.microsoft.com/office/drawing/2014/main" id="{F8275FD0-EBD8-4B98-8A13-03762C6CC511}"/>
              </a:ext>
            </a:extLst>
          </p:cNvPr>
          <p:cNvSpPr/>
          <p:nvPr/>
        </p:nvSpPr>
        <p:spPr>
          <a:xfrm>
            <a:off x="4572000" y="4743117"/>
            <a:ext cx="685965" cy="4572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4" name="Rectangle 43">
            <a:extLst>
              <a:ext uri="{FF2B5EF4-FFF2-40B4-BE49-F238E27FC236}">
                <a16:creationId xmlns:a16="http://schemas.microsoft.com/office/drawing/2014/main" id="{7A68CD8A-AAFE-478F-8A36-8963A5826E9B}"/>
              </a:ext>
            </a:extLst>
          </p:cNvPr>
          <p:cNvSpPr/>
          <p:nvPr/>
        </p:nvSpPr>
        <p:spPr>
          <a:xfrm>
            <a:off x="6399233" y="4735860"/>
            <a:ext cx="685965"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Rectangle 46">
            <a:extLst>
              <a:ext uri="{FF2B5EF4-FFF2-40B4-BE49-F238E27FC236}">
                <a16:creationId xmlns:a16="http://schemas.microsoft.com/office/drawing/2014/main" id="{224A0990-E271-421E-852A-2B04A38217D3}"/>
              </a:ext>
            </a:extLst>
          </p:cNvPr>
          <p:cNvSpPr/>
          <p:nvPr/>
        </p:nvSpPr>
        <p:spPr>
          <a:xfrm>
            <a:off x="4609070" y="5375101"/>
            <a:ext cx="685965" cy="4572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Rectangle 47">
            <a:extLst>
              <a:ext uri="{FF2B5EF4-FFF2-40B4-BE49-F238E27FC236}">
                <a16:creationId xmlns:a16="http://schemas.microsoft.com/office/drawing/2014/main" id="{B37946E1-68D8-4142-B4AF-5E583E33039D}"/>
              </a:ext>
            </a:extLst>
          </p:cNvPr>
          <p:cNvSpPr/>
          <p:nvPr/>
        </p:nvSpPr>
        <p:spPr>
          <a:xfrm>
            <a:off x="6436303" y="5367844"/>
            <a:ext cx="685965"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1" name="Rectangle 50">
            <a:extLst>
              <a:ext uri="{FF2B5EF4-FFF2-40B4-BE49-F238E27FC236}">
                <a16:creationId xmlns:a16="http://schemas.microsoft.com/office/drawing/2014/main" id="{EA7EE117-0958-4ACD-A639-C32E32AA9DF3}"/>
              </a:ext>
            </a:extLst>
          </p:cNvPr>
          <p:cNvSpPr/>
          <p:nvPr/>
        </p:nvSpPr>
        <p:spPr>
          <a:xfrm>
            <a:off x="4310971" y="951688"/>
            <a:ext cx="4194628" cy="53329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3861757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par>
                          <p:cTn id="8" fill="hold">
                            <p:stCondLst>
                              <p:cond delay="500"/>
                            </p:stCondLst>
                            <p:childTnLst>
                              <p:par>
                                <p:cTn id="9" presetID="10" presetClass="exit" presetSubtype="0" fill="hold" grpId="0" nodeType="afterEffect">
                                  <p:stCondLst>
                                    <p:cond delay="0"/>
                                  </p:stCondLst>
                                  <p:childTnLst>
                                    <p:animEffect transition="out" filter="fade">
                                      <p:cBhvr>
                                        <p:cTn id="10" dur="500"/>
                                        <p:tgtEl>
                                          <p:spTgt spid="11"/>
                                        </p:tgtEl>
                                      </p:cBhvr>
                                    </p:animEffect>
                                    <p:set>
                                      <p:cBhvr>
                                        <p:cTn id="11" dur="1" fill="hold">
                                          <p:stCondLst>
                                            <p:cond delay="499"/>
                                          </p:stCondLst>
                                        </p:cTn>
                                        <p:tgtEl>
                                          <p:spTgt spid="11"/>
                                        </p:tgtEl>
                                        <p:attrNameLst>
                                          <p:attrName>style.visibility</p:attrName>
                                        </p:attrNameLst>
                                      </p:cBhvr>
                                      <p:to>
                                        <p:strVal val="hidden"/>
                                      </p:to>
                                    </p:set>
                                  </p:childTnLst>
                                </p:cTn>
                              </p:par>
                            </p:childTnLst>
                          </p:cTn>
                        </p:par>
                        <p:par>
                          <p:cTn id="12" fill="hold">
                            <p:stCondLst>
                              <p:cond delay="1000"/>
                            </p:stCondLst>
                            <p:childTnLst>
                              <p:par>
                                <p:cTn id="13" presetID="10" presetClass="exit" presetSubtype="0" fill="hold" grpId="0" nodeType="afterEffect">
                                  <p:stCondLst>
                                    <p:cond delay="0"/>
                                  </p:stCondLst>
                                  <p:childTnLst>
                                    <p:animEffect transition="out" filter="fade">
                                      <p:cBhvr>
                                        <p:cTn id="14" dur="500"/>
                                        <p:tgtEl>
                                          <p:spTgt spid="13"/>
                                        </p:tgtEl>
                                      </p:cBhvr>
                                    </p:animEffect>
                                    <p:set>
                                      <p:cBhvr>
                                        <p:cTn id="15" dur="1" fill="hold">
                                          <p:stCondLst>
                                            <p:cond delay="499"/>
                                          </p:stCondLst>
                                        </p:cTn>
                                        <p:tgtEl>
                                          <p:spTgt spid="13"/>
                                        </p:tgtEl>
                                        <p:attrNameLst>
                                          <p:attrName>style.visibility</p:attrName>
                                        </p:attrNameLst>
                                      </p:cBhvr>
                                      <p:to>
                                        <p:strVal val="hidden"/>
                                      </p:to>
                                    </p:set>
                                  </p:childTnLst>
                                </p:cTn>
                              </p:par>
                            </p:childTnLst>
                          </p:cTn>
                        </p:par>
                        <p:par>
                          <p:cTn id="16" fill="hold">
                            <p:stCondLst>
                              <p:cond delay="1500"/>
                            </p:stCondLst>
                            <p:childTnLst>
                              <p:par>
                                <p:cTn id="17" presetID="10" presetClass="exit" presetSubtype="0" fill="hold" grpId="0" nodeType="afterEffect">
                                  <p:stCondLst>
                                    <p:cond delay="0"/>
                                  </p:stCondLst>
                                  <p:childTnLst>
                                    <p:animEffect transition="out" filter="fade">
                                      <p:cBhvr>
                                        <p:cTn id="18" dur="500"/>
                                        <p:tgtEl>
                                          <p:spTgt spid="14"/>
                                        </p:tgtEl>
                                      </p:cBhvr>
                                    </p:animEffect>
                                    <p:set>
                                      <p:cBhvr>
                                        <p:cTn id="19" dur="1" fill="hold">
                                          <p:stCondLst>
                                            <p:cond delay="499"/>
                                          </p:stCondLst>
                                        </p:cTn>
                                        <p:tgtEl>
                                          <p:spTgt spid="14"/>
                                        </p:tgtEl>
                                        <p:attrNameLst>
                                          <p:attrName>style.visibility</p:attrName>
                                        </p:attrNameLst>
                                      </p:cBhvr>
                                      <p:to>
                                        <p:strVal val="hidden"/>
                                      </p:to>
                                    </p:set>
                                  </p:childTnLst>
                                </p:cTn>
                              </p:par>
                            </p:childTnLst>
                          </p:cTn>
                        </p:par>
                        <p:par>
                          <p:cTn id="20" fill="hold">
                            <p:stCondLst>
                              <p:cond delay="2000"/>
                            </p:stCondLst>
                            <p:childTnLst>
                              <p:par>
                                <p:cTn id="21" presetID="10" presetClass="exit" presetSubtype="0" fill="hold" grpId="0" nodeType="afterEffect">
                                  <p:stCondLst>
                                    <p:cond delay="0"/>
                                  </p:stCondLst>
                                  <p:childTnLst>
                                    <p:animEffect transition="out" filter="fade">
                                      <p:cBhvr>
                                        <p:cTn id="22" dur="500"/>
                                        <p:tgtEl>
                                          <p:spTgt spid="17"/>
                                        </p:tgtEl>
                                      </p:cBhvr>
                                    </p:animEffect>
                                    <p:set>
                                      <p:cBhvr>
                                        <p:cTn id="23" dur="1" fill="hold">
                                          <p:stCondLst>
                                            <p:cond delay="499"/>
                                          </p:stCondLst>
                                        </p:cTn>
                                        <p:tgtEl>
                                          <p:spTgt spid="17"/>
                                        </p:tgtEl>
                                        <p:attrNameLst>
                                          <p:attrName>style.visibility</p:attrName>
                                        </p:attrNameLst>
                                      </p:cBhvr>
                                      <p:to>
                                        <p:strVal val="hidden"/>
                                      </p:to>
                                    </p:set>
                                  </p:childTnLst>
                                </p:cTn>
                              </p:par>
                            </p:childTnLst>
                          </p:cTn>
                        </p:par>
                        <p:par>
                          <p:cTn id="24" fill="hold">
                            <p:stCondLst>
                              <p:cond delay="2500"/>
                            </p:stCondLst>
                            <p:childTnLst>
                              <p:par>
                                <p:cTn id="25" presetID="10" presetClass="exit" presetSubtype="0" fill="hold" grpId="0" nodeType="afterEffect">
                                  <p:stCondLst>
                                    <p:cond delay="0"/>
                                  </p:stCondLst>
                                  <p:childTnLst>
                                    <p:animEffect transition="out" filter="fade">
                                      <p:cBhvr>
                                        <p:cTn id="26" dur="500"/>
                                        <p:tgtEl>
                                          <p:spTgt spid="18"/>
                                        </p:tgtEl>
                                      </p:cBhvr>
                                    </p:animEffect>
                                    <p:set>
                                      <p:cBhvr>
                                        <p:cTn id="27" dur="1" fill="hold">
                                          <p:stCondLst>
                                            <p:cond delay="499"/>
                                          </p:stCondLst>
                                        </p:cTn>
                                        <p:tgtEl>
                                          <p:spTgt spid="18"/>
                                        </p:tgtEl>
                                        <p:attrNameLst>
                                          <p:attrName>style.visibility</p:attrName>
                                        </p:attrNameLst>
                                      </p:cBhvr>
                                      <p:to>
                                        <p:strVal val="hidden"/>
                                      </p:to>
                                    </p:set>
                                  </p:childTnLst>
                                </p:cTn>
                              </p:par>
                            </p:childTnLst>
                          </p:cTn>
                        </p:par>
                        <p:par>
                          <p:cTn id="28" fill="hold">
                            <p:stCondLst>
                              <p:cond delay="3000"/>
                            </p:stCondLst>
                            <p:childTnLst>
                              <p:par>
                                <p:cTn id="29" presetID="10" presetClass="exit" presetSubtype="0" fill="hold" grpId="0" nodeType="afterEffect">
                                  <p:stCondLst>
                                    <p:cond delay="0"/>
                                  </p:stCondLst>
                                  <p:childTnLst>
                                    <p:animEffect transition="out" filter="fade">
                                      <p:cBhvr>
                                        <p:cTn id="30" dur="500"/>
                                        <p:tgtEl>
                                          <p:spTgt spid="21"/>
                                        </p:tgtEl>
                                      </p:cBhvr>
                                    </p:animEffect>
                                    <p:set>
                                      <p:cBhvr>
                                        <p:cTn id="31" dur="1" fill="hold">
                                          <p:stCondLst>
                                            <p:cond delay="499"/>
                                          </p:stCondLst>
                                        </p:cTn>
                                        <p:tgtEl>
                                          <p:spTgt spid="21"/>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0" nodeType="clickEffect">
                                  <p:stCondLst>
                                    <p:cond delay="0"/>
                                  </p:stCondLst>
                                  <p:childTnLst>
                                    <p:animEffect transition="out" filter="fade">
                                      <p:cBhvr>
                                        <p:cTn id="35" dur="500"/>
                                        <p:tgtEl>
                                          <p:spTgt spid="51"/>
                                        </p:tgtEl>
                                      </p:cBhvr>
                                    </p:animEffect>
                                    <p:set>
                                      <p:cBhvr>
                                        <p:cTn id="36" dur="1" fill="hold">
                                          <p:stCondLst>
                                            <p:cond delay="499"/>
                                          </p:stCondLst>
                                        </p:cTn>
                                        <p:tgtEl>
                                          <p:spTgt spid="51"/>
                                        </p:tgtEl>
                                        <p:attrNameLst>
                                          <p:attrName>style.visibility</p:attrName>
                                        </p:attrNameLst>
                                      </p:cBhvr>
                                      <p:to>
                                        <p:strVal val="hidden"/>
                                      </p:to>
                                    </p:set>
                                  </p:childTnLst>
                                </p:cTn>
                              </p:par>
                            </p:childTnLst>
                          </p:cTn>
                        </p:par>
                        <p:par>
                          <p:cTn id="37" fill="hold">
                            <p:stCondLst>
                              <p:cond delay="500"/>
                            </p:stCondLst>
                            <p:childTnLst>
                              <p:par>
                                <p:cTn id="38" presetID="10" presetClass="exit" presetSubtype="0" fill="hold" grpId="0" nodeType="afterEffect">
                                  <p:stCondLst>
                                    <p:cond delay="0"/>
                                  </p:stCondLst>
                                  <p:childTnLst>
                                    <p:animEffect transition="out" filter="fade">
                                      <p:cBhvr>
                                        <p:cTn id="39" dur="500"/>
                                        <p:tgtEl>
                                          <p:spTgt spid="23"/>
                                        </p:tgtEl>
                                      </p:cBhvr>
                                    </p:animEffect>
                                    <p:set>
                                      <p:cBhvr>
                                        <p:cTn id="40" dur="1" fill="hold">
                                          <p:stCondLst>
                                            <p:cond delay="499"/>
                                          </p:stCondLst>
                                        </p:cTn>
                                        <p:tgtEl>
                                          <p:spTgt spid="23"/>
                                        </p:tgtEl>
                                        <p:attrNameLst>
                                          <p:attrName>style.visibility</p:attrName>
                                        </p:attrNameLst>
                                      </p:cBhvr>
                                      <p:to>
                                        <p:strVal val="hidden"/>
                                      </p:to>
                                    </p:set>
                                  </p:childTnLst>
                                </p:cTn>
                              </p:par>
                            </p:childTnLst>
                          </p:cTn>
                        </p:par>
                        <p:par>
                          <p:cTn id="41" fill="hold">
                            <p:stCondLst>
                              <p:cond delay="1000"/>
                            </p:stCondLst>
                            <p:childTnLst>
                              <p:par>
                                <p:cTn id="42" presetID="10" presetClass="exit" presetSubtype="0" fill="hold" grpId="0" nodeType="afterEffect">
                                  <p:stCondLst>
                                    <p:cond delay="0"/>
                                  </p:stCondLst>
                                  <p:childTnLst>
                                    <p:animEffect transition="out" filter="fade">
                                      <p:cBhvr>
                                        <p:cTn id="43" dur="500"/>
                                        <p:tgtEl>
                                          <p:spTgt spid="25"/>
                                        </p:tgtEl>
                                      </p:cBhvr>
                                    </p:animEffect>
                                    <p:set>
                                      <p:cBhvr>
                                        <p:cTn id="44" dur="1" fill="hold">
                                          <p:stCondLst>
                                            <p:cond delay="499"/>
                                          </p:stCondLst>
                                        </p:cTn>
                                        <p:tgtEl>
                                          <p:spTgt spid="25"/>
                                        </p:tgtEl>
                                        <p:attrNameLst>
                                          <p:attrName>style.visibility</p:attrName>
                                        </p:attrNameLst>
                                      </p:cBhvr>
                                      <p:to>
                                        <p:strVal val="hidden"/>
                                      </p:to>
                                    </p:set>
                                  </p:childTnLst>
                                </p:cTn>
                              </p:par>
                            </p:childTnLst>
                          </p:cTn>
                        </p:par>
                        <p:par>
                          <p:cTn id="45" fill="hold">
                            <p:stCondLst>
                              <p:cond delay="1500"/>
                            </p:stCondLst>
                            <p:childTnLst>
                              <p:par>
                                <p:cTn id="46" presetID="10" presetClass="exit" presetSubtype="0" fill="hold" grpId="0" nodeType="afterEffect">
                                  <p:stCondLst>
                                    <p:cond delay="0"/>
                                  </p:stCondLst>
                                  <p:childTnLst>
                                    <p:animEffect transition="out" filter="fade">
                                      <p:cBhvr>
                                        <p:cTn id="47" dur="500"/>
                                        <p:tgtEl>
                                          <p:spTgt spid="27"/>
                                        </p:tgtEl>
                                      </p:cBhvr>
                                    </p:animEffect>
                                    <p:set>
                                      <p:cBhvr>
                                        <p:cTn id="48" dur="1" fill="hold">
                                          <p:stCondLst>
                                            <p:cond delay="499"/>
                                          </p:stCondLst>
                                        </p:cTn>
                                        <p:tgtEl>
                                          <p:spTgt spid="27"/>
                                        </p:tgtEl>
                                        <p:attrNameLst>
                                          <p:attrName>style.visibility</p:attrName>
                                        </p:attrNameLst>
                                      </p:cBhvr>
                                      <p:to>
                                        <p:strVal val="hidden"/>
                                      </p:to>
                                    </p:set>
                                  </p:childTnLst>
                                </p:cTn>
                              </p:par>
                            </p:childTnLst>
                          </p:cTn>
                        </p:par>
                        <p:par>
                          <p:cTn id="49" fill="hold">
                            <p:stCondLst>
                              <p:cond delay="2000"/>
                            </p:stCondLst>
                            <p:childTnLst>
                              <p:par>
                                <p:cTn id="50" presetID="10" presetClass="exit" presetSubtype="0" fill="hold" grpId="0" nodeType="afterEffect">
                                  <p:stCondLst>
                                    <p:cond delay="0"/>
                                  </p:stCondLst>
                                  <p:childTnLst>
                                    <p:animEffect transition="out" filter="fade">
                                      <p:cBhvr>
                                        <p:cTn id="51" dur="500"/>
                                        <p:tgtEl>
                                          <p:spTgt spid="28"/>
                                        </p:tgtEl>
                                      </p:cBhvr>
                                    </p:animEffect>
                                    <p:set>
                                      <p:cBhvr>
                                        <p:cTn id="52" dur="1" fill="hold">
                                          <p:stCondLst>
                                            <p:cond delay="499"/>
                                          </p:stCondLst>
                                        </p:cTn>
                                        <p:tgtEl>
                                          <p:spTgt spid="28"/>
                                        </p:tgtEl>
                                        <p:attrNameLst>
                                          <p:attrName>style.visibility</p:attrName>
                                        </p:attrNameLst>
                                      </p:cBhvr>
                                      <p:to>
                                        <p:strVal val="hidden"/>
                                      </p:to>
                                    </p:set>
                                  </p:childTnLst>
                                </p:cTn>
                              </p:par>
                            </p:childTnLst>
                          </p:cTn>
                        </p:par>
                        <p:par>
                          <p:cTn id="53" fill="hold">
                            <p:stCondLst>
                              <p:cond delay="2500"/>
                            </p:stCondLst>
                            <p:childTnLst>
                              <p:par>
                                <p:cTn id="54" presetID="10" presetClass="exit" presetSubtype="0" fill="hold" grpId="0" nodeType="afterEffect">
                                  <p:stCondLst>
                                    <p:cond delay="0"/>
                                  </p:stCondLst>
                                  <p:childTnLst>
                                    <p:animEffect transition="out" filter="fade">
                                      <p:cBhvr>
                                        <p:cTn id="55" dur="500"/>
                                        <p:tgtEl>
                                          <p:spTgt spid="31"/>
                                        </p:tgtEl>
                                      </p:cBhvr>
                                    </p:animEffect>
                                    <p:set>
                                      <p:cBhvr>
                                        <p:cTn id="56" dur="1" fill="hold">
                                          <p:stCondLst>
                                            <p:cond delay="499"/>
                                          </p:stCondLst>
                                        </p:cTn>
                                        <p:tgtEl>
                                          <p:spTgt spid="31"/>
                                        </p:tgtEl>
                                        <p:attrNameLst>
                                          <p:attrName>style.visibility</p:attrName>
                                        </p:attrNameLst>
                                      </p:cBhvr>
                                      <p:to>
                                        <p:strVal val="hidden"/>
                                      </p:to>
                                    </p:set>
                                  </p:childTnLst>
                                </p:cTn>
                              </p:par>
                            </p:childTnLst>
                          </p:cTn>
                        </p:par>
                        <p:par>
                          <p:cTn id="57" fill="hold">
                            <p:stCondLst>
                              <p:cond delay="3000"/>
                            </p:stCondLst>
                            <p:childTnLst>
                              <p:par>
                                <p:cTn id="58" presetID="10" presetClass="exit" presetSubtype="0" fill="hold" grpId="0" nodeType="afterEffect">
                                  <p:stCondLst>
                                    <p:cond delay="0"/>
                                  </p:stCondLst>
                                  <p:childTnLst>
                                    <p:animEffect transition="out" filter="fade">
                                      <p:cBhvr>
                                        <p:cTn id="59" dur="500"/>
                                        <p:tgtEl>
                                          <p:spTgt spid="32"/>
                                        </p:tgtEl>
                                      </p:cBhvr>
                                    </p:animEffect>
                                    <p:set>
                                      <p:cBhvr>
                                        <p:cTn id="60" dur="1" fill="hold">
                                          <p:stCondLst>
                                            <p:cond delay="499"/>
                                          </p:stCondLst>
                                        </p:cTn>
                                        <p:tgtEl>
                                          <p:spTgt spid="32"/>
                                        </p:tgtEl>
                                        <p:attrNameLst>
                                          <p:attrName>style.visibility</p:attrName>
                                        </p:attrNameLst>
                                      </p:cBhvr>
                                      <p:to>
                                        <p:strVal val="hidden"/>
                                      </p:to>
                                    </p:set>
                                  </p:childTnLst>
                                </p:cTn>
                              </p:par>
                            </p:childTnLst>
                          </p:cTn>
                        </p:par>
                        <p:par>
                          <p:cTn id="61" fill="hold">
                            <p:stCondLst>
                              <p:cond delay="3500"/>
                            </p:stCondLst>
                            <p:childTnLst>
                              <p:par>
                                <p:cTn id="62" presetID="10" presetClass="exit" presetSubtype="0" fill="hold" grpId="0" nodeType="afterEffect">
                                  <p:stCondLst>
                                    <p:cond delay="0"/>
                                  </p:stCondLst>
                                  <p:childTnLst>
                                    <p:animEffect transition="out" filter="fade">
                                      <p:cBhvr>
                                        <p:cTn id="63" dur="500"/>
                                        <p:tgtEl>
                                          <p:spTgt spid="35"/>
                                        </p:tgtEl>
                                      </p:cBhvr>
                                    </p:animEffect>
                                    <p:set>
                                      <p:cBhvr>
                                        <p:cTn id="64" dur="1" fill="hold">
                                          <p:stCondLst>
                                            <p:cond delay="499"/>
                                          </p:stCondLst>
                                        </p:cTn>
                                        <p:tgtEl>
                                          <p:spTgt spid="35"/>
                                        </p:tgtEl>
                                        <p:attrNameLst>
                                          <p:attrName>style.visibility</p:attrName>
                                        </p:attrNameLst>
                                      </p:cBhvr>
                                      <p:to>
                                        <p:strVal val="hidden"/>
                                      </p:to>
                                    </p:set>
                                  </p:childTnLst>
                                </p:cTn>
                              </p:par>
                            </p:childTnLst>
                          </p:cTn>
                        </p:par>
                        <p:par>
                          <p:cTn id="65" fill="hold">
                            <p:stCondLst>
                              <p:cond delay="4000"/>
                            </p:stCondLst>
                            <p:childTnLst>
                              <p:par>
                                <p:cTn id="66" presetID="10" presetClass="exit" presetSubtype="0" fill="hold" grpId="0" nodeType="afterEffect">
                                  <p:stCondLst>
                                    <p:cond delay="0"/>
                                  </p:stCondLst>
                                  <p:childTnLst>
                                    <p:animEffect transition="out" filter="fade">
                                      <p:cBhvr>
                                        <p:cTn id="67" dur="500"/>
                                        <p:tgtEl>
                                          <p:spTgt spid="36"/>
                                        </p:tgtEl>
                                      </p:cBhvr>
                                    </p:animEffect>
                                    <p:set>
                                      <p:cBhvr>
                                        <p:cTn id="68" dur="1" fill="hold">
                                          <p:stCondLst>
                                            <p:cond delay="499"/>
                                          </p:stCondLst>
                                        </p:cTn>
                                        <p:tgtEl>
                                          <p:spTgt spid="36"/>
                                        </p:tgtEl>
                                        <p:attrNameLst>
                                          <p:attrName>style.visibility</p:attrName>
                                        </p:attrNameLst>
                                      </p:cBhvr>
                                      <p:to>
                                        <p:strVal val="hidden"/>
                                      </p:to>
                                    </p:set>
                                  </p:childTnLst>
                                </p:cTn>
                              </p:par>
                            </p:childTnLst>
                          </p:cTn>
                        </p:par>
                        <p:par>
                          <p:cTn id="69" fill="hold">
                            <p:stCondLst>
                              <p:cond delay="4500"/>
                            </p:stCondLst>
                            <p:childTnLst>
                              <p:par>
                                <p:cTn id="70" presetID="10" presetClass="exit" presetSubtype="0" fill="hold" grpId="0" nodeType="afterEffect">
                                  <p:stCondLst>
                                    <p:cond delay="0"/>
                                  </p:stCondLst>
                                  <p:childTnLst>
                                    <p:animEffect transition="out" filter="fade">
                                      <p:cBhvr>
                                        <p:cTn id="71" dur="500"/>
                                        <p:tgtEl>
                                          <p:spTgt spid="39"/>
                                        </p:tgtEl>
                                      </p:cBhvr>
                                    </p:animEffect>
                                    <p:set>
                                      <p:cBhvr>
                                        <p:cTn id="72" dur="1" fill="hold">
                                          <p:stCondLst>
                                            <p:cond delay="499"/>
                                          </p:stCondLst>
                                        </p:cTn>
                                        <p:tgtEl>
                                          <p:spTgt spid="39"/>
                                        </p:tgtEl>
                                        <p:attrNameLst>
                                          <p:attrName>style.visibility</p:attrName>
                                        </p:attrNameLst>
                                      </p:cBhvr>
                                      <p:to>
                                        <p:strVal val="hidden"/>
                                      </p:to>
                                    </p:set>
                                  </p:childTnLst>
                                </p:cTn>
                              </p:par>
                            </p:childTnLst>
                          </p:cTn>
                        </p:par>
                        <p:par>
                          <p:cTn id="73" fill="hold">
                            <p:stCondLst>
                              <p:cond delay="5000"/>
                            </p:stCondLst>
                            <p:childTnLst>
                              <p:par>
                                <p:cTn id="74" presetID="10" presetClass="exit" presetSubtype="0" fill="hold" grpId="0" nodeType="afterEffect">
                                  <p:stCondLst>
                                    <p:cond delay="0"/>
                                  </p:stCondLst>
                                  <p:childTnLst>
                                    <p:animEffect transition="out" filter="fade">
                                      <p:cBhvr>
                                        <p:cTn id="75" dur="500"/>
                                        <p:tgtEl>
                                          <p:spTgt spid="40"/>
                                        </p:tgtEl>
                                      </p:cBhvr>
                                    </p:animEffect>
                                    <p:set>
                                      <p:cBhvr>
                                        <p:cTn id="76" dur="1" fill="hold">
                                          <p:stCondLst>
                                            <p:cond delay="499"/>
                                          </p:stCondLst>
                                        </p:cTn>
                                        <p:tgtEl>
                                          <p:spTgt spid="40"/>
                                        </p:tgtEl>
                                        <p:attrNameLst>
                                          <p:attrName>style.visibility</p:attrName>
                                        </p:attrNameLst>
                                      </p:cBhvr>
                                      <p:to>
                                        <p:strVal val="hidden"/>
                                      </p:to>
                                    </p:set>
                                  </p:childTnLst>
                                </p:cTn>
                              </p:par>
                            </p:childTnLst>
                          </p:cTn>
                        </p:par>
                        <p:par>
                          <p:cTn id="77" fill="hold">
                            <p:stCondLst>
                              <p:cond delay="5500"/>
                            </p:stCondLst>
                            <p:childTnLst>
                              <p:par>
                                <p:cTn id="78" presetID="10" presetClass="exit" presetSubtype="0" fill="hold" grpId="0" nodeType="afterEffect">
                                  <p:stCondLst>
                                    <p:cond delay="0"/>
                                  </p:stCondLst>
                                  <p:childTnLst>
                                    <p:animEffect transition="out" filter="fade">
                                      <p:cBhvr>
                                        <p:cTn id="79" dur="500"/>
                                        <p:tgtEl>
                                          <p:spTgt spid="43"/>
                                        </p:tgtEl>
                                      </p:cBhvr>
                                    </p:animEffect>
                                    <p:set>
                                      <p:cBhvr>
                                        <p:cTn id="80" dur="1" fill="hold">
                                          <p:stCondLst>
                                            <p:cond delay="499"/>
                                          </p:stCondLst>
                                        </p:cTn>
                                        <p:tgtEl>
                                          <p:spTgt spid="43"/>
                                        </p:tgtEl>
                                        <p:attrNameLst>
                                          <p:attrName>style.visibility</p:attrName>
                                        </p:attrNameLst>
                                      </p:cBhvr>
                                      <p:to>
                                        <p:strVal val="hidden"/>
                                      </p:to>
                                    </p:set>
                                  </p:childTnLst>
                                </p:cTn>
                              </p:par>
                            </p:childTnLst>
                          </p:cTn>
                        </p:par>
                        <p:par>
                          <p:cTn id="81" fill="hold">
                            <p:stCondLst>
                              <p:cond delay="6000"/>
                            </p:stCondLst>
                            <p:childTnLst>
                              <p:par>
                                <p:cTn id="82" presetID="10" presetClass="exit" presetSubtype="0" fill="hold" grpId="0" nodeType="afterEffect">
                                  <p:stCondLst>
                                    <p:cond delay="0"/>
                                  </p:stCondLst>
                                  <p:childTnLst>
                                    <p:animEffect transition="out" filter="fade">
                                      <p:cBhvr>
                                        <p:cTn id="83" dur="500"/>
                                        <p:tgtEl>
                                          <p:spTgt spid="44"/>
                                        </p:tgtEl>
                                      </p:cBhvr>
                                    </p:animEffect>
                                    <p:set>
                                      <p:cBhvr>
                                        <p:cTn id="84" dur="1" fill="hold">
                                          <p:stCondLst>
                                            <p:cond delay="499"/>
                                          </p:stCondLst>
                                        </p:cTn>
                                        <p:tgtEl>
                                          <p:spTgt spid="44"/>
                                        </p:tgtEl>
                                        <p:attrNameLst>
                                          <p:attrName>style.visibility</p:attrName>
                                        </p:attrNameLst>
                                      </p:cBhvr>
                                      <p:to>
                                        <p:strVal val="hidden"/>
                                      </p:to>
                                    </p:set>
                                  </p:childTnLst>
                                </p:cTn>
                              </p:par>
                            </p:childTnLst>
                          </p:cTn>
                        </p:par>
                        <p:par>
                          <p:cTn id="85" fill="hold">
                            <p:stCondLst>
                              <p:cond delay="6500"/>
                            </p:stCondLst>
                            <p:childTnLst>
                              <p:par>
                                <p:cTn id="86" presetID="10" presetClass="exit" presetSubtype="0" fill="hold" grpId="0" nodeType="afterEffect">
                                  <p:stCondLst>
                                    <p:cond delay="0"/>
                                  </p:stCondLst>
                                  <p:childTnLst>
                                    <p:animEffect transition="out" filter="fade">
                                      <p:cBhvr>
                                        <p:cTn id="87" dur="500"/>
                                        <p:tgtEl>
                                          <p:spTgt spid="47"/>
                                        </p:tgtEl>
                                      </p:cBhvr>
                                    </p:animEffect>
                                    <p:set>
                                      <p:cBhvr>
                                        <p:cTn id="88" dur="1" fill="hold">
                                          <p:stCondLst>
                                            <p:cond delay="499"/>
                                          </p:stCondLst>
                                        </p:cTn>
                                        <p:tgtEl>
                                          <p:spTgt spid="47"/>
                                        </p:tgtEl>
                                        <p:attrNameLst>
                                          <p:attrName>style.visibility</p:attrName>
                                        </p:attrNameLst>
                                      </p:cBhvr>
                                      <p:to>
                                        <p:strVal val="hidden"/>
                                      </p:to>
                                    </p:set>
                                  </p:childTnLst>
                                </p:cTn>
                              </p:par>
                            </p:childTnLst>
                          </p:cTn>
                        </p:par>
                        <p:par>
                          <p:cTn id="89" fill="hold">
                            <p:stCondLst>
                              <p:cond delay="7000"/>
                            </p:stCondLst>
                            <p:childTnLst>
                              <p:par>
                                <p:cTn id="90" presetID="10" presetClass="exit" presetSubtype="0" fill="hold" grpId="0" nodeType="afterEffect">
                                  <p:stCondLst>
                                    <p:cond delay="0"/>
                                  </p:stCondLst>
                                  <p:childTnLst>
                                    <p:animEffect transition="out" filter="fade">
                                      <p:cBhvr>
                                        <p:cTn id="91" dur="500"/>
                                        <p:tgtEl>
                                          <p:spTgt spid="48"/>
                                        </p:tgtEl>
                                      </p:cBhvr>
                                    </p:animEffect>
                                    <p:set>
                                      <p:cBhvr>
                                        <p:cTn id="92" dur="1" fill="hold">
                                          <p:stCondLst>
                                            <p:cond delay="499"/>
                                          </p:stCondLst>
                                        </p:cTn>
                                        <p:tgtEl>
                                          <p:spTgt spid="4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P spid="14" grpId="0" animBg="1"/>
      <p:bldP spid="17" grpId="0" animBg="1"/>
      <p:bldP spid="18" grpId="0" animBg="1"/>
      <p:bldP spid="21" grpId="0" animBg="1"/>
      <p:bldP spid="23" grpId="0" animBg="1"/>
      <p:bldP spid="25" grpId="0" animBg="1"/>
      <p:bldP spid="27" grpId="0" animBg="1"/>
      <p:bldP spid="28" grpId="0" animBg="1"/>
      <p:bldP spid="31" grpId="0" animBg="1"/>
      <p:bldP spid="32" grpId="0" animBg="1"/>
      <p:bldP spid="35" grpId="0" animBg="1"/>
      <p:bldP spid="36" grpId="0" animBg="1"/>
      <p:bldP spid="39" grpId="0" animBg="1"/>
      <p:bldP spid="40" grpId="0" animBg="1"/>
      <p:bldP spid="43" grpId="0" animBg="1"/>
      <p:bldP spid="44" grpId="0" animBg="1"/>
      <p:bldP spid="47" grpId="0" animBg="1"/>
      <p:bldP spid="48" grpId="0" animBg="1"/>
      <p:bldP spid="5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1:1</a:t>
            </a:r>
          </a:p>
        </p:txBody>
      </p:sp>
      <p:pic>
        <p:nvPicPr>
          <p:cNvPr id="4" name="Picture 3">
            <a:extLst>
              <a:ext uri="{FF2B5EF4-FFF2-40B4-BE49-F238E27FC236}">
                <a16:creationId xmlns:a16="http://schemas.microsoft.com/office/drawing/2014/main" id="{9EEB78F8-C839-4DC6-9FC7-5BA3FDEF1089}"/>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18277" y="2482953"/>
            <a:ext cx="7907446" cy="1160575"/>
          </a:xfrm>
          <a:prstGeom prst="rect">
            <a:avLst/>
          </a:prstGeom>
        </p:spPr>
      </p:pic>
      <p:pic>
        <p:nvPicPr>
          <p:cNvPr id="9" name="Picture 8">
            <a:extLst>
              <a:ext uri="{FF2B5EF4-FFF2-40B4-BE49-F238E27FC236}">
                <a16:creationId xmlns:a16="http://schemas.microsoft.com/office/drawing/2014/main" id="{F88CC0C1-66C1-4AFD-A40B-BD468C6AD905}"/>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375105"/>
            <a:ext cx="7907446" cy="1268423"/>
          </a:xfrm>
          <a:prstGeom prst="rect">
            <a:avLst/>
          </a:prstGeom>
        </p:spPr>
      </p:pic>
      <p:pic>
        <p:nvPicPr>
          <p:cNvPr id="14" name="Picture 13">
            <a:extLst>
              <a:ext uri="{FF2B5EF4-FFF2-40B4-BE49-F238E27FC236}">
                <a16:creationId xmlns:a16="http://schemas.microsoft.com/office/drawing/2014/main" id="{10602DA0-3B2F-4F0A-B4FB-19758D6046B8}"/>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237740"/>
            <a:ext cx="7907446" cy="1981200"/>
          </a:xfrm>
          <a:prstGeom prst="rect">
            <a:avLst/>
          </a:prstGeom>
        </p:spPr>
      </p:pic>
      <p:pic>
        <p:nvPicPr>
          <p:cNvPr id="16" name="Picture 15">
            <a:extLst>
              <a:ext uri="{FF2B5EF4-FFF2-40B4-BE49-F238E27FC236}">
                <a16:creationId xmlns:a16="http://schemas.microsoft.com/office/drawing/2014/main" id="{FE5E5727-9065-4E3D-A378-DEA05EAECB5F}"/>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236596"/>
            <a:ext cx="7907446" cy="1982344"/>
          </a:xfrm>
          <a:prstGeom prst="rect">
            <a:avLst/>
          </a:prstGeom>
        </p:spPr>
      </p:pic>
      <p:pic>
        <p:nvPicPr>
          <p:cNvPr id="18" name="Picture 17">
            <a:extLst>
              <a:ext uri="{FF2B5EF4-FFF2-40B4-BE49-F238E27FC236}">
                <a16:creationId xmlns:a16="http://schemas.microsoft.com/office/drawing/2014/main" id="{496B462D-497C-413F-85D8-6380FFDDA1CE}"/>
              </a:ext>
            </a:extLst>
          </p:cNvPr>
          <p:cNvPicPr>
            <a:picLocks noChangeAspect="1"/>
          </p:cNvPicPr>
          <p:nvPr/>
        </p:nvPicPr>
        <p:blipFill rotWithShape="1">
          <a:blip r:embed="rId7">
            <a:extLst>
              <a:ext uri="{28A0092B-C50C-407E-A947-70E740481C1C}">
                <a14:useLocalDpi xmlns:a14="http://schemas.microsoft.com/office/drawing/2010/main" val="0"/>
              </a:ext>
            </a:extLst>
          </a:blip>
          <a:srcRect/>
          <a:stretch/>
        </p:blipFill>
        <p:spPr>
          <a:xfrm>
            <a:off x="618277" y="2401478"/>
            <a:ext cx="7907446" cy="1988457"/>
          </a:xfrm>
          <a:prstGeom prst="rect">
            <a:avLst/>
          </a:prstGeom>
        </p:spPr>
      </p:pic>
    </p:spTree>
    <p:extLst>
      <p:ext uri="{BB962C8B-B14F-4D97-AF65-F5344CB8AC3E}">
        <p14:creationId xmlns:p14="http://schemas.microsoft.com/office/powerpoint/2010/main" val="1131002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1:2</a:t>
            </a:r>
          </a:p>
        </p:txBody>
      </p:sp>
      <p:pic>
        <p:nvPicPr>
          <p:cNvPr id="5" name="Picture 4">
            <a:extLst>
              <a:ext uri="{FF2B5EF4-FFF2-40B4-BE49-F238E27FC236}">
                <a16:creationId xmlns:a16="http://schemas.microsoft.com/office/drawing/2014/main" id="{1E0290EE-F544-4DCE-BA64-D229C1CB041F}"/>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18277" y="2482758"/>
            <a:ext cx="7907446" cy="1264030"/>
          </a:xfrm>
          <a:prstGeom prst="rect">
            <a:avLst/>
          </a:prstGeom>
        </p:spPr>
      </p:pic>
      <p:pic>
        <p:nvPicPr>
          <p:cNvPr id="13" name="Picture 12">
            <a:extLst>
              <a:ext uri="{FF2B5EF4-FFF2-40B4-BE49-F238E27FC236}">
                <a16:creationId xmlns:a16="http://schemas.microsoft.com/office/drawing/2014/main" id="{68C30166-5015-4321-8F01-8E652D15A814}"/>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336800"/>
            <a:ext cx="7907446" cy="1409988"/>
          </a:xfrm>
          <a:prstGeom prst="rect">
            <a:avLst/>
          </a:prstGeom>
        </p:spPr>
      </p:pic>
      <p:pic>
        <p:nvPicPr>
          <p:cNvPr id="17" name="Picture 16">
            <a:extLst>
              <a:ext uri="{FF2B5EF4-FFF2-40B4-BE49-F238E27FC236}">
                <a16:creationId xmlns:a16="http://schemas.microsoft.com/office/drawing/2014/main" id="{384C0F33-FDB1-4916-91E1-B4983C533127}"/>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336800"/>
            <a:ext cx="7907446" cy="1930400"/>
          </a:xfrm>
          <a:prstGeom prst="rect">
            <a:avLst/>
          </a:prstGeom>
        </p:spPr>
      </p:pic>
      <p:pic>
        <p:nvPicPr>
          <p:cNvPr id="20" name="Picture 19">
            <a:extLst>
              <a:ext uri="{FF2B5EF4-FFF2-40B4-BE49-F238E27FC236}">
                <a16:creationId xmlns:a16="http://schemas.microsoft.com/office/drawing/2014/main" id="{BC8F3ABF-0154-4AE7-AF20-8D2D42E37F34}"/>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618277" y="2348705"/>
            <a:ext cx="7907446" cy="2019300"/>
          </a:xfrm>
          <a:prstGeom prst="rect">
            <a:avLst/>
          </a:prstGeom>
        </p:spPr>
      </p:pic>
      <p:pic>
        <p:nvPicPr>
          <p:cNvPr id="22" name="Picture 21">
            <a:extLst>
              <a:ext uri="{FF2B5EF4-FFF2-40B4-BE49-F238E27FC236}">
                <a16:creationId xmlns:a16="http://schemas.microsoft.com/office/drawing/2014/main" id="{D7E946B7-229C-4956-AF46-315B5683D506}"/>
              </a:ext>
            </a:extLst>
          </p:cNvPr>
          <p:cNvPicPr>
            <a:picLocks noChangeAspect="1"/>
          </p:cNvPicPr>
          <p:nvPr/>
        </p:nvPicPr>
        <p:blipFill rotWithShape="1">
          <a:blip r:embed="rId7">
            <a:extLst>
              <a:ext uri="{28A0092B-C50C-407E-A947-70E740481C1C}">
                <a14:useLocalDpi xmlns:a14="http://schemas.microsoft.com/office/drawing/2010/main" val="0"/>
              </a:ext>
            </a:extLst>
          </a:blip>
          <a:srcRect b="-6471"/>
          <a:stretch/>
        </p:blipFill>
        <p:spPr>
          <a:xfrm>
            <a:off x="618277" y="2341562"/>
            <a:ext cx="7907446" cy="2108200"/>
          </a:xfrm>
          <a:prstGeom prst="rect">
            <a:avLst/>
          </a:prstGeom>
        </p:spPr>
      </p:pic>
    </p:spTree>
    <p:extLst>
      <p:ext uri="{BB962C8B-B14F-4D97-AF65-F5344CB8AC3E}">
        <p14:creationId xmlns:p14="http://schemas.microsoft.com/office/powerpoint/2010/main" val="30609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1:2</a:t>
            </a:r>
          </a:p>
        </p:txBody>
      </p:sp>
      <p:pic>
        <p:nvPicPr>
          <p:cNvPr id="4" name="Picture 3">
            <a:extLst>
              <a:ext uri="{FF2B5EF4-FFF2-40B4-BE49-F238E27FC236}">
                <a16:creationId xmlns:a16="http://schemas.microsoft.com/office/drawing/2014/main" id="{7FC11FB3-A039-426D-A46B-C68E800A1E69}"/>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18277" y="2481507"/>
            <a:ext cx="7907446" cy="1735689"/>
          </a:xfrm>
          <a:prstGeom prst="rect">
            <a:avLst/>
          </a:prstGeom>
        </p:spPr>
      </p:pic>
      <p:pic>
        <p:nvPicPr>
          <p:cNvPr id="14" name="Picture 13">
            <a:extLst>
              <a:ext uri="{FF2B5EF4-FFF2-40B4-BE49-F238E27FC236}">
                <a16:creationId xmlns:a16="http://schemas.microsoft.com/office/drawing/2014/main" id="{41041E4E-97AF-4D91-AD09-40EAA52F3CC1}"/>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322286"/>
            <a:ext cx="7907446" cy="1894910"/>
          </a:xfrm>
          <a:prstGeom prst="rect">
            <a:avLst/>
          </a:prstGeom>
        </p:spPr>
      </p:pic>
      <p:pic>
        <p:nvPicPr>
          <p:cNvPr id="16" name="Picture 15">
            <a:extLst>
              <a:ext uri="{FF2B5EF4-FFF2-40B4-BE49-F238E27FC236}">
                <a16:creationId xmlns:a16="http://schemas.microsoft.com/office/drawing/2014/main" id="{5EE7DFF5-D7FA-4992-91F7-C8716F85221A}"/>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322286"/>
            <a:ext cx="7907446" cy="1894910"/>
          </a:xfrm>
          <a:prstGeom prst="rect">
            <a:avLst/>
          </a:prstGeom>
        </p:spPr>
      </p:pic>
    </p:spTree>
    <p:extLst>
      <p:ext uri="{BB962C8B-B14F-4D97-AF65-F5344CB8AC3E}">
        <p14:creationId xmlns:p14="http://schemas.microsoft.com/office/powerpoint/2010/main" val="169037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0FE7F69-7314-4A8C-BC31-724EA33A49A1}"/>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618277" y="2481592"/>
            <a:ext cx="7907446" cy="1686852"/>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1:3</a:t>
            </a:r>
          </a:p>
        </p:txBody>
      </p:sp>
      <p:pic>
        <p:nvPicPr>
          <p:cNvPr id="11" name="Picture 10">
            <a:extLst>
              <a:ext uri="{FF2B5EF4-FFF2-40B4-BE49-F238E27FC236}">
                <a16:creationId xmlns:a16="http://schemas.microsoft.com/office/drawing/2014/main" id="{A8E83CAE-D73F-46BA-816B-F2C31EB75406}"/>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618277" y="2444749"/>
            <a:ext cx="7907446" cy="1819275"/>
          </a:xfrm>
          <a:prstGeom prst="rect">
            <a:avLst/>
          </a:prstGeom>
        </p:spPr>
      </p:pic>
      <p:pic>
        <p:nvPicPr>
          <p:cNvPr id="13" name="Picture 12">
            <a:extLst>
              <a:ext uri="{FF2B5EF4-FFF2-40B4-BE49-F238E27FC236}">
                <a16:creationId xmlns:a16="http://schemas.microsoft.com/office/drawing/2014/main" id="{960C588B-766E-4EFD-80FD-21C84E7FC7A4}"/>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618277" y="2460271"/>
            <a:ext cx="7907446" cy="1820419"/>
          </a:xfrm>
          <a:prstGeom prst="rect">
            <a:avLst/>
          </a:prstGeom>
        </p:spPr>
      </p:pic>
    </p:spTree>
    <p:extLst>
      <p:ext uri="{BB962C8B-B14F-4D97-AF65-F5344CB8AC3E}">
        <p14:creationId xmlns:p14="http://schemas.microsoft.com/office/powerpoint/2010/main" val="63659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1:4</a:t>
            </a:r>
          </a:p>
        </p:txBody>
      </p:sp>
      <p:graphicFrame>
        <p:nvGraphicFramePr>
          <p:cNvPr id="3" name="Object 2">
            <a:extLst>
              <a:ext uri="{FF2B5EF4-FFF2-40B4-BE49-F238E27FC236}">
                <a16:creationId xmlns:a16="http://schemas.microsoft.com/office/drawing/2014/main" id="{9B58BCF9-AFBE-49D5-BC64-ABE7D905AB2D}"/>
              </a:ext>
            </a:extLst>
          </p:cNvPr>
          <p:cNvGraphicFramePr>
            <a:graphicFrameLocks noChangeAspect="1"/>
          </p:cNvGraphicFramePr>
          <p:nvPr>
            <p:extLst>
              <p:ext uri="{D42A27DB-BD31-4B8C-83A1-F6EECF244321}">
                <p14:modId xmlns:p14="http://schemas.microsoft.com/office/powerpoint/2010/main" val="360874993"/>
              </p:ext>
            </p:extLst>
          </p:nvPr>
        </p:nvGraphicFramePr>
        <p:xfrm>
          <a:off x="2674938" y="1190625"/>
          <a:ext cx="1422400" cy="736600"/>
        </p:xfrm>
        <a:graphic>
          <a:graphicData uri="http://schemas.openxmlformats.org/presentationml/2006/ole">
            <mc:AlternateContent xmlns:mc="http://schemas.openxmlformats.org/markup-compatibility/2006">
              <mc:Choice xmlns:v="urn:schemas-microsoft-com:vml" Requires="v">
                <p:oleObj spid="_x0000_s1026" name="Equation" r:id="rId4" imgW="1422360" imgH="736560" progId="Equation.DSMT4">
                  <p:embed/>
                </p:oleObj>
              </mc:Choice>
              <mc:Fallback>
                <p:oleObj name="Equation" r:id="rId4" imgW="1422360" imgH="736560" progId="Equation.DSMT4">
                  <p:embed/>
                  <p:pic>
                    <p:nvPicPr>
                      <p:cNvPr id="3" name="Object 2">
                        <a:extLst>
                          <a:ext uri="{FF2B5EF4-FFF2-40B4-BE49-F238E27FC236}">
                            <a16:creationId xmlns:a16="http://schemas.microsoft.com/office/drawing/2014/main" id="{9B58BCF9-AFBE-49D5-BC64-ABE7D905AB2D}"/>
                          </a:ext>
                        </a:extLst>
                      </p:cNvPr>
                      <p:cNvPicPr/>
                      <p:nvPr/>
                    </p:nvPicPr>
                    <p:blipFill>
                      <a:blip r:embed="rId5"/>
                      <a:stretch>
                        <a:fillRect/>
                      </a:stretch>
                    </p:blipFill>
                    <p:spPr>
                      <a:xfrm>
                        <a:off x="2674938" y="1190625"/>
                        <a:ext cx="1422400" cy="7366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F9A1EB4-7A2D-43E0-96EA-977511627162}"/>
              </a:ext>
            </a:extLst>
          </p:cNvPr>
          <p:cNvGraphicFramePr>
            <a:graphicFrameLocks noChangeAspect="1"/>
          </p:cNvGraphicFramePr>
          <p:nvPr>
            <p:extLst>
              <p:ext uri="{D42A27DB-BD31-4B8C-83A1-F6EECF244321}">
                <p14:modId xmlns:p14="http://schemas.microsoft.com/office/powerpoint/2010/main" val="653607089"/>
              </p:ext>
            </p:extLst>
          </p:nvPr>
        </p:nvGraphicFramePr>
        <p:xfrm>
          <a:off x="2674938" y="2481263"/>
          <a:ext cx="1397000" cy="736600"/>
        </p:xfrm>
        <a:graphic>
          <a:graphicData uri="http://schemas.openxmlformats.org/presentationml/2006/ole">
            <mc:AlternateContent xmlns:mc="http://schemas.openxmlformats.org/markup-compatibility/2006">
              <mc:Choice xmlns:v="urn:schemas-microsoft-com:vml" Requires="v">
                <p:oleObj spid="_x0000_s1027" name="Equation" r:id="rId6" imgW="1396800" imgH="736560" progId="Equation.DSMT4">
                  <p:embed/>
                </p:oleObj>
              </mc:Choice>
              <mc:Fallback>
                <p:oleObj name="Equation" r:id="rId6" imgW="1396800" imgH="736560" progId="Equation.DSMT4">
                  <p:embed/>
                  <p:pic>
                    <p:nvPicPr>
                      <p:cNvPr id="8" name="Object 7">
                        <a:extLst>
                          <a:ext uri="{FF2B5EF4-FFF2-40B4-BE49-F238E27FC236}">
                            <a16:creationId xmlns:a16="http://schemas.microsoft.com/office/drawing/2014/main" id="{EF9A1EB4-7A2D-43E0-96EA-977511627162}"/>
                          </a:ext>
                        </a:extLst>
                      </p:cNvPr>
                      <p:cNvPicPr/>
                      <p:nvPr/>
                    </p:nvPicPr>
                    <p:blipFill>
                      <a:blip r:embed="rId7"/>
                      <a:stretch>
                        <a:fillRect/>
                      </a:stretch>
                    </p:blipFill>
                    <p:spPr>
                      <a:xfrm>
                        <a:off x="2674938" y="2481263"/>
                        <a:ext cx="1397000" cy="7366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95DB0BAE-0DD8-4CAF-8906-6C77CDCBD144}"/>
              </a:ext>
            </a:extLst>
          </p:cNvPr>
          <p:cNvGraphicFramePr>
            <a:graphicFrameLocks noChangeAspect="1"/>
          </p:cNvGraphicFramePr>
          <p:nvPr>
            <p:extLst>
              <p:ext uri="{D42A27DB-BD31-4B8C-83A1-F6EECF244321}">
                <p14:modId xmlns:p14="http://schemas.microsoft.com/office/powerpoint/2010/main" val="2921756398"/>
              </p:ext>
            </p:extLst>
          </p:nvPr>
        </p:nvGraphicFramePr>
        <p:xfrm>
          <a:off x="2674938" y="3771900"/>
          <a:ext cx="1536700" cy="736600"/>
        </p:xfrm>
        <a:graphic>
          <a:graphicData uri="http://schemas.openxmlformats.org/presentationml/2006/ole">
            <mc:AlternateContent xmlns:mc="http://schemas.openxmlformats.org/markup-compatibility/2006">
              <mc:Choice xmlns:v="urn:schemas-microsoft-com:vml" Requires="v">
                <p:oleObj spid="_x0000_s1028" name="Equation" r:id="rId8" imgW="1536480" imgH="736560" progId="Equation.DSMT4">
                  <p:embed/>
                </p:oleObj>
              </mc:Choice>
              <mc:Fallback>
                <p:oleObj name="Equation" r:id="rId8" imgW="1536480" imgH="736560" progId="Equation.DSMT4">
                  <p:embed/>
                  <p:pic>
                    <p:nvPicPr>
                      <p:cNvPr id="10" name="Object 9">
                        <a:extLst>
                          <a:ext uri="{FF2B5EF4-FFF2-40B4-BE49-F238E27FC236}">
                            <a16:creationId xmlns:a16="http://schemas.microsoft.com/office/drawing/2014/main" id="{95DB0BAE-0DD8-4CAF-8906-6C77CDCBD144}"/>
                          </a:ext>
                        </a:extLst>
                      </p:cNvPr>
                      <p:cNvPicPr/>
                      <p:nvPr/>
                    </p:nvPicPr>
                    <p:blipFill>
                      <a:blip r:embed="rId9"/>
                      <a:stretch>
                        <a:fillRect/>
                      </a:stretch>
                    </p:blipFill>
                    <p:spPr>
                      <a:xfrm>
                        <a:off x="2674938" y="3771900"/>
                        <a:ext cx="1536700" cy="7366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94A282F2-91F3-4F65-B0F7-098C76776879}"/>
              </a:ext>
            </a:extLst>
          </p:cNvPr>
          <p:cNvGraphicFramePr>
            <a:graphicFrameLocks noChangeAspect="1"/>
          </p:cNvGraphicFramePr>
          <p:nvPr>
            <p:extLst>
              <p:ext uri="{D42A27DB-BD31-4B8C-83A1-F6EECF244321}">
                <p14:modId xmlns:p14="http://schemas.microsoft.com/office/powerpoint/2010/main" val="1330006258"/>
              </p:ext>
            </p:extLst>
          </p:nvPr>
        </p:nvGraphicFramePr>
        <p:xfrm>
          <a:off x="2674938" y="5062538"/>
          <a:ext cx="1511300" cy="736600"/>
        </p:xfrm>
        <a:graphic>
          <a:graphicData uri="http://schemas.openxmlformats.org/presentationml/2006/ole">
            <mc:AlternateContent xmlns:mc="http://schemas.openxmlformats.org/markup-compatibility/2006">
              <mc:Choice xmlns:v="urn:schemas-microsoft-com:vml" Requires="v">
                <p:oleObj spid="_x0000_s1029" name="Equation" r:id="rId10" imgW="1511280" imgH="736560" progId="Equation.DSMT4">
                  <p:embed/>
                </p:oleObj>
              </mc:Choice>
              <mc:Fallback>
                <p:oleObj name="Equation" r:id="rId10" imgW="1511280" imgH="736560" progId="Equation.DSMT4">
                  <p:embed/>
                  <p:pic>
                    <p:nvPicPr>
                      <p:cNvPr id="14" name="Object 13">
                        <a:extLst>
                          <a:ext uri="{FF2B5EF4-FFF2-40B4-BE49-F238E27FC236}">
                            <a16:creationId xmlns:a16="http://schemas.microsoft.com/office/drawing/2014/main" id="{94A282F2-91F3-4F65-B0F7-098C76776879}"/>
                          </a:ext>
                        </a:extLst>
                      </p:cNvPr>
                      <p:cNvPicPr/>
                      <p:nvPr/>
                    </p:nvPicPr>
                    <p:blipFill>
                      <a:blip r:embed="rId11"/>
                      <a:stretch>
                        <a:fillRect/>
                      </a:stretch>
                    </p:blipFill>
                    <p:spPr>
                      <a:xfrm>
                        <a:off x="2674938" y="5062538"/>
                        <a:ext cx="1511300" cy="736600"/>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29157DF5-5A1D-4244-9B32-16991E2E012C}"/>
              </a:ext>
            </a:extLst>
          </p:cNvPr>
          <p:cNvGraphicFramePr>
            <a:graphicFrameLocks noChangeAspect="1"/>
          </p:cNvGraphicFramePr>
          <p:nvPr>
            <p:extLst>
              <p:ext uri="{D42A27DB-BD31-4B8C-83A1-F6EECF244321}">
                <p14:modId xmlns:p14="http://schemas.microsoft.com/office/powerpoint/2010/main" val="1040321960"/>
              </p:ext>
            </p:extLst>
          </p:nvPr>
        </p:nvGraphicFramePr>
        <p:xfrm>
          <a:off x="4932363" y="1190625"/>
          <a:ext cx="1422400" cy="736600"/>
        </p:xfrm>
        <a:graphic>
          <a:graphicData uri="http://schemas.openxmlformats.org/presentationml/2006/ole">
            <mc:AlternateContent xmlns:mc="http://schemas.openxmlformats.org/markup-compatibility/2006">
              <mc:Choice xmlns:v="urn:schemas-microsoft-com:vml" Requires="v">
                <p:oleObj spid="_x0000_s1030" name="Equation" r:id="rId12" imgW="1422360" imgH="736560" progId="Equation.DSMT4">
                  <p:embed/>
                </p:oleObj>
              </mc:Choice>
              <mc:Fallback>
                <p:oleObj name="Equation" r:id="rId12" imgW="1422360" imgH="736560" progId="Equation.DSMT4">
                  <p:embed/>
                  <p:pic>
                    <p:nvPicPr>
                      <p:cNvPr id="16" name="Object 15">
                        <a:extLst>
                          <a:ext uri="{FF2B5EF4-FFF2-40B4-BE49-F238E27FC236}">
                            <a16:creationId xmlns:a16="http://schemas.microsoft.com/office/drawing/2014/main" id="{29157DF5-5A1D-4244-9B32-16991E2E012C}"/>
                          </a:ext>
                        </a:extLst>
                      </p:cNvPr>
                      <p:cNvPicPr/>
                      <p:nvPr/>
                    </p:nvPicPr>
                    <p:blipFill>
                      <a:blip r:embed="rId13"/>
                      <a:stretch>
                        <a:fillRect/>
                      </a:stretch>
                    </p:blipFill>
                    <p:spPr>
                      <a:xfrm>
                        <a:off x="4932363" y="1190625"/>
                        <a:ext cx="1422400" cy="736600"/>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8D65F4EF-4BF2-4267-BF1C-6C53A0FC2F13}"/>
              </a:ext>
            </a:extLst>
          </p:cNvPr>
          <p:cNvGraphicFramePr>
            <a:graphicFrameLocks noChangeAspect="1"/>
          </p:cNvGraphicFramePr>
          <p:nvPr>
            <p:extLst>
              <p:ext uri="{D42A27DB-BD31-4B8C-83A1-F6EECF244321}">
                <p14:modId xmlns:p14="http://schemas.microsoft.com/office/powerpoint/2010/main" val="2877486409"/>
              </p:ext>
            </p:extLst>
          </p:nvPr>
        </p:nvGraphicFramePr>
        <p:xfrm>
          <a:off x="4932363" y="2481263"/>
          <a:ext cx="1397000" cy="736600"/>
        </p:xfrm>
        <a:graphic>
          <a:graphicData uri="http://schemas.openxmlformats.org/presentationml/2006/ole">
            <mc:AlternateContent xmlns:mc="http://schemas.openxmlformats.org/markup-compatibility/2006">
              <mc:Choice xmlns:v="urn:schemas-microsoft-com:vml" Requires="v">
                <p:oleObj spid="_x0000_s1031" name="Equation" r:id="rId14" imgW="1396800" imgH="736560" progId="Equation.DSMT4">
                  <p:embed/>
                </p:oleObj>
              </mc:Choice>
              <mc:Fallback>
                <p:oleObj name="Equation" r:id="rId14" imgW="1396800" imgH="736560" progId="Equation.DSMT4">
                  <p:embed/>
                  <p:pic>
                    <p:nvPicPr>
                      <p:cNvPr id="17" name="Object 16">
                        <a:extLst>
                          <a:ext uri="{FF2B5EF4-FFF2-40B4-BE49-F238E27FC236}">
                            <a16:creationId xmlns:a16="http://schemas.microsoft.com/office/drawing/2014/main" id="{8D65F4EF-4BF2-4267-BF1C-6C53A0FC2F13}"/>
                          </a:ext>
                        </a:extLst>
                      </p:cNvPr>
                      <p:cNvPicPr/>
                      <p:nvPr/>
                    </p:nvPicPr>
                    <p:blipFill>
                      <a:blip r:embed="rId15"/>
                      <a:stretch>
                        <a:fillRect/>
                      </a:stretch>
                    </p:blipFill>
                    <p:spPr>
                      <a:xfrm>
                        <a:off x="4932363" y="2481263"/>
                        <a:ext cx="1397000" cy="736600"/>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C04C1C41-6C19-4A93-846C-B174332433A2}"/>
              </a:ext>
            </a:extLst>
          </p:cNvPr>
          <p:cNvGraphicFramePr>
            <a:graphicFrameLocks noChangeAspect="1"/>
          </p:cNvGraphicFramePr>
          <p:nvPr>
            <p:extLst>
              <p:ext uri="{D42A27DB-BD31-4B8C-83A1-F6EECF244321}">
                <p14:modId xmlns:p14="http://schemas.microsoft.com/office/powerpoint/2010/main" val="2110719747"/>
              </p:ext>
            </p:extLst>
          </p:nvPr>
        </p:nvGraphicFramePr>
        <p:xfrm>
          <a:off x="4932363" y="3771900"/>
          <a:ext cx="1536700" cy="736600"/>
        </p:xfrm>
        <a:graphic>
          <a:graphicData uri="http://schemas.openxmlformats.org/presentationml/2006/ole">
            <mc:AlternateContent xmlns:mc="http://schemas.openxmlformats.org/markup-compatibility/2006">
              <mc:Choice xmlns:v="urn:schemas-microsoft-com:vml" Requires="v">
                <p:oleObj spid="_x0000_s1032" name="Equation" r:id="rId16" imgW="1536480" imgH="736560" progId="Equation.DSMT4">
                  <p:embed/>
                </p:oleObj>
              </mc:Choice>
              <mc:Fallback>
                <p:oleObj name="Equation" r:id="rId16" imgW="1536480" imgH="736560" progId="Equation.DSMT4">
                  <p:embed/>
                  <p:pic>
                    <p:nvPicPr>
                      <p:cNvPr id="18" name="Object 17">
                        <a:extLst>
                          <a:ext uri="{FF2B5EF4-FFF2-40B4-BE49-F238E27FC236}">
                            <a16:creationId xmlns:a16="http://schemas.microsoft.com/office/drawing/2014/main" id="{C04C1C41-6C19-4A93-846C-B174332433A2}"/>
                          </a:ext>
                        </a:extLst>
                      </p:cNvPr>
                      <p:cNvPicPr/>
                      <p:nvPr/>
                    </p:nvPicPr>
                    <p:blipFill>
                      <a:blip r:embed="rId17"/>
                      <a:stretch>
                        <a:fillRect/>
                      </a:stretch>
                    </p:blipFill>
                    <p:spPr>
                      <a:xfrm>
                        <a:off x="4932363" y="3771900"/>
                        <a:ext cx="1536700" cy="736600"/>
                      </a:xfrm>
                      <a:prstGeom prst="rect">
                        <a:avLst/>
                      </a:prstGeom>
                    </p:spPr>
                  </p:pic>
                </p:oleObj>
              </mc:Fallback>
            </mc:AlternateContent>
          </a:graphicData>
        </a:graphic>
      </p:graphicFrame>
      <p:graphicFrame>
        <p:nvGraphicFramePr>
          <p:cNvPr id="19" name="Object 18">
            <a:extLst>
              <a:ext uri="{FF2B5EF4-FFF2-40B4-BE49-F238E27FC236}">
                <a16:creationId xmlns:a16="http://schemas.microsoft.com/office/drawing/2014/main" id="{D1772F28-67BD-4732-A030-CA2689EBF47E}"/>
              </a:ext>
            </a:extLst>
          </p:cNvPr>
          <p:cNvGraphicFramePr>
            <a:graphicFrameLocks noChangeAspect="1"/>
          </p:cNvGraphicFramePr>
          <p:nvPr>
            <p:extLst>
              <p:ext uri="{D42A27DB-BD31-4B8C-83A1-F6EECF244321}">
                <p14:modId xmlns:p14="http://schemas.microsoft.com/office/powerpoint/2010/main" val="2222341550"/>
              </p:ext>
            </p:extLst>
          </p:nvPr>
        </p:nvGraphicFramePr>
        <p:xfrm>
          <a:off x="4932363" y="5062538"/>
          <a:ext cx="1511300" cy="736600"/>
        </p:xfrm>
        <a:graphic>
          <a:graphicData uri="http://schemas.openxmlformats.org/presentationml/2006/ole">
            <mc:AlternateContent xmlns:mc="http://schemas.openxmlformats.org/markup-compatibility/2006">
              <mc:Choice xmlns:v="urn:schemas-microsoft-com:vml" Requires="v">
                <p:oleObj spid="_x0000_s1033" name="Equation" r:id="rId18" imgW="1511280" imgH="736560" progId="Equation.DSMT4">
                  <p:embed/>
                </p:oleObj>
              </mc:Choice>
              <mc:Fallback>
                <p:oleObj name="Equation" r:id="rId18" imgW="1511280" imgH="736560" progId="Equation.DSMT4">
                  <p:embed/>
                  <p:pic>
                    <p:nvPicPr>
                      <p:cNvPr id="19" name="Object 18">
                        <a:extLst>
                          <a:ext uri="{FF2B5EF4-FFF2-40B4-BE49-F238E27FC236}">
                            <a16:creationId xmlns:a16="http://schemas.microsoft.com/office/drawing/2014/main" id="{D1772F28-67BD-4732-A030-CA2689EBF47E}"/>
                          </a:ext>
                        </a:extLst>
                      </p:cNvPr>
                      <p:cNvPicPr/>
                      <p:nvPr/>
                    </p:nvPicPr>
                    <p:blipFill>
                      <a:blip r:embed="rId19"/>
                      <a:stretch>
                        <a:fillRect/>
                      </a:stretch>
                    </p:blipFill>
                    <p:spPr>
                      <a:xfrm>
                        <a:off x="4932363" y="5062538"/>
                        <a:ext cx="1511300" cy="736600"/>
                      </a:xfrm>
                      <a:prstGeom prst="rect">
                        <a:avLst/>
                      </a:prstGeom>
                    </p:spPr>
                  </p:pic>
                </p:oleObj>
              </mc:Fallback>
            </mc:AlternateContent>
          </a:graphicData>
        </a:graphic>
      </p:graphicFrame>
    </p:spTree>
    <p:extLst>
      <p:ext uri="{BB962C8B-B14F-4D97-AF65-F5344CB8AC3E}">
        <p14:creationId xmlns:p14="http://schemas.microsoft.com/office/powerpoint/2010/main" val="351784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5945716-1BB0-48D2-BF6F-9152D0396425}"/>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482046" y="1542601"/>
            <a:ext cx="6467223" cy="1370271"/>
          </a:xfrm>
          <a:prstGeom prst="rect">
            <a:avLst/>
          </a:prstGeom>
        </p:spPr>
      </p:pic>
      <p:pic>
        <p:nvPicPr>
          <p:cNvPr id="21" name="Picture 20">
            <a:extLst>
              <a:ext uri="{FF2B5EF4-FFF2-40B4-BE49-F238E27FC236}">
                <a16:creationId xmlns:a16="http://schemas.microsoft.com/office/drawing/2014/main" id="{64A2E2BD-3753-4294-A652-13C24D32E7DC}"/>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482047" y="1407886"/>
            <a:ext cx="6467223" cy="1614418"/>
          </a:xfrm>
          <a:prstGeom prst="rect">
            <a:avLst/>
          </a:prstGeom>
        </p:spPr>
      </p:pic>
      <p:pic>
        <p:nvPicPr>
          <p:cNvPr id="23" name="Picture 22">
            <a:extLst>
              <a:ext uri="{FF2B5EF4-FFF2-40B4-BE49-F238E27FC236}">
                <a16:creationId xmlns:a16="http://schemas.microsoft.com/office/drawing/2014/main" id="{B672CC08-946F-48C0-90EC-338FFE28FFB1}"/>
              </a:ext>
            </a:extLst>
          </p:cNvPr>
          <p:cNvPicPr>
            <a:picLocks noChangeAspect="1"/>
          </p:cNvPicPr>
          <p:nvPr/>
        </p:nvPicPr>
        <p:blipFill rotWithShape="1">
          <a:blip r:embed="rId6">
            <a:extLst>
              <a:ext uri="{28A0092B-C50C-407E-A947-70E740481C1C}">
                <a14:useLocalDpi xmlns:a14="http://schemas.microsoft.com/office/drawing/2010/main" val="0"/>
              </a:ext>
            </a:extLst>
          </a:blip>
          <a:srcRect/>
          <a:stretch/>
        </p:blipFill>
        <p:spPr>
          <a:xfrm>
            <a:off x="482047" y="1418273"/>
            <a:ext cx="6467223" cy="1614418"/>
          </a:xfrm>
          <a:prstGeom prst="rect">
            <a:avLst/>
          </a:prstGeom>
        </p:spPr>
      </p:pic>
      <p:sp>
        <p:nvSpPr>
          <p:cNvPr id="6" name="Text Placeholder 1">
            <a:extLst>
              <a:ext uri="{FF2B5EF4-FFF2-40B4-BE49-F238E27FC236}">
                <a16:creationId xmlns:a16="http://schemas.microsoft.com/office/drawing/2014/main" id="{A64DBD94-2953-489D-8EEF-E5081B495BBD}"/>
              </a:ext>
            </a:extLst>
          </p:cNvPr>
          <p:cNvSpPr txBox="1">
            <a:spLocks/>
          </p:cNvSpPr>
          <p:nvPr/>
        </p:nvSpPr>
        <p:spPr>
          <a:xfrm>
            <a:off x="0" y="-1144"/>
            <a:ext cx="9144000" cy="630000"/>
          </a:xfrm>
          <a:prstGeom prst="rect">
            <a:avLst/>
          </a:prstGeom>
          <a:solidFill>
            <a:srgbClr val="82CBDD"/>
          </a:solidFill>
        </p:spPr>
        <p:txBody>
          <a:bodyPr vert="horz" lIns="180000" tIns="45720" rIns="180000" bIns="45720" rtlCol="0" anchor="ctr" anchorCtr="0">
            <a:normAutofit/>
          </a:bodyPr>
          <a:lstStyle>
            <a:lvl1pPr marL="228600" indent="-228600" algn="r"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yriad Pro" charset="0"/>
                <a:ea typeface="Myriad Pro" charset="0"/>
                <a:cs typeface="Myriad Pro"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GB" dirty="0"/>
              <a:t>3.9 Multiplying and dividing fractions</a:t>
            </a:r>
            <a:endParaRPr lang="en-US" dirty="0">
              <a:solidFill>
                <a:srgbClr val="3875A1"/>
              </a:solidFill>
            </a:endParaRPr>
          </a:p>
        </p:txBody>
      </p:sp>
      <p:sp>
        <p:nvSpPr>
          <p:cNvPr id="2" name="Text Placeholder 1"/>
          <p:cNvSpPr>
            <a:spLocks noGrp="1"/>
          </p:cNvSpPr>
          <p:nvPr>
            <p:ph type="body" sz="quarter" idx="11"/>
          </p:nvPr>
        </p:nvSpPr>
        <p:spPr>
          <a:xfrm>
            <a:off x="1" y="0"/>
            <a:ext cx="9144000" cy="630000"/>
          </a:xfrm>
          <a:solidFill>
            <a:srgbClr val="82CBDD">
              <a:alpha val="0"/>
            </a:srgbClr>
          </a:solidFill>
        </p:spPr>
        <p:txBody>
          <a:bodyPr/>
          <a:lstStyle/>
          <a:p>
            <a:pPr marL="0" indent="0">
              <a:buNone/>
            </a:pPr>
            <a:r>
              <a:rPr lang="en-GB" dirty="0">
                <a:solidFill>
                  <a:srgbClr val="3875A1"/>
                </a:solidFill>
              </a:rPr>
              <a:t>S</a:t>
            </a:r>
            <a:r>
              <a:rPr lang="en-US" dirty="0">
                <a:solidFill>
                  <a:srgbClr val="3875A1"/>
                </a:solidFill>
              </a:rPr>
              <a:t>tep 1:5</a:t>
            </a:r>
          </a:p>
        </p:txBody>
      </p:sp>
      <p:graphicFrame>
        <p:nvGraphicFramePr>
          <p:cNvPr id="7" name="Object 6">
            <a:extLst>
              <a:ext uri="{FF2B5EF4-FFF2-40B4-BE49-F238E27FC236}">
                <a16:creationId xmlns:a16="http://schemas.microsoft.com/office/drawing/2014/main" id="{DA9DCFA0-D3C8-444C-A3D7-E72357DF02AD}"/>
              </a:ext>
            </a:extLst>
          </p:cNvPr>
          <p:cNvGraphicFramePr>
            <a:graphicFrameLocks noChangeAspect="1"/>
          </p:cNvGraphicFramePr>
          <p:nvPr>
            <p:extLst>
              <p:ext uri="{D42A27DB-BD31-4B8C-83A1-F6EECF244321}">
                <p14:modId xmlns:p14="http://schemas.microsoft.com/office/powerpoint/2010/main" val="2642186216"/>
              </p:ext>
            </p:extLst>
          </p:nvPr>
        </p:nvGraphicFramePr>
        <p:xfrm>
          <a:off x="7573740" y="1871211"/>
          <a:ext cx="876300" cy="736600"/>
        </p:xfrm>
        <a:graphic>
          <a:graphicData uri="http://schemas.openxmlformats.org/presentationml/2006/ole">
            <mc:AlternateContent xmlns:mc="http://schemas.openxmlformats.org/markup-compatibility/2006">
              <mc:Choice xmlns:v="urn:schemas-microsoft-com:vml" Requires="v">
                <p:oleObj spid="_x0000_s2050" name="Equation" r:id="rId7" imgW="876240" imgH="736560" progId="Equation.DSMT4">
                  <p:embed/>
                </p:oleObj>
              </mc:Choice>
              <mc:Fallback>
                <p:oleObj name="Equation" r:id="rId7" imgW="876240" imgH="736560" progId="Equation.DSMT4">
                  <p:embed/>
                  <p:pic>
                    <p:nvPicPr>
                      <p:cNvPr id="7" name="Object 6">
                        <a:extLst>
                          <a:ext uri="{FF2B5EF4-FFF2-40B4-BE49-F238E27FC236}">
                            <a16:creationId xmlns:a16="http://schemas.microsoft.com/office/drawing/2014/main" id="{DA9DCFA0-D3C8-444C-A3D7-E72357DF02AD}"/>
                          </a:ext>
                        </a:extLst>
                      </p:cNvPr>
                      <p:cNvPicPr/>
                      <p:nvPr/>
                    </p:nvPicPr>
                    <p:blipFill>
                      <a:blip r:embed="rId8"/>
                      <a:stretch>
                        <a:fillRect/>
                      </a:stretch>
                    </p:blipFill>
                    <p:spPr>
                      <a:xfrm>
                        <a:off x="7573740" y="1871211"/>
                        <a:ext cx="876300" cy="736600"/>
                      </a:xfrm>
                      <a:prstGeom prst="rect">
                        <a:avLst/>
                      </a:prstGeom>
                    </p:spPr>
                  </p:pic>
                </p:oleObj>
              </mc:Fallback>
            </mc:AlternateContent>
          </a:graphicData>
        </a:graphic>
      </p:graphicFrame>
      <p:pic>
        <p:nvPicPr>
          <p:cNvPr id="12" name="Picture 11">
            <a:extLst>
              <a:ext uri="{FF2B5EF4-FFF2-40B4-BE49-F238E27FC236}">
                <a16:creationId xmlns:a16="http://schemas.microsoft.com/office/drawing/2014/main" id="{0BC5DDE4-60D8-4286-AE7B-FEC3C3A723C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77695" y="3287099"/>
            <a:ext cx="6475926" cy="1476826"/>
          </a:xfrm>
          <a:prstGeom prst="rect">
            <a:avLst/>
          </a:prstGeom>
        </p:spPr>
      </p:pic>
      <p:graphicFrame>
        <p:nvGraphicFramePr>
          <p:cNvPr id="13" name="Object 12">
            <a:extLst>
              <a:ext uri="{FF2B5EF4-FFF2-40B4-BE49-F238E27FC236}">
                <a16:creationId xmlns:a16="http://schemas.microsoft.com/office/drawing/2014/main" id="{DA5E281D-8A67-4C8B-92B6-E843948FDB63}"/>
              </a:ext>
            </a:extLst>
          </p:cNvPr>
          <p:cNvGraphicFramePr>
            <a:graphicFrameLocks noChangeAspect="1"/>
          </p:cNvGraphicFramePr>
          <p:nvPr>
            <p:extLst>
              <p:ext uri="{D42A27DB-BD31-4B8C-83A1-F6EECF244321}">
                <p14:modId xmlns:p14="http://schemas.microsoft.com/office/powerpoint/2010/main" val="1045876495"/>
              </p:ext>
            </p:extLst>
          </p:nvPr>
        </p:nvGraphicFramePr>
        <p:xfrm>
          <a:off x="2851150" y="4977719"/>
          <a:ext cx="3441700" cy="736600"/>
        </p:xfrm>
        <a:graphic>
          <a:graphicData uri="http://schemas.openxmlformats.org/presentationml/2006/ole">
            <mc:AlternateContent xmlns:mc="http://schemas.openxmlformats.org/markup-compatibility/2006">
              <mc:Choice xmlns:v="urn:schemas-microsoft-com:vml" Requires="v">
                <p:oleObj spid="_x0000_s2051" name="Equation" r:id="rId10" imgW="3441600" imgH="736560" progId="Equation.DSMT4">
                  <p:embed/>
                </p:oleObj>
              </mc:Choice>
              <mc:Fallback>
                <p:oleObj name="Equation" r:id="rId10" imgW="3441600" imgH="736560" progId="Equation.DSMT4">
                  <p:embed/>
                  <p:pic>
                    <p:nvPicPr>
                      <p:cNvPr id="13" name="Object 12">
                        <a:extLst>
                          <a:ext uri="{FF2B5EF4-FFF2-40B4-BE49-F238E27FC236}">
                            <a16:creationId xmlns:a16="http://schemas.microsoft.com/office/drawing/2014/main" id="{DA5E281D-8A67-4C8B-92B6-E843948FDB63}"/>
                          </a:ext>
                        </a:extLst>
                      </p:cNvPr>
                      <p:cNvPicPr/>
                      <p:nvPr/>
                    </p:nvPicPr>
                    <p:blipFill>
                      <a:blip r:embed="rId11"/>
                      <a:stretch>
                        <a:fillRect/>
                      </a:stretch>
                    </p:blipFill>
                    <p:spPr>
                      <a:xfrm>
                        <a:off x="2851150" y="4977719"/>
                        <a:ext cx="3441700" cy="736600"/>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2C03097E-55E4-47DD-92CE-33E5B32F1FB3}"/>
              </a:ext>
            </a:extLst>
          </p:cNvPr>
          <p:cNvGraphicFramePr>
            <a:graphicFrameLocks noChangeAspect="1"/>
          </p:cNvGraphicFramePr>
          <p:nvPr>
            <p:extLst>
              <p:ext uri="{D42A27DB-BD31-4B8C-83A1-F6EECF244321}">
                <p14:modId xmlns:p14="http://schemas.microsoft.com/office/powerpoint/2010/main" val="328085115"/>
              </p:ext>
            </p:extLst>
          </p:nvPr>
        </p:nvGraphicFramePr>
        <p:xfrm>
          <a:off x="7573963" y="3657598"/>
          <a:ext cx="876300" cy="736600"/>
        </p:xfrm>
        <a:graphic>
          <a:graphicData uri="http://schemas.openxmlformats.org/presentationml/2006/ole">
            <mc:AlternateContent xmlns:mc="http://schemas.openxmlformats.org/markup-compatibility/2006">
              <mc:Choice xmlns:v="urn:schemas-microsoft-com:vml" Requires="v">
                <p:oleObj spid="_x0000_s2052" name="Equation" r:id="rId12" imgW="876240" imgH="736560" progId="Equation.DSMT4">
                  <p:embed/>
                </p:oleObj>
              </mc:Choice>
              <mc:Fallback>
                <p:oleObj name="Equation" r:id="rId12" imgW="876240" imgH="736560" progId="Equation.DSMT4">
                  <p:embed/>
                  <p:pic>
                    <p:nvPicPr>
                      <p:cNvPr id="3" name="Object 2">
                        <a:extLst>
                          <a:ext uri="{FF2B5EF4-FFF2-40B4-BE49-F238E27FC236}">
                            <a16:creationId xmlns:a16="http://schemas.microsoft.com/office/drawing/2014/main" id="{2C03097E-55E4-47DD-92CE-33E5B32F1FB3}"/>
                          </a:ext>
                        </a:extLst>
                      </p:cNvPr>
                      <p:cNvPicPr/>
                      <p:nvPr/>
                    </p:nvPicPr>
                    <p:blipFill>
                      <a:blip r:embed="rId13"/>
                      <a:stretch>
                        <a:fillRect/>
                      </a:stretch>
                    </p:blipFill>
                    <p:spPr>
                      <a:xfrm>
                        <a:off x="7573963" y="3657598"/>
                        <a:ext cx="876300" cy="736600"/>
                      </a:xfrm>
                      <a:prstGeom prst="rect">
                        <a:avLst/>
                      </a:prstGeom>
                    </p:spPr>
                  </p:pic>
                </p:oleObj>
              </mc:Fallback>
            </mc:AlternateContent>
          </a:graphicData>
        </a:graphic>
      </p:graphicFrame>
    </p:spTree>
    <p:extLst>
      <p:ext uri="{BB962C8B-B14F-4D97-AF65-F5344CB8AC3E}">
        <p14:creationId xmlns:p14="http://schemas.microsoft.com/office/powerpoint/2010/main" val="3691561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697</Words>
  <Application>Microsoft Office PowerPoint</Application>
  <PresentationFormat>On-screen Show (4:3)</PresentationFormat>
  <Paragraphs>143</Paragraphs>
  <Slides>39</Slides>
  <Notes>37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Calibri</vt:lpstr>
      <vt:lpstr>Calibri Light</vt:lpstr>
      <vt:lpstr>Cambria Math</vt:lpstr>
      <vt:lpstr>Myriad Pro</vt:lpstr>
      <vt:lpstr>Office Theme</vt:lpstr>
      <vt:lpstr>Equation</vt:lpstr>
      <vt:lpstr>3.9 Multiplying fractions and dividing fractions by a whole number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2019-08-21T13:31:51Z</dcterms:created>
  <dcterms:modified xsi:type="dcterms:W3CDTF">2019-08-21T13:32:02Z</dcterms:modified>
</cp:coreProperties>
</file>