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3.xml" ContentType="application/vnd.openxmlformats-officedocument.presentationml.tags+xml"/>
  <Override PartName="/ppt/notesSlides/notesSlide53.xml" ContentType="application/vnd.openxmlformats-officedocument.presentationml.notesSlide+xml"/>
  <Override PartName="/ppt/tags/tag4.xml" ContentType="application/vnd.openxmlformats-officedocument.presentationml.tags+xml"/>
  <Override PartName="/ppt/notesSlides/notesSlide54.xml" ContentType="application/vnd.openxmlformats-officedocument.presentationml.notesSlide+xml"/>
  <Override PartName="/ppt/tags/tag5.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ags/tag6.xml" ContentType="application/vnd.openxmlformats-officedocument.presentationml.tags+xml"/>
  <Override PartName="/ppt/notesSlides/notesSlide84.xml" ContentType="application/vnd.openxmlformats-officedocument.presentationml.notesSlide+xml"/>
  <Override PartName="/ppt/tags/tag7.xml" ContentType="application/vnd.openxmlformats-officedocument.presentationml.tags+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9" r:id="rId5"/>
    <p:sldMasterId id="2147483685" r:id="rId6"/>
  </p:sldMasterIdLst>
  <p:notesMasterIdLst>
    <p:notesMasterId r:id="rId94"/>
  </p:notesMasterIdLst>
  <p:sldIdLst>
    <p:sldId id="257" r:id="rId7"/>
    <p:sldId id="508" r:id="rId8"/>
    <p:sldId id="506" r:id="rId9"/>
    <p:sldId id="531" r:id="rId10"/>
    <p:sldId id="507" r:id="rId11"/>
    <p:sldId id="481" r:id="rId12"/>
    <p:sldId id="267" r:id="rId13"/>
    <p:sldId id="269" r:id="rId14"/>
    <p:sldId id="270" r:id="rId15"/>
    <p:sldId id="271" r:id="rId16"/>
    <p:sldId id="272" r:id="rId17"/>
    <p:sldId id="511" r:id="rId18"/>
    <p:sldId id="512" r:id="rId19"/>
    <p:sldId id="273" r:id="rId20"/>
    <p:sldId id="274" r:id="rId21"/>
    <p:sldId id="275" r:id="rId22"/>
    <p:sldId id="276" r:id="rId23"/>
    <p:sldId id="277" r:id="rId24"/>
    <p:sldId id="278" r:id="rId25"/>
    <p:sldId id="279" r:id="rId26"/>
    <p:sldId id="280" r:id="rId27"/>
    <p:sldId id="513" r:id="rId28"/>
    <p:sldId id="514" r:id="rId29"/>
    <p:sldId id="281" r:id="rId30"/>
    <p:sldId id="282" r:id="rId31"/>
    <p:sldId id="337" r:id="rId32"/>
    <p:sldId id="283" r:id="rId33"/>
    <p:sldId id="284" r:id="rId34"/>
    <p:sldId id="285" r:id="rId35"/>
    <p:sldId id="286" r:id="rId36"/>
    <p:sldId id="322" r:id="rId37"/>
    <p:sldId id="489" r:id="rId38"/>
    <p:sldId id="515" r:id="rId39"/>
    <p:sldId id="516" r:id="rId40"/>
    <p:sldId id="287" r:id="rId41"/>
    <p:sldId id="288" r:id="rId42"/>
    <p:sldId id="289" r:id="rId43"/>
    <p:sldId id="290" r:id="rId44"/>
    <p:sldId id="291" r:id="rId45"/>
    <p:sldId id="292" r:id="rId46"/>
    <p:sldId id="293" r:id="rId47"/>
    <p:sldId id="497" r:id="rId48"/>
    <p:sldId id="517" r:id="rId49"/>
    <p:sldId id="518" r:id="rId50"/>
    <p:sldId id="294" r:id="rId51"/>
    <p:sldId id="295" r:id="rId52"/>
    <p:sldId id="296" r:id="rId53"/>
    <p:sldId id="496" r:id="rId54"/>
    <p:sldId id="499" r:id="rId55"/>
    <p:sldId id="519" r:id="rId56"/>
    <p:sldId id="520" r:id="rId57"/>
    <p:sldId id="297" r:id="rId58"/>
    <p:sldId id="298" r:id="rId59"/>
    <p:sldId id="500" r:id="rId60"/>
    <p:sldId id="494" r:id="rId61"/>
    <p:sldId id="495" r:id="rId62"/>
    <p:sldId id="521" r:id="rId63"/>
    <p:sldId id="522" r:id="rId64"/>
    <p:sldId id="299" r:id="rId65"/>
    <p:sldId id="523" r:id="rId66"/>
    <p:sldId id="524" r:id="rId67"/>
    <p:sldId id="300" r:id="rId68"/>
    <p:sldId id="301" r:id="rId69"/>
    <p:sldId id="525" r:id="rId70"/>
    <p:sldId id="526" r:id="rId71"/>
    <p:sldId id="302" r:id="rId72"/>
    <p:sldId id="303" r:id="rId73"/>
    <p:sldId id="304" r:id="rId74"/>
    <p:sldId id="527" r:id="rId75"/>
    <p:sldId id="528" r:id="rId76"/>
    <p:sldId id="305" r:id="rId77"/>
    <p:sldId id="306" r:id="rId78"/>
    <p:sldId id="307" r:id="rId79"/>
    <p:sldId id="308" r:id="rId80"/>
    <p:sldId id="309" r:id="rId81"/>
    <p:sldId id="310" r:id="rId82"/>
    <p:sldId id="311" r:id="rId83"/>
    <p:sldId id="313" r:id="rId84"/>
    <p:sldId id="314" r:id="rId85"/>
    <p:sldId id="529" r:id="rId86"/>
    <p:sldId id="530" r:id="rId87"/>
    <p:sldId id="315" r:id="rId88"/>
    <p:sldId id="316" r:id="rId89"/>
    <p:sldId id="317" r:id="rId90"/>
    <p:sldId id="501" r:id="rId91"/>
    <p:sldId id="498" r:id="rId92"/>
    <p:sldId id="477"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531"/>
            <p14:sldId id="507"/>
            <p14:sldId id="481"/>
            <p14:sldId id="267"/>
            <p14:sldId id="269"/>
            <p14:sldId id="270"/>
            <p14:sldId id="271"/>
            <p14:sldId id="272"/>
            <p14:sldId id="511"/>
            <p14:sldId id="512"/>
            <p14:sldId id="273"/>
            <p14:sldId id="274"/>
            <p14:sldId id="275"/>
            <p14:sldId id="276"/>
            <p14:sldId id="277"/>
            <p14:sldId id="278"/>
            <p14:sldId id="279"/>
            <p14:sldId id="280"/>
            <p14:sldId id="513"/>
            <p14:sldId id="514"/>
            <p14:sldId id="281"/>
            <p14:sldId id="282"/>
            <p14:sldId id="337"/>
            <p14:sldId id="283"/>
            <p14:sldId id="284"/>
            <p14:sldId id="285"/>
            <p14:sldId id="286"/>
            <p14:sldId id="322"/>
            <p14:sldId id="489"/>
            <p14:sldId id="515"/>
            <p14:sldId id="516"/>
            <p14:sldId id="287"/>
            <p14:sldId id="288"/>
            <p14:sldId id="289"/>
            <p14:sldId id="290"/>
            <p14:sldId id="291"/>
            <p14:sldId id="292"/>
            <p14:sldId id="293"/>
            <p14:sldId id="497"/>
            <p14:sldId id="517"/>
            <p14:sldId id="518"/>
            <p14:sldId id="294"/>
            <p14:sldId id="295"/>
            <p14:sldId id="296"/>
            <p14:sldId id="496"/>
            <p14:sldId id="499"/>
            <p14:sldId id="519"/>
            <p14:sldId id="520"/>
            <p14:sldId id="297"/>
            <p14:sldId id="298"/>
            <p14:sldId id="500"/>
            <p14:sldId id="494"/>
            <p14:sldId id="495"/>
            <p14:sldId id="521"/>
            <p14:sldId id="522"/>
            <p14:sldId id="299"/>
            <p14:sldId id="523"/>
            <p14:sldId id="524"/>
            <p14:sldId id="300"/>
            <p14:sldId id="301"/>
            <p14:sldId id="525"/>
            <p14:sldId id="526"/>
            <p14:sldId id="302"/>
            <p14:sldId id="303"/>
            <p14:sldId id="304"/>
            <p14:sldId id="527"/>
            <p14:sldId id="528"/>
            <p14:sldId id="305"/>
            <p14:sldId id="306"/>
            <p14:sldId id="307"/>
            <p14:sldId id="308"/>
            <p14:sldId id="309"/>
            <p14:sldId id="310"/>
            <p14:sldId id="311"/>
            <p14:sldId id="313"/>
            <p14:sldId id="314"/>
            <p14:sldId id="529"/>
            <p14:sldId id="530"/>
            <p14:sldId id="315"/>
            <p14:sldId id="316"/>
            <p14:sldId id="317"/>
            <p14:sldId id="501"/>
            <p14:sldId id="498"/>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6113" autoAdjust="0"/>
  </p:normalViewPr>
  <p:slideViewPr>
    <p:cSldViewPr snapToGrid="0" showGuides="1">
      <p:cViewPr varScale="1">
        <p:scale>
          <a:sx n="51" d="100"/>
          <a:sy n="51" d="100"/>
        </p:scale>
        <p:origin x="1256"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commentAuthors" Target="commen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1" kern="1200" dirty="0">
                <a:solidFill>
                  <a:schemeClr val="tx1"/>
                </a:solidFill>
                <a:effectLst/>
                <a:latin typeface="+mn-lt"/>
                <a:ea typeface="+mn-ea"/>
                <a:cs typeface="+mn-cs"/>
              </a:rPr>
              <a:t>There are six groups of one; there are six altogether.</a:t>
            </a:r>
          </a:p>
          <a:p>
            <a:pPr lvl="0"/>
            <a:r>
              <a:rPr lang="en-GB" sz="1200" b="0" i="1" kern="1200" dirty="0">
                <a:solidFill>
                  <a:schemeClr val="tx1"/>
                </a:solidFill>
                <a:effectLst/>
                <a:latin typeface="+mn-lt"/>
                <a:ea typeface="+mn-ea"/>
                <a:cs typeface="+mn-cs"/>
              </a:rPr>
              <a:t>Six is divided into groups of one. There are six groups.</a:t>
            </a:r>
          </a:p>
          <a:p>
            <a:pPr lvl="0"/>
            <a:r>
              <a:rPr lang="en-GB" sz="1200" b="0" i="1" kern="1200" dirty="0">
                <a:solidFill>
                  <a:schemeClr val="tx1"/>
                </a:solidFill>
                <a:effectLst/>
                <a:latin typeface="+mn-lt"/>
                <a:ea typeface="+mn-ea"/>
                <a:cs typeface="+mn-cs"/>
              </a:rPr>
              <a:t>Six is divided into six groups of one.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46369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True or false?</a:t>
            </a:r>
          </a:p>
          <a:p>
            <a:r>
              <a:rPr lang="en-GB" sz="1200" i="1" kern="1200" dirty="0">
                <a:solidFill>
                  <a:schemeClr val="tx1"/>
                </a:solidFill>
                <a:effectLst/>
                <a:latin typeface="+mn-lt"/>
                <a:ea typeface="+mn-ea"/>
                <a:cs typeface="+mn-cs"/>
              </a:rPr>
              <a:t>This bar model can only be used to represent six divided into three groups of two.</a:t>
            </a:r>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1166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12</a:t>
            </a:fld>
            <a:endParaRPr lang="en-GB"/>
          </a:p>
        </p:txBody>
      </p:sp>
    </p:spTree>
    <p:extLst>
      <p:ext uri="{BB962C8B-B14F-4D97-AF65-F5344CB8AC3E}">
        <p14:creationId xmlns:p14="http://schemas.microsoft.com/office/powerpoint/2010/main" val="988029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104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Nine is divided into four groups of two with a remainder of one.</a:t>
            </a:r>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17551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kern="1200" dirty="0">
                <a:solidFill>
                  <a:schemeClr val="tx1"/>
                </a:solidFill>
                <a:effectLst/>
                <a:latin typeface="+mn-lt"/>
                <a:ea typeface="+mn-ea"/>
                <a:cs typeface="+mn-cs"/>
              </a:rPr>
              <a:t>Fourteen is divided into two groups of five with a remainder of four.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95635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err="1">
                <a:latin typeface="Myriad Pro" panose="020B0503030403020204" pitchFamily="34" charset="0"/>
              </a:rPr>
              <a:t>Iniko</a:t>
            </a:r>
            <a:r>
              <a:rPr lang="en-GB" sz="1200" i="1" dirty="0">
                <a:latin typeface="Myriad Pro" panose="020B0503030403020204" pitchFamily="34" charset="0"/>
              </a:rPr>
              <a:t> started drawing some mittens. </a:t>
            </a:r>
            <a:br>
              <a:rPr lang="en-GB" sz="1200" i="1" dirty="0">
                <a:latin typeface="Myriad Pro" panose="020B0503030403020204" pitchFamily="34" charset="0"/>
              </a:rPr>
            </a:br>
            <a:r>
              <a:rPr lang="en-GB" sz="1200" i="1" dirty="0">
                <a:latin typeface="Myriad Pro" panose="020B0503030403020204" pitchFamily="34" charset="0"/>
              </a:rPr>
              <a:t>Complete his drawing to match the equation.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25748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28983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30769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0838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56626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Aisha says this represents five groups of five.</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Ben says this represents two groups of ten with a remainder of five.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Felicity says this represents four groups of five, with a remainder of five.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Who is correct? Why?</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60278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22</a:t>
            </a:fld>
            <a:endParaRPr lang="en-GB"/>
          </a:p>
        </p:txBody>
      </p:sp>
    </p:spTree>
    <p:extLst>
      <p:ext uri="{BB962C8B-B14F-4D97-AF65-F5344CB8AC3E}">
        <p14:creationId xmlns:p14="http://schemas.microsoft.com/office/powerpoint/2010/main" val="3897406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4909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Quotitive</a:t>
            </a:r>
            <a:r>
              <a:rPr lang="en-GB" i="1" baseline="0" dirty="0"/>
              <a:t> (grouping) structure</a:t>
            </a:r>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91634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Times New Roman" panose="02020603050405020304" pitchFamily="18" charset="0"/>
                <a:cs typeface="Arial" panose="020B0604020202020204" pitchFamily="34" charset="0"/>
              </a:rPr>
              <a:t>There are fifteen biscuits. If I put them into bags of five, how many bags will I need?</a:t>
            </a:r>
            <a:endParaRPr lang="en-GB" sz="1200" i="1" dirty="0">
              <a:latin typeface="Myriad Pro" panose="020B0503030403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21282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50816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kern="1200" dirty="0">
                <a:solidFill>
                  <a:schemeClr val="tx1"/>
                </a:solidFill>
                <a:effectLst/>
                <a:latin typeface="+mn-lt"/>
                <a:ea typeface="+mn-ea"/>
                <a:cs typeface="+mn-cs"/>
              </a:rPr>
              <a:t>We can represent this as fifteen divided into groups of five.</a:t>
            </a:r>
            <a:endParaRPr lang="en-GB"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20104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rPr>
              <a:t>There are fourteen seeds. Two seeds are planted in each pot.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rPr>
              <a:t>How many pots are needed?</a:t>
            </a:r>
            <a:br>
              <a:rPr lang="en-GB" sz="1200" i="1" dirty="0">
                <a:latin typeface="Myriad Pro" panose="020B0503030403020204" pitchFamily="34" charset="0"/>
              </a:rPr>
            </a:br>
            <a:r>
              <a:rPr lang="en-GB" i="1" dirty="0"/>
              <a:t>Quotitive</a:t>
            </a:r>
            <a:r>
              <a:rPr lang="en-GB" i="1" baseline="0" dirty="0"/>
              <a:t> (grouping) structure</a:t>
            </a:r>
            <a:endParaRPr lang="en-GB" sz="1200" i="1" dirty="0">
              <a:latin typeface="Myriad Pro" panose="020B0503030403020204" pitchFamily="34" charset="0"/>
            </a:endParaRPr>
          </a:p>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57169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 farmer has forty eggs. She can fit ten eggs in a box. </a:t>
            </a:r>
          </a:p>
          <a:p>
            <a:r>
              <a:rPr lang="en-US" i="1" dirty="0"/>
              <a:t>How many boxes does she need?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87059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There are sixteen children. The children get into pairs. </a:t>
            </a:r>
          </a:p>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How many pairs will there be?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err="1"/>
              <a:t>Quotitive</a:t>
            </a:r>
            <a:r>
              <a:rPr lang="en-GB" i="1" baseline="0" dirty="0"/>
              <a:t> (grouping) structure</a:t>
            </a:r>
            <a:endParaRPr lang="en-GB" sz="1200" i="1" dirty="0">
              <a:latin typeface="Myriad Pro" panose="020B0503030403020204" pitchFamily="34" charset="0"/>
            </a:endParaRPr>
          </a:p>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23302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602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75417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33</a:t>
            </a:fld>
            <a:endParaRPr lang="en-GB"/>
          </a:p>
        </p:txBody>
      </p:sp>
    </p:spTree>
    <p:extLst>
      <p:ext uri="{BB962C8B-B14F-4D97-AF65-F5344CB8AC3E}">
        <p14:creationId xmlns:p14="http://schemas.microsoft.com/office/powerpoint/2010/main" val="2238376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3824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Times New Roman" panose="02020603050405020304" pitchFamily="18" charset="0"/>
                <a:cs typeface="Arial" panose="020B0604020202020204" pitchFamily="34" charset="0"/>
              </a:rPr>
              <a:t>There are fifteen biscuits.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Times New Roman" panose="02020603050405020304" pitchFamily="18" charset="0"/>
                <a:cs typeface="Arial" panose="020B0604020202020204" pitchFamily="34" charset="0"/>
              </a:rPr>
              <a:t>If I put them into bags of five, how many bags will I need?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sz="1200" i="1" dirty="0">
              <a:latin typeface="Myriad Pro" panose="020B0503030403020204" pitchFamily="34" charset="0"/>
              <a:cs typeface="Arial" panose="020B0604020202020204" pitchFamily="34" charset="0"/>
            </a:endParaRPr>
          </a:p>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19174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87123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60163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I have eight balloons. I give two balloons to each child. </a:t>
            </a:r>
          </a:p>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How many children get balloons?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sz="1200" i="1" dirty="0">
              <a:latin typeface="Myriad Pro" panose="020B0503030403020204" pitchFamily="34" charset="0"/>
            </a:endParaRPr>
          </a:p>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89374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15501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2843693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64204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60025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43</a:t>
            </a:fld>
            <a:endParaRPr lang="en-GB"/>
          </a:p>
        </p:txBody>
      </p:sp>
    </p:spTree>
    <p:extLst>
      <p:ext uri="{BB962C8B-B14F-4D97-AF65-F5344CB8AC3E}">
        <p14:creationId xmlns:p14="http://schemas.microsoft.com/office/powerpoint/2010/main" val="3358299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1721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dirty="0">
                <a:latin typeface="Myriad Pro" panose="020B0503030403020204" pitchFamily="34" charset="0"/>
                <a:ea typeface="Times New Roman" panose="02020603050405020304" pitchFamily="18" charset="0"/>
                <a:cs typeface="Times New Roman" panose="02020603050405020304" pitchFamily="18" charset="0"/>
              </a:rPr>
              <a:t>A dressmaker has a ribbon that is thirty centimetres long. She needs five-</a:t>
            </a:r>
            <a:r>
              <a:rPr lang="en-US" sz="1200" i="1" dirty="0" err="1">
                <a:latin typeface="Myriad Pro" panose="020B0503030403020204" pitchFamily="34" charset="0"/>
                <a:ea typeface="Times New Roman" panose="02020603050405020304" pitchFamily="18" charset="0"/>
                <a:cs typeface="Times New Roman" panose="02020603050405020304" pitchFamily="18" charset="0"/>
              </a:rPr>
              <a:t>centimetre</a:t>
            </a:r>
            <a:r>
              <a:rPr lang="en-US" sz="1200" i="1" baseline="0" dirty="0">
                <a:latin typeface="Myriad Pro" panose="020B0503030403020204" pitchFamily="34" charset="0"/>
                <a:ea typeface="Times New Roman" panose="02020603050405020304" pitchFamily="18" charset="0"/>
                <a:cs typeface="Times New Roman" panose="02020603050405020304" pitchFamily="18" charset="0"/>
              </a:rPr>
              <a:t> </a:t>
            </a:r>
            <a:r>
              <a:rPr lang="en-US" sz="1200" i="1" dirty="0">
                <a:latin typeface="Myriad Pro" panose="020B0503030403020204" pitchFamily="34" charset="0"/>
                <a:ea typeface="Times New Roman" panose="02020603050405020304" pitchFamily="18" charset="0"/>
                <a:cs typeface="Times New Roman" panose="02020603050405020304" pitchFamily="18" charset="0"/>
              </a:rPr>
              <a:t>lengths. </a:t>
            </a:r>
            <a:br>
              <a:rPr lang="en-US" sz="1200" i="1" dirty="0">
                <a:latin typeface="Myriad Pro" panose="020B0503030403020204" pitchFamily="34" charset="0"/>
                <a:ea typeface="Times New Roman" panose="02020603050405020304" pitchFamily="18" charset="0"/>
                <a:cs typeface="Times New Roman" panose="02020603050405020304" pitchFamily="18" charset="0"/>
              </a:rPr>
            </a:br>
            <a:r>
              <a:rPr lang="en-US" sz="1200" i="1" dirty="0">
                <a:latin typeface="Myriad Pro" panose="020B0503030403020204" pitchFamily="34" charset="0"/>
                <a:ea typeface="Times New Roman" panose="02020603050405020304" pitchFamily="18" charset="0"/>
                <a:cs typeface="Times New Roman" panose="02020603050405020304" pitchFamily="18" charset="0"/>
              </a:rPr>
              <a:t>How many five-</a:t>
            </a:r>
            <a:r>
              <a:rPr lang="en-US" sz="1200" i="1" dirty="0" err="1">
                <a:latin typeface="Myriad Pro" panose="020B0503030403020204" pitchFamily="34" charset="0"/>
                <a:ea typeface="Times New Roman" panose="02020603050405020304" pitchFamily="18" charset="0"/>
                <a:cs typeface="Times New Roman" panose="02020603050405020304" pitchFamily="18" charset="0"/>
              </a:rPr>
              <a:t>centimetre</a:t>
            </a:r>
            <a:r>
              <a:rPr lang="en-US" sz="1200" i="1" dirty="0">
                <a:latin typeface="Myriad Pro" panose="020B0503030403020204" pitchFamily="34" charset="0"/>
                <a:ea typeface="Times New Roman" panose="02020603050405020304" pitchFamily="18" charset="0"/>
                <a:cs typeface="Times New Roman" panose="02020603050405020304" pitchFamily="18" charset="0"/>
              </a:rPr>
              <a:t> lengths can she make?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sz="1200" i="1" dirty="0">
              <a:latin typeface="Myriad Pro" panose="020B0503030403020204" pitchFamily="34" charset="0"/>
            </a:endParaRPr>
          </a:p>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71080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dirty="0">
                <a:latin typeface="Myriad Pro" panose="020B0503030403020204" pitchFamily="34" charset="0"/>
                <a:ea typeface="Times New Roman" panose="02020603050405020304" pitchFamily="18" charset="0"/>
                <a:cs typeface="Times New Roman" panose="02020603050405020304" pitchFamily="18" charset="0"/>
              </a:rPr>
              <a:t>A dressmaker has a ribbon that is thirty centimetres long. She needs five-</a:t>
            </a:r>
            <a:r>
              <a:rPr lang="en-US" sz="1200" i="1" dirty="0" err="1">
                <a:latin typeface="Myriad Pro" panose="020B0503030403020204" pitchFamily="34" charset="0"/>
                <a:ea typeface="Times New Roman" panose="02020603050405020304" pitchFamily="18" charset="0"/>
                <a:cs typeface="Times New Roman" panose="02020603050405020304" pitchFamily="18" charset="0"/>
              </a:rPr>
              <a:t>centimetre</a:t>
            </a:r>
            <a:r>
              <a:rPr lang="en-US" sz="1200" i="1" baseline="0" dirty="0">
                <a:latin typeface="Myriad Pro" panose="020B0503030403020204" pitchFamily="34" charset="0"/>
                <a:ea typeface="Times New Roman" panose="02020603050405020304" pitchFamily="18" charset="0"/>
                <a:cs typeface="Times New Roman" panose="02020603050405020304" pitchFamily="18" charset="0"/>
              </a:rPr>
              <a:t> </a:t>
            </a:r>
            <a:r>
              <a:rPr lang="en-US" sz="1200" i="1" dirty="0">
                <a:latin typeface="Myriad Pro" panose="020B0503030403020204" pitchFamily="34" charset="0"/>
                <a:ea typeface="Times New Roman" panose="02020603050405020304" pitchFamily="18" charset="0"/>
                <a:cs typeface="Times New Roman" panose="02020603050405020304" pitchFamily="18" charset="0"/>
              </a:rPr>
              <a:t>lengths. </a:t>
            </a:r>
            <a:br>
              <a:rPr lang="en-US" sz="1200" i="1" dirty="0">
                <a:latin typeface="Myriad Pro" panose="020B0503030403020204" pitchFamily="34" charset="0"/>
                <a:ea typeface="Times New Roman" panose="02020603050405020304" pitchFamily="18" charset="0"/>
                <a:cs typeface="Times New Roman" panose="02020603050405020304" pitchFamily="18" charset="0"/>
              </a:rPr>
            </a:br>
            <a:r>
              <a:rPr lang="en-US" sz="1200" i="1" dirty="0">
                <a:latin typeface="Myriad Pro" panose="020B0503030403020204" pitchFamily="34" charset="0"/>
                <a:ea typeface="Times New Roman" panose="02020603050405020304" pitchFamily="18" charset="0"/>
                <a:cs typeface="Times New Roman" panose="02020603050405020304" pitchFamily="18" charset="0"/>
              </a:rPr>
              <a:t>How many five-</a:t>
            </a:r>
            <a:r>
              <a:rPr lang="en-US" sz="1200" i="1" dirty="0" err="1">
                <a:latin typeface="Myriad Pro" panose="020B0503030403020204" pitchFamily="34" charset="0"/>
                <a:ea typeface="Times New Roman" panose="02020603050405020304" pitchFamily="18" charset="0"/>
                <a:cs typeface="Times New Roman" panose="02020603050405020304" pitchFamily="18" charset="0"/>
              </a:rPr>
              <a:t>centimetre</a:t>
            </a:r>
            <a:r>
              <a:rPr lang="en-US" sz="1200" i="1" dirty="0">
                <a:latin typeface="Myriad Pro" panose="020B0503030403020204" pitchFamily="34" charset="0"/>
                <a:ea typeface="Times New Roman" panose="02020603050405020304" pitchFamily="18" charset="0"/>
                <a:cs typeface="Times New Roman" panose="02020603050405020304" pitchFamily="18" charset="0"/>
              </a:rPr>
              <a:t> lengths can she make?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sz="1200" i="1" dirty="0">
              <a:latin typeface="Myriad Pro" panose="020B0503030403020204" pitchFamily="34" charset="0"/>
            </a:endParaRPr>
          </a:p>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392329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69268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25178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24398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50</a:t>
            </a:fld>
            <a:endParaRPr lang="en-GB"/>
          </a:p>
        </p:txBody>
      </p:sp>
    </p:spTree>
    <p:extLst>
      <p:ext uri="{BB962C8B-B14F-4D97-AF65-F5344CB8AC3E}">
        <p14:creationId xmlns:p14="http://schemas.microsoft.com/office/powerpoint/2010/main" val="3950128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41630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 go into a bakery to buy ten loaves of bread. </a:t>
            </a:r>
          </a:p>
          <a:p>
            <a:r>
              <a:rPr lang="en-US" i="1" dirty="0"/>
              <a:t>I can fit five loaves of bread into each bag. How many bags will I need?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847010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 go into a bakery to buy ten loaves of bread. </a:t>
            </a:r>
          </a:p>
          <a:p>
            <a:r>
              <a:rPr lang="en-US" i="1" dirty="0"/>
              <a:t>I can fit two loaves of bread into each bag. How many bags will I need?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792970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079191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582843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033541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57</a:t>
            </a:fld>
            <a:endParaRPr lang="en-GB"/>
          </a:p>
        </p:txBody>
      </p:sp>
    </p:spTree>
    <p:extLst>
      <p:ext uri="{BB962C8B-B14F-4D97-AF65-F5344CB8AC3E}">
        <p14:creationId xmlns:p14="http://schemas.microsoft.com/office/powerpoint/2010/main" val="36061125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02634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err="1"/>
              <a:t>Quotitive</a:t>
            </a:r>
            <a:r>
              <a:rPr lang="en-GB" i="1" baseline="0" dirty="0"/>
              <a:t> (grouping) structure</a:t>
            </a:r>
            <a:endParaRPr lang="en-GB" sz="1200" i="1" dirty="0">
              <a:latin typeface="Myriad Pro" panose="020B0503030403020204" pitchFamily="34" charset="0"/>
            </a:endParaRPr>
          </a:p>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760724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60</a:t>
            </a:fld>
            <a:endParaRPr lang="en-GB"/>
          </a:p>
        </p:txBody>
      </p:sp>
    </p:spTree>
    <p:extLst>
      <p:ext uri="{BB962C8B-B14F-4D97-AF65-F5344CB8AC3E}">
        <p14:creationId xmlns:p14="http://schemas.microsoft.com/office/powerpoint/2010/main" val="2222461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8912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2318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Times New Roman" panose="02020603050405020304" pitchFamily="18" charset="0"/>
                <a:cs typeface="Times New Roman" panose="02020603050405020304" pitchFamily="18" charset="0"/>
              </a:rPr>
              <a:t>I have twenty conkers and I share them equally between five children.</a:t>
            </a:r>
            <a:br>
              <a:rPr lang="en-GB" sz="1200" i="1" dirty="0">
                <a:latin typeface="Myriad Pro" panose="020B0503030403020204" pitchFamily="34" charset="0"/>
                <a:ea typeface="Times New Roman" panose="02020603050405020304" pitchFamily="18" charset="0"/>
                <a:cs typeface="Times New Roman" panose="02020603050405020304" pitchFamily="18" charset="0"/>
              </a:rPr>
            </a:br>
            <a:r>
              <a:rPr lang="en-GB" sz="1200" i="1" dirty="0">
                <a:latin typeface="Myriad Pro" panose="020B0503030403020204" pitchFamily="34" charset="0"/>
                <a:ea typeface="Times New Roman" panose="02020603050405020304" pitchFamily="18" charset="0"/>
                <a:cs typeface="Times New Roman" panose="02020603050405020304" pitchFamily="18" charset="0"/>
              </a:rPr>
              <a:t>How many conkers does each child get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sz="1200" i="1" dirty="0">
              <a:latin typeface="Myriad Pro" panose="020B0503030403020204" pitchFamily="34" charset="0"/>
              <a:ea typeface="Calibri" panose="020F0502020204030204" pitchFamily="34" charset="0"/>
              <a:cs typeface="Times New Roman" panose="02020603050405020304" pitchFamily="18" charset="0"/>
            </a:endParaRPr>
          </a:p>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351422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There are twenty-four bean bags. If they are shared equally between </a:t>
            </a:r>
          </a:p>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two teams, how many bean bags does each team get?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sz="1200" i="1" dirty="0">
              <a:latin typeface="Myriad Pro" panose="020B0503030403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21942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64</a:t>
            </a:fld>
            <a:endParaRPr lang="en-GB"/>
          </a:p>
        </p:txBody>
      </p:sp>
    </p:spTree>
    <p:extLst>
      <p:ext uri="{BB962C8B-B14F-4D97-AF65-F5344CB8AC3E}">
        <p14:creationId xmlns:p14="http://schemas.microsoft.com/office/powerpoint/2010/main" val="23603285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09692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There are five balloons. If they are shared equally between </a:t>
            </a:r>
          </a:p>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five children, how many balloons does each child get?</a:t>
            </a:r>
            <a:endParaRPr lang="en-GB" sz="1200" i="1" dirty="0">
              <a:latin typeface="Myriad Pro" panose="020B0503030403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397048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There are ten balloons. If they are shared equally between</a:t>
            </a:r>
          </a:p>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five children, how many balloons does each child get?</a:t>
            </a:r>
            <a:endParaRPr lang="en-GB" sz="1200" i="1" dirty="0">
              <a:latin typeface="Myriad Pro" panose="020B0503030403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793009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i="1" dirty="0">
                <a:latin typeface="Myriad Pro" panose="020B0503030403020204" pitchFamily="34" charset="0"/>
                <a:ea typeface="Times New Roman" panose="02020603050405020304" pitchFamily="18" charset="0"/>
                <a:cs typeface="Times New Roman" panose="02020603050405020304" pitchFamily="18" charset="0"/>
              </a:rPr>
              <a:t>There are ten children waiting for their lunch. </a:t>
            </a:r>
          </a:p>
          <a:p>
            <a:pPr algn="l"/>
            <a:r>
              <a:rPr lang="en-US" sz="1200" i="1" dirty="0">
                <a:latin typeface="Myriad Pro" panose="020B0503030403020204" pitchFamily="34" charset="0"/>
                <a:ea typeface="Times New Roman" panose="02020603050405020304" pitchFamily="18" charset="0"/>
                <a:cs typeface="Times New Roman" panose="02020603050405020304" pitchFamily="18" charset="0"/>
              </a:rPr>
              <a:t>If there are thirty</a:t>
            </a:r>
            <a:r>
              <a:rPr lang="en-US" sz="1200" i="1" baseline="0" dirty="0">
                <a:latin typeface="Myriad Pro" panose="020B0503030403020204" pitchFamily="34" charset="0"/>
                <a:ea typeface="Times New Roman" panose="02020603050405020304" pitchFamily="18" charset="0"/>
                <a:cs typeface="Times New Roman" panose="02020603050405020304" pitchFamily="18" charset="0"/>
              </a:rPr>
              <a:t> </a:t>
            </a:r>
            <a:r>
              <a:rPr lang="en-US" sz="1200" i="1" dirty="0">
                <a:latin typeface="Myriad Pro" panose="020B0503030403020204" pitchFamily="34" charset="0"/>
                <a:ea typeface="Times New Roman" panose="02020603050405020304" pitchFamily="18" charset="0"/>
                <a:cs typeface="Times New Roman" panose="02020603050405020304" pitchFamily="18" charset="0"/>
              </a:rPr>
              <a:t>meatballs, how many does each child get?</a:t>
            </a:r>
            <a:endParaRPr lang="en-GB" sz="1200" i="1" dirty="0">
              <a:latin typeface="Myriad Pro" panose="020B0503030403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961021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69</a:t>
            </a:fld>
            <a:endParaRPr lang="en-GB"/>
          </a:p>
        </p:txBody>
      </p:sp>
    </p:spTree>
    <p:extLst>
      <p:ext uri="{BB962C8B-B14F-4D97-AF65-F5344CB8AC3E}">
        <p14:creationId xmlns:p14="http://schemas.microsoft.com/office/powerpoint/2010/main" val="27363022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430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DD00A0C2-FD37-48B1-B88A-8DAE8D1710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117FC9F-D3CB-40CC-89D3-85F89BC01D84}"/>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kern="1200" dirty="0">
                <a:solidFill>
                  <a:schemeClr val="tx1"/>
                </a:solidFill>
                <a:effectLst/>
                <a:latin typeface="+mn-lt"/>
                <a:ea typeface="+mn-ea"/>
                <a:cs typeface="+mn-cs"/>
              </a:rPr>
              <a:t>There are six counters.</a:t>
            </a:r>
            <a:endParaRPr lang="en-GB" i="1" dirty="0"/>
          </a:p>
          <a:p>
            <a:pPr lvl="0"/>
            <a:r>
              <a:rPr lang="en-GB" sz="1200" i="1" kern="1200" dirty="0">
                <a:solidFill>
                  <a:schemeClr val="tx1"/>
                </a:solidFill>
                <a:effectLst/>
                <a:latin typeface="+mn-lt"/>
                <a:ea typeface="+mn-ea"/>
                <a:cs typeface="+mn-cs"/>
              </a:rPr>
              <a:t>There are three groups of two; there are six altogether.</a:t>
            </a:r>
          </a:p>
          <a:p>
            <a:pPr lvl="0"/>
            <a:r>
              <a:rPr lang="en-GB" sz="1200" i="1" kern="1200" dirty="0">
                <a:solidFill>
                  <a:schemeClr val="tx1"/>
                </a:solidFill>
                <a:effectLst/>
                <a:latin typeface="+mn-lt"/>
                <a:ea typeface="+mn-ea"/>
                <a:cs typeface="+mn-cs"/>
              </a:rPr>
              <a:t>Six is divided into groups of two. There are three groups.</a:t>
            </a:r>
          </a:p>
          <a:p>
            <a:pPr lvl="0"/>
            <a:r>
              <a:rPr lang="en-GB" sz="1200" i="1" kern="1200" dirty="0">
                <a:solidFill>
                  <a:schemeClr val="tx1"/>
                </a:solidFill>
                <a:effectLst/>
                <a:latin typeface="+mn-lt"/>
                <a:ea typeface="+mn-ea"/>
                <a:cs typeface="+mn-cs"/>
              </a:rPr>
              <a:t>Six is divided into three groups of two.</a:t>
            </a:r>
          </a:p>
        </p:txBody>
      </p:sp>
      <p:sp>
        <p:nvSpPr>
          <p:cNvPr id="12292" name="Slide Number Placeholder 3">
            <a:extLst>
              <a:ext uri="{FF2B5EF4-FFF2-40B4-BE49-F238E27FC236}">
                <a16:creationId xmlns:a16="http://schemas.microsoft.com/office/drawing/2014/main" id="{9E71EE1F-2D11-4B17-9347-961BCAC635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F6EEF1F-3374-4B16-BCA5-691630F4E7B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349498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I have twenty conkers and I share them equally between five children. </a:t>
            </a:r>
          </a:p>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How many conkers does each child get?</a:t>
            </a:r>
            <a:endParaRPr lang="en-GB" sz="1200" i="1" dirty="0">
              <a:latin typeface="Myriad Pro" panose="020B0503030403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002110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276878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891065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Times New Roman" panose="02020603050405020304" pitchFamily="18" charset="0"/>
                <a:cs typeface="Times New Roman" panose="02020603050405020304" pitchFamily="18" charset="0"/>
              </a:rPr>
              <a:t>I go into a bakery to buy ten loaves of bread. I have five shopping bags.</a:t>
            </a:r>
            <a:br>
              <a:rPr lang="en-GB" sz="1200" i="1" dirty="0">
                <a:latin typeface="Myriad Pro" panose="020B0503030403020204" pitchFamily="34" charset="0"/>
                <a:ea typeface="Times New Roman" panose="02020603050405020304" pitchFamily="18" charset="0"/>
                <a:cs typeface="Times New Roman" panose="02020603050405020304" pitchFamily="18" charset="0"/>
              </a:rPr>
            </a:br>
            <a:r>
              <a:rPr lang="en-GB" sz="1200" i="1" dirty="0">
                <a:latin typeface="Myriad Pro" panose="020B0503030403020204" pitchFamily="34" charset="0"/>
                <a:ea typeface="Times New Roman" panose="02020603050405020304" pitchFamily="18" charset="0"/>
                <a:cs typeface="Times New Roman" panose="02020603050405020304" pitchFamily="18" charset="0"/>
              </a:rPr>
              <a:t>If I share the loaves of bread equally between</a:t>
            </a:r>
            <a:r>
              <a:rPr lang="en-GB" sz="1200" i="1" baseline="0" dirty="0">
                <a:latin typeface="Myriad Pro" panose="020B0503030403020204" pitchFamily="34" charset="0"/>
                <a:ea typeface="Times New Roman" panose="02020603050405020304" pitchFamily="18" charset="0"/>
                <a:cs typeface="Times New Roman" panose="02020603050405020304" pitchFamily="18" charset="0"/>
              </a:rPr>
              <a:t> </a:t>
            </a:r>
            <a:r>
              <a:rPr lang="en-GB" sz="1200" i="1" dirty="0">
                <a:latin typeface="Myriad Pro" panose="020B0503030403020204" pitchFamily="34" charset="0"/>
                <a:ea typeface="Times New Roman" panose="02020603050405020304" pitchFamily="18" charset="0"/>
                <a:cs typeface="Times New Roman" panose="02020603050405020304" pitchFamily="18" charset="0"/>
              </a:rPr>
              <a:t>the bags, how many will there be</a:t>
            </a:r>
            <a:r>
              <a:rPr lang="en-GB" sz="1200" i="1" baseline="0" dirty="0">
                <a:latin typeface="Myriad Pro" panose="020B0503030403020204" pitchFamily="34" charset="0"/>
                <a:ea typeface="Times New Roman" panose="02020603050405020304" pitchFamily="18" charset="0"/>
                <a:cs typeface="Times New Roman" panose="02020603050405020304" pitchFamily="18" charset="0"/>
              </a:rPr>
              <a:t> </a:t>
            </a:r>
            <a:r>
              <a:rPr lang="en-GB" sz="1200" i="1" dirty="0">
                <a:latin typeface="Myriad Pro" panose="020B0503030403020204" pitchFamily="34" charset="0"/>
                <a:ea typeface="Times New Roman" panose="02020603050405020304" pitchFamily="18" charset="0"/>
                <a:cs typeface="Times New Roman" panose="02020603050405020304" pitchFamily="18" charset="0"/>
              </a:rPr>
              <a:t>in each bag?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latin typeface="Myriad Pro" panose="020B0503030403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422958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Times New Roman" panose="02020603050405020304" pitchFamily="18" charset="0"/>
                <a:cs typeface="Times New Roman" panose="02020603050405020304" pitchFamily="18" charset="0"/>
              </a:rPr>
              <a:t>I go into a bakery to buy ten loaves of bread. I have two shopping bags.</a:t>
            </a:r>
            <a:br>
              <a:rPr lang="en-GB" sz="1200" i="1" dirty="0">
                <a:latin typeface="Myriad Pro" panose="020B0503030403020204" pitchFamily="34" charset="0"/>
                <a:ea typeface="Times New Roman" panose="02020603050405020304" pitchFamily="18" charset="0"/>
                <a:cs typeface="Times New Roman" panose="02020603050405020304" pitchFamily="18" charset="0"/>
              </a:rPr>
            </a:br>
            <a:r>
              <a:rPr lang="en-GB" sz="1200" i="1" dirty="0">
                <a:latin typeface="Myriad Pro" panose="020B0503030403020204" pitchFamily="34" charset="0"/>
                <a:ea typeface="Times New Roman" panose="02020603050405020304" pitchFamily="18" charset="0"/>
                <a:cs typeface="Times New Roman" panose="02020603050405020304" pitchFamily="18" charset="0"/>
              </a:rPr>
              <a:t>If I share the loaves of bread equally between the bags, how many in each bag?</a:t>
            </a:r>
            <a:endParaRPr lang="en-GB" sz="1200" i="1" dirty="0">
              <a:latin typeface="Myriad Pro" panose="020B0503030403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924480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880627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dirty="0">
                <a:latin typeface="Myriad Pro" panose="020B0503030403020204" pitchFamily="34" charset="0"/>
                <a:ea typeface="Times New Roman" panose="02020603050405020304" pitchFamily="18" charset="0"/>
                <a:cs typeface="Times New Roman" panose="02020603050405020304" pitchFamily="18" charset="0"/>
              </a:rPr>
              <a:t>There are five dogs and some packs of bones. Each pack contains five bones.</a:t>
            </a:r>
            <a:endParaRPr lang="en-GB" sz="1200" i="1" dirty="0">
              <a:latin typeface="Myriad Pro" panose="020B0503030403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Times New Roman" panose="02020603050405020304" pitchFamily="18" charset="0"/>
                <a:cs typeface="Times New Roman" panose="02020603050405020304" pitchFamily="18" charset="0"/>
              </a:rPr>
              <a:t>How many bones does each dog get if there are two</a:t>
            </a:r>
            <a:r>
              <a:rPr lang="en-GB" sz="1200" i="1" baseline="0" dirty="0">
                <a:latin typeface="Myriad Pro" panose="020B0503030403020204" pitchFamily="34" charset="0"/>
                <a:ea typeface="Times New Roman" panose="02020603050405020304" pitchFamily="18" charset="0"/>
                <a:cs typeface="Times New Roman" panose="02020603050405020304" pitchFamily="18" charset="0"/>
              </a:rPr>
              <a:t> </a:t>
            </a:r>
            <a:r>
              <a:rPr lang="en-GB" sz="1200" i="1" dirty="0">
                <a:latin typeface="Myriad Pro" panose="020B0503030403020204" pitchFamily="34" charset="0"/>
                <a:ea typeface="Times New Roman" panose="02020603050405020304" pitchFamily="18" charset="0"/>
                <a:cs typeface="Times New Roman" panose="02020603050405020304" pitchFamily="18" charset="0"/>
              </a:rPr>
              <a:t>packs of bones?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latin typeface="Myriad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765190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Times New Roman" panose="02020603050405020304" pitchFamily="18" charset="0"/>
                <a:cs typeface="Times New Roman" panose="02020603050405020304" pitchFamily="18" charset="0"/>
              </a:rPr>
              <a:t>How many bones does each dog get if there are five packs of bones?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latin typeface="Myriad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998361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Times New Roman" panose="02020603050405020304" pitchFamily="18" charset="0"/>
                <a:cs typeface="Times New Roman" panose="02020603050405020304" pitchFamily="18" charset="0"/>
              </a:rPr>
              <a:t>The apples are shared equally between the horses. </a:t>
            </a:r>
            <a:br>
              <a:rPr lang="en-GB" sz="1200" i="1" dirty="0">
                <a:latin typeface="Myriad Pro" panose="020B0503030403020204" pitchFamily="34" charset="0"/>
                <a:ea typeface="Times New Roman" panose="02020603050405020304" pitchFamily="18" charset="0"/>
                <a:cs typeface="Times New Roman" panose="02020603050405020304" pitchFamily="18" charset="0"/>
              </a:rPr>
            </a:br>
            <a:r>
              <a:rPr lang="en-GB" sz="1200" i="1" dirty="0" err="1">
                <a:latin typeface="Myriad Pro" panose="020B0503030403020204" pitchFamily="34" charset="0"/>
                <a:ea typeface="Times New Roman" panose="02020603050405020304" pitchFamily="18" charset="0"/>
                <a:cs typeface="Times New Roman" panose="02020603050405020304" pitchFamily="18" charset="0"/>
              </a:rPr>
              <a:t>Ulyana</a:t>
            </a:r>
            <a:r>
              <a:rPr lang="en-GB" sz="1200" i="1" dirty="0">
                <a:latin typeface="Myriad Pro" panose="020B0503030403020204" pitchFamily="34" charset="0"/>
                <a:ea typeface="Times New Roman" panose="02020603050405020304" pitchFamily="18" charset="0"/>
                <a:cs typeface="Times New Roman" panose="02020603050405020304" pitchFamily="18" charset="0"/>
              </a:rPr>
              <a:t> says each horse gets five apples. Is she correct?</a:t>
            </a:r>
            <a:r>
              <a:rPr lang="en-GB" i="1"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latin typeface="Myriad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616693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80</a:t>
            </a:fld>
            <a:endParaRPr lang="en-GB"/>
          </a:p>
        </p:txBody>
      </p:sp>
    </p:spTree>
    <p:extLst>
      <p:ext uri="{BB962C8B-B14F-4D97-AF65-F5344CB8AC3E}">
        <p14:creationId xmlns:p14="http://schemas.microsoft.com/office/powerpoint/2010/main" val="93852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1" kern="1200" dirty="0">
                <a:solidFill>
                  <a:schemeClr val="tx1"/>
                </a:solidFill>
                <a:effectLst/>
                <a:latin typeface="+mn-lt"/>
                <a:ea typeface="+mn-ea"/>
                <a:cs typeface="+mn-cs"/>
              </a:rPr>
              <a:t>There are two groups of three; there are six altogether.</a:t>
            </a:r>
          </a:p>
          <a:p>
            <a:pPr lvl="0"/>
            <a:r>
              <a:rPr lang="en-GB" sz="1200" i="1" kern="1200" dirty="0">
                <a:solidFill>
                  <a:schemeClr val="tx1"/>
                </a:solidFill>
                <a:effectLst/>
                <a:latin typeface="+mn-lt"/>
                <a:ea typeface="+mn-ea"/>
                <a:cs typeface="+mn-cs"/>
              </a:rPr>
              <a:t>Six is divided into groups of three. There are two groups.</a:t>
            </a:r>
          </a:p>
          <a:p>
            <a:pPr lvl="0"/>
            <a:r>
              <a:rPr lang="en-GB" sz="1200" i="1" kern="1200" dirty="0">
                <a:solidFill>
                  <a:schemeClr val="tx1"/>
                </a:solidFill>
                <a:effectLst/>
                <a:latin typeface="+mn-lt"/>
                <a:ea typeface="+mn-ea"/>
                <a:cs typeface="+mn-cs"/>
              </a:rPr>
              <a:t>Six is divided into two groups of three.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27331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50340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A</a:t>
            </a:r>
            <a:r>
              <a:rPr lang="en-GB" i="1" baseline="0" dirty="0"/>
              <a:t> and D: quotitive (grouping) structure</a:t>
            </a:r>
            <a:endParaRPr lang="en-GB"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baseline="0" dirty="0"/>
              <a:t>B and C: p</a:t>
            </a:r>
            <a:r>
              <a:rPr lang="en-GB" i="1" dirty="0"/>
              <a:t>artitive </a:t>
            </a:r>
            <a:r>
              <a:rPr lang="en-GB" i="1" baseline="0" dirty="0"/>
              <a:t>(sharing) structure</a:t>
            </a:r>
            <a:endParaRPr lang="en-GB" i="1"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904397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Top left</a:t>
            </a:r>
            <a:r>
              <a:rPr lang="en-GB" i="1" baseline="0" dirty="0"/>
              <a:t> and bottom left examples: quotitive (grouping) structure</a:t>
            </a:r>
            <a:endParaRPr lang="en-GB"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baseline="0" dirty="0"/>
              <a:t>Middle left examples: p</a:t>
            </a:r>
            <a:r>
              <a:rPr lang="en-GB" i="1" dirty="0"/>
              <a:t>artitive </a:t>
            </a:r>
            <a:r>
              <a:rPr lang="en-GB" i="1" baseline="0" dirty="0"/>
              <a:t>(sharing) structure</a:t>
            </a:r>
            <a:endParaRPr lang="en-GB" i="1"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348418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Six stickers are shared between two children. </a:t>
            </a:r>
          </a:p>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How many stickers does each child get?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pPr algn="l"/>
            <a:endParaRPr lang="en-GB" sz="1200" i="1" dirty="0">
              <a:latin typeface="Myriad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840033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456181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64136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87</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There is one group of six; there are six altogether.</a:t>
            </a:r>
          </a:p>
          <a:p>
            <a:pPr lvl="0"/>
            <a:r>
              <a:rPr lang="en-GB" sz="1200" i="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1664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356F9E32-0B10-4623-B6B8-6F9D72B35CE2}"/>
              </a:ext>
            </a:extLst>
          </p:cNvPr>
          <p:cNvSpPr>
            <a:spLocks noChangeArrowheads="1"/>
          </p:cNvSpPr>
          <p:nvPr userDrawn="1"/>
        </p:nvSpPr>
        <p:spPr bwMode="auto">
          <a:xfrm>
            <a:off x="8015817" y="6500813"/>
            <a:ext cx="3748616"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rPr>
              <a:t>© Crown Copyright 2019 </a:t>
            </a:r>
          </a:p>
        </p:txBody>
      </p:sp>
      <p:sp>
        <p:nvSpPr>
          <p:cNvPr id="4" name="Rectangle 7">
            <a:extLst>
              <a:ext uri="{FF2B5EF4-FFF2-40B4-BE49-F238E27FC236}">
                <a16:creationId xmlns:a16="http://schemas.microsoft.com/office/drawing/2014/main" id="{F1A950DC-237F-4015-A842-AA78A54413FC}"/>
              </a:ext>
            </a:extLst>
          </p:cNvPr>
          <p:cNvSpPr>
            <a:spLocks noChangeArrowheads="1"/>
          </p:cNvSpPr>
          <p:nvPr userDrawn="1"/>
        </p:nvSpPr>
        <p:spPr bwMode="auto">
          <a:xfrm>
            <a:off x="522817" y="6488113"/>
            <a:ext cx="3748616"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Tx/>
              <a:buNone/>
            </a:pPr>
            <a:r>
              <a:rPr lang="en-US" altLang="en-US" sz="1500">
                <a:solidFill>
                  <a:srgbClr val="00628C"/>
                </a:solidFill>
                <a:latin typeface="Myriad Pro" panose="020B0503030403020204" pitchFamily="34" charset="0"/>
                <a:hlinkClick r:id="rId2"/>
              </a:rPr>
              <a:t>www.ncetm.org.uk/masterypd</a:t>
            </a:r>
            <a:r>
              <a:rPr lang="en-US" altLang="en-US" sz="1500">
                <a:solidFill>
                  <a:srgbClr val="00628C"/>
                </a:solidFill>
                <a:latin typeface="Myriad Pro" panose="020B0503030403020204" pitchFamily="34" charset="0"/>
              </a:rPr>
              <a:t> </a:t>
            </a:r>
          </a:p>
        </p:txBody>
      </p:sp>
      <p:sp>
        <p:nvSpPr>
          <p:cNvPr id="6" name="Rectangle 8">
            <a:extLst>
              <a:ext uri="{FF2B5EF4-FFF2-40B4-BE49-F238E27FC236}">
                <a16:creationId xmlns:a16="http://schemas.microsoft.com/office/drawing/2014/main" id="{E388FED4-2189-481A-A3AA-8A865B4E0C5D}"/>
              </a:ext>
            </a:extLst>
          </p:cNvPr>
          <p:cNvSpPr>
            <a:spLocks noChangeArrowheads="1"/>
          </p:cNvSpPr>
          <p:nvPr userDrawn="1"/>
        </p:nvSpPr>
        <p:spPr bwMode="auto">
          <a:xfrm>
            <a:off x="4220634" y="6488113"/>
            <a:ext cx="375073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FontTx/>
              <a:buNone/>
            </a:pPr>
            <a:r>
              <a:rPr lang="en-US" altLang="en-US" sz="1500">
                <a:solidFill>
                  <a:srgbClr val="7F7F7F"/>
                </a:solidFill>
                <a:latin typeface="Myriad Pro" panose="020B0503030403020204" pitchFamily="34" charset="0"/>
              </a:rPr>
              <a:t>2019 pilot</a:t>
            </a:r>
          </a:p>
        </p:txBody>
      </p:sp>
      <p:sp>
        <p:nvSpPr>
          <p:cNvPr id="5" name="Text Placeholder 8"/>
          <p:cNvSpPr>
            <a:spLocks noGrp="1"/>
          </p:cNvSpPr>
          <p:nvPr>
            <p:ph type="body" sz="quarter" idx="11"/>
          </p:nvPr>
        </p:nvSpPr>
        <p:spPr>
          <a:xfrm>
            <a:off x="1" y="0"/>
            <a:ext cx="12192000" cy="630000"/>
          </a:xfrm>
          <a:solidFill>
            <a:srgbClr val="82CBDD"/>
          </a:solidFill>
        </p:spPr>
        <p:txBody>
          <a:bodyPr lIns="180000" rIns="180000" anchor="ctr"/>
          <a:lstStyle>
            <a:lvl1pPr algn="r" defTabSz="898525">
              <a:tabLst>
                <a:tab pos="3136900" algn="l"/>
              </a:tabLst>
              <a:defRPr sz="2800">
                <a:solidFill>
                  <a:schemeClr val="tx1"/>
                </a:solidFill>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264208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1AE5B3E-BB09-4F3E-B172-CB8E3E77A4FD}"/>
              </a:ext>
            </a:extLst>
          </p:cNvPr>
          <p:cNvSpPr>
            <a:spLocks noChangeArrowheads="1"/>
          </p:cNvSpPr>
          <p:nvPr userDrawn="1"/>
        </p:nvSpPr>
        <p:spPr bwMode="auto">
          <a:xfrm>
            <a:off x="8015817" y="6500813"/>
            <a:ext cx="3748616"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rPr>
              <a:t>© Crown Copyright 2019 </a:t>
            </a:r>
          </a:p>
        </p:txBody>
      </p:sp>
      <p:sp>
        <p:nvSpPr>
          <p:cNvPr id="5" name="Rectangle 7">
            <a:extLst>
              <a:ext uri="{FF2B5EF4-FFF2-40B4-BE49-F238E27FC236}">
                <a16:creationId xmlns:a16="http://schemas.microsoft.com/office/drawing/2014/main" id="{99D7B64A-51EE-4A0D-A76F-8DD0648ECC17}"/>
              </a:ext>
            </a:extLst>
          </p:cNvPr>
          <p:cNvSpPr>
            <a:spLocks noChangeArrowheads="1"/>
          </p:cNvSpPr>
          <p:nvPr userDrawn="1"/>
        </p:nvSpPr>
        <p:spPr bwMode="auto">
          <a:xfrm>
            <a:off x="522817" y="6488113"/>
            <a:ext cx="3748616"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Tx/>
              <a:buNone/>
            </a:pPr>
            <a:r>
              <a:rPr lang="en-US" altLang="en-US" sz="1500">
                <a:solidFill>
                  <a:srgbClr val="00628C"/>
                </a:solidFill>
                <a:latin typeface="Myriad Pro" panose="020B0503030403020204" pitchFamily="34" charset="0"/>
                <a:hlinkClick r:id="rId2"/>
              </a:rPr>
              <a:t>www.ncetm.org.uk/masterypd</a:t>
            </a:r>
            <a:r>
              <a:rPr lang="en-US" altLang="en-US" sz="1500">
                <a:solidFill>
                  <a:srgbClr val="00628C"/>
                </a:solidFill>
                <a:latin typeface="Myriad Pro" panose="020B0503030403020204" pitchFamily="34" charset="0"/>
              </a:rPr>
              <a:t> </a:t>
            </a:r>
          </a:p>
        </p:txBody>
      </p:sp>
      <p:sp>
        <p:nvSpPr>
          <p:cNvPr id="3" name="Content Placeholder 2"/>
          <p:cNvSpPr>
            <a:spLocks noGrp="1"/>
          </p:cNvSpPr>
          <p:nvPr>
            <p:ph idx="1"/>
          </p:nvPr>
        </p:nvSpPr>
        <p:spPr>
          <a:xfrm>
            <a:off x="623393" y="764704"/>
            <a:ext cx="10954775" cy="5544618"/>
          </a:xfrm>
        </p:spPr>
        <p:txBody>
          <a:bodyPr/>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3926282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96E6DDF-FB8A-4142-9983-65E6A744DC2F}"/>
              </a:ext>
            </a:extLst>
          </p:cNvPr>
          <p:cNvSpPr>
            <a:spLocks noChangeArrowheads="1"/>
          </p:cNvSpPr>
          <p:nvPr userDrawn="1"/>
        </p:nvSpPr>
        <p:spPr bwMode="auto">
          <a:xfrm>
            <a:off x="8015817" y="6500813"/>
            <a:ext cx="3748616"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rPr>
              <a:t>© Crown Copyright 2019 </a:t>
            </a:r>
          </a:p>
        </p:txBody>
      </p:sp>
      <p:sp>
        <p:nvSpPr>
          <p:cNvPr id="7" name="Rectangle 7">
            <a:extLst>
              <a:ext uri="{FF2B5EF4-FFF2-40B4-BE49-F238E27FC236}">
                <a16:creationId xmlns:a16="http://schemas.microsoft.com/office/drawing/2014/main" id="{7D9871E7-901C-476D-BF4B-2FF39901AF15}"/>
              </a:ext>
            </a:extLst>
          </p:cNvPr>
          <p:cNvSpPr>
            <a:spLocks noChangeArrowheads="1"/>
          </p:cNvSpPr>
          <p:nvPr userDrawn="1"/>
        </p:nvSpPr>
        <p:spPr bwMode="auto">
          <a:xfrm>
            <a:off x="522817" y="6488113"/>
            <a:ext cx="3748616"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Tx/>
              <a:buNone/>
            </a:pPr>
            <a:r>
              <a:rPr lang="en-US" altLang="en-US" sz="1500">
                <a:solidFill>
                  <a:srgbClr val="00628C"/>
                </a:solidFill>
                <a:latin typeface="Myriad Pro" panose="020B0503030403020204" pitchFamily="34" charset="0"/>
                <a:hlinkClick r:id="rId2"/>
              </a:rPr>
              <a:t>www.ncetm.org.uk/masterypd</a:t>
            </a:r>
            <a:r>
              <a:rPr lang="en-US" altLang="en-US" sz="1500">
                <a:solidFill>
                  <a:srgbClr val="00628C"/>
                </a:solidFill>
                <a:latin typeface="Myriad Pro" panose="020B0503030403020204" pitchFamily="34" charset="0"/>
              </a:rPr>
              <a:t> </a:t>
            </a:r>
          </a:p>
        </p:txBody>
      </p:sp>
      <p:sp>
        <p:nvSpPr>
          <p:cNvPr id="3" name="Content Placeholder 2"/>
          <p:cNvSpPr>
            <a:spLocks noGrp="1"/>
          </p:cNvSpPr>
          <p:nvPr>
            <p:ph idx="1"/>
          </p:nvPr>
        </p:nvSpPr>
        <p:spPr>
          <a:xfrm>
            <a:off x="623393" y="1181498"/>
            <a:ext cx="10954775" cy="5127824"/>
          </a:xfrm>
        </p:spPr>
        <p:txBody>
          <a:bodyPr/>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p:cNvSpPr>
            <a:spLocks noGrp="1"/>
          </p:cNvSpPr>
          <p:nvPr>
            <p:ph type="body" sz="quarter" idx="10"/>
          </p:nvPr>
        </p:nvSpPr>
        <p:spPr>
          <a:xfrm>
            <a:off x="618611" y="764705"/>
            <a:ext cx="10959556" cy="416793"/>
          </a:xfrm>
        </p:spPr>
        <p:txBody>
          <a:bodyPr anchor="ctr"/>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2232205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97666890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387337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028200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43509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38381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917094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40713278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0C601FF-7BA8-487E-AC1A-189EB690B6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71133" y="2617789"/>
            <a:ext cx="1032086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E88501E7-3EF9-477E-9610-C53CCD2102F1}"/>
              </a:ext>
            </a:extLst>
          </p:cNvPr>
          <p:cNvSpPr txBox="1">
            <a:spLocks noChangeArrowheads="1"/>
          </p:cNvSpPr>
          <p:nvPr userDrawn="1"/>
        </p:nvSpPr>
        <p:spPr bwMode="auto">
          <a:xfrm>
            <a:off x="1989667" y="4878389"/>
            <a:ext cx="96520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spcBef>
                <a:spcPct val="0"/>
              </a:spcBef>
              <a:buClrTx/>
              <a:buFontTx/>
              <a:buNone/>
            </a:pPr>
            <a:r>
              <a:rPr lang="en-GB" altLang="en-US" sz="2400" b="1">
                <a:solidFill>
                  <a:srgbClr val="00628C"/>
                </a:solidFill>
                <a:latin typeface="Myriad Pro" panose="020B0503030403020204" pitchFamily="34" charset="0"/>
                <a:ea typeface="Myriad Pro" panose="020B0503030403020204" pitchFamily="34" charset="0"/>
                <a:cs typeface="Myriad Pro" panose="020B0503030403020204" pitchFamily="34" charset="0"/>
              </a:rPr>
              <a:t>Mastery Professional Development</a:t>
            </a:r>
          </a:p>
        </p:txBody>
      </p:sp>
      <p:pic>
        <p:nvPicPr>
          <p:cNvPr id="8" name="Picture 8">
            <a:extLst>
              <a:ext uri="{FF2B5EF4-FFF2-40B4-BE49-F238E27FC236}">
                <a16:creationId xmlns:a16="http://schemas.microsoft.com/office/drawing/2014/main" id="{0FE25B13-5C38-40FB-BA4B-F44231DFA27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27717" y="520700"/>
            <a:ext cx="396028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68B52C03-A046-4E88-B640-32880FE8EAA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35334" y="179388"/>
            <a:ext cx="409363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989E5206-FDD3-4534-9B99-F94AEE1597A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422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a:extLst>
              <a:ext uri="{FF2B5EF4-FFF2-40B4-BE49-F238E27FC236}">
                <a16:creationId xmlns:a16="http://schemas.microsoft.com/office/drawing/2014/main" id="{613E9A86-6F45-4F8A-BC70-1DDEDEFC1C0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54151" y="2617789"/>
            <a:ext cx="416983"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a:extLst>
              <a:ext uri="{FF2B5EF4-FFF2-40B4-BE49-F238E27FC236}">
                <a16:creationId xmlns:a16="http://schemas.microsoft.com/office/drawing/2014/main" id="{CAE0F519-886A-48F5-BD2D-DB936B32D5A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871134" y="2935288"/>
            <a:ext cx="1200151"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3">
            <a:extLst>
              <a:ext uri="{FF2B5EF4-FFF2-40B4-BE49-F238E27FC236}">
                <a16:creationId xmlns:a16="http://schemas.microsoft.com/office/drawing/2014/main" id="{CE0C34E4-8783-416D-BC52-62FB904235EC}"/>
              </a:ext>
            </a:extLst>
          </p:cNvPr>
          <p:cNvSpPr>
            <a:spLocks noChangeArrowheads="1"/>
          </p:cNvSpPr>
          <p:nvPr userDrawn="1"/>
        </p:nvSpPr>
        <p:spPr bwMode="auto">
          <a:xfrm>
            <a:off x="5588000" y="6073776"/>
            <a:ext cx="6096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hlinkClick r:id="rId8"/>
              </a:rPr>
              <a:t>www.ncetm.org.uk/masterypd</a:t>
            </a:r>
            <a:br>
              <a:rPr lang="en-US" altLang="en-US" sz="1500">
                <a:solidFill>
                  <a:srgbClr val="00628C"/>
                </a:solidFill>
                <a:latin typeface="Myriad Pro" panose="020B0503030403020204" pitchFamily="34" charset="0"/>
              </a:rPr>
            </a:br>
            <a:r>
              <a:rPr lang="en-US" altLang="en-US" sz="1500">
                <a:solidFill>
                  <a:srgbClr val="00628C"/>
                </a:solidFill>
                <a:latin typeface="Myriad Pro" panose="020B0503030403020204" pitchFamily="34" charset="0"/>
              </a:rPr>
              <a:t>© Crown Copyright 2019</a:t>
            </a:r>
            <a:br>
              <a:rPr lang="en-US" altLang="en-US" sz="1500">
                <a:solidFill>
                  <a:srgbClr val="00628C"/>
                </a:solidFill>
                <a:latin typeface="Myriad Pro" panose="020B0503030403020204" pitchFamily="34" charset="0"/>
              </a:rPr>
            </a:br>
            <a:r>
              <a:rPr lang="en-US" altLang="en-US" sz="1500">
                <a:solidFill>
                  <a:srgbClr val="7F7F7F"/>
                </a:solidFill>
                <a:latin typeface="Myriad Pro" panose="020B0503030403020204" pitchFamily="34" charset="0"/>
              </a:rPr>
              <a:t>2019 pilot</a:t>
            </a:r>
            <a:endParaRPr lang="en-US" altLang="en-US" sz="1500">
              <a:solidFill>
                <a:srgbClr val="00628C"/>
              </a:solidFill>
              <a:latin typeface="Myriad Pro" panose="020B0503030403020204" pitchFamily="34" charset="0"/>
            </a:endParaRPr>
          </a:p>
        </p:txBody>
      </p:sp>
      <p:sp>
        <p:nvSpPr>
          <p:cNvPr id="44036" name="Rectangle 4"/>
          <p:cNvSpPr>
            <a:spLocks noGrp="1" noChangeArrowheads="1"/>
          </p:cNvSpPr>
          <p:nvPr>
            <p:ph type="ctrTitle"/>
          </p:nvPr>
        </p:nvSpPr>
        <p:spPr>
          <a:xfrm>
            <a:off x="3311691" y="2803102"/>
            <a:ext cx="8372309" cy="758825"/>
          </a:xfrm>
        </p:spPr>
        <p:txBody>
          <a:bodyPr anchor="ctr"/>
          <a:lstStyle>
            <a:lvl1pPr algn="r">
              <a:defRPr sz="2800" b="0" baseline="0">
                <a:solidFill>
                  <a:schemeClr val="tx1"/>
                </a:solidFill>
                <a:latin typeface="Myriad Pro" charset="0"/>
                <a:ea typeface="Myriad Pro" charset="0"/>
                <a:cs typeface="Myriad Pro"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3311691" y="3746683"/>
            <a:ext cx="8372309" cy="355600"/>
          </a:xfrm>
        </p:spPr>
        <p:txBody>
          <a:bodyPr anchor="ctr"/>
          <a:lstStyle>
            <a:lvl1pPr marL="0" indent="0" algn="r">
              <a:defRPr sz="1800" baseline="0">
                <a:solidFill>
                  <a:schemeClr val="tx1"/>
                </a:solidFill>
                <a:latin typeface="Myriad Pro" charset="0"/>
                <a:ea typeface="Myriad Pro" charset="0"/>
                <a:cs typeface="Myriad Pro" charset="0"/>
              </a:defRPr>
            </a:lvl1pPr>
          </a:lstStyle>
          <a:p>
            <a:pPr lvl="0"/>
            <a:r>
              <a:rPr lang="en-US" noProof="0"/>
              <a:t>Click to edit Master subtitle style</a:t>
            </a:r>
            <a:endParaRPr lang="en-GB" noProof="0" dirty="0"/>
          </a:p>
        </p:txBody>
      </p:sp>
      <p:sp>
        <p:nvSpPr>
          <p:cNvPr id="7" name="Text Placeholder 6"/>
          <p:cNvSpPr>
            <a:spLocks noGrp="1"/>
          </p:cNvSpPr>
          <p:nvPr>
            <p:ph type="body" sz="quarter" idx="1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7927788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3060DBF6-F349-4523-AC11-D8B00A796883}"/>
              </a:ext>
            </a:extLst>
          </p:cNvPr>
          <p:cNvSpPr>
            <a:spLocks noChangeArrowheads="1"/>
          </p:cNvSpPr>
          <p:nvPr userDrawn="1"/>
        </p:nvSpPr>
        <p:spPr bwMode="auto">
          <a:xfrm>
            <a:off x="8015817" y="6500813"/>
            <a:ext cx="3748616"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rPr>
              <a:t>© Crown Copyright 2019 </a:t>
            </a:r>
          </a:p>
        </p:txBody>
      </p:sp>
      <p:sp>
        <p:nvSpPr>
          <p:cNvPr id="6" name="Rectangle 7">
            <a:extLst>
              <a:ext uri="{FF2B5EF4-FFF2-40B4-BE49-F238E27FC236}">
                <a16:creationId xmlns:a16="http://schemas.microsoft.com/office/drawing/2014/main" id="{A4F21B14-8E21-4F9F-ACE5-B70F91962DA7}"/>
              </a:ext>
            </a:extLst>
          </p:cNvPr>
          <p:cNvSpPr>
            <a:spLocks noChangeArrowheads="1"/>
          </p:cNvSpPr>
          <p:nvPr userDrawn="1"/>
        </p:nvSpPr>
        <p:spPr bwMode="auto">
          <a:xfrm>
            <a:off x="522817" y="6488113"/>
            <a:ext cx="3748616"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Tx/>
              <a:buNone/>
            </a:pPr>
            <a:r>
              <a:rPr lang="en-US" altLang="en-US" sz="1500">
                <a:solidFill>
                  <a:srgbClr val="00628C"/>
                </a:solidFill>
                <a:latin typeface="Myriad Pro" panose="020B0503030403020204" pitchFamily="34" charset="0"/>
                <a:hlinkClick r:id="rId2"/>
              </a:rPr>
              <a:t>www.ncetm.org.uk/masterypd</a:t>
            </a:r>
            <a:r>
              <a:rPr lang="en-US" altLang="en-US" sz="1500">
                <a:solidFill>
                  <a:srgbClr val="00628C"/>
                </a:solidFill>
                <a:latin typeface="Myriad Pro" panose="020B0503030403020204" pitchFamily="34" charset="0"/>
              </a:rPr>
              <a:t> </a:t>
            </a:r>
          </a:p>
        </p:txBody>
      </p:sp>
      <p:sp>
        <p:nvSpPr>
          <p:cNvPr id="7" name="TextBox 8">
            <a:extLst>
              <a:ext uri="{FF2B5EF4-FFF2-40B4-BE49-F238E27FC236}">
                <a16:creationId xmlns:a16="http://schemas.microsoft.com/office/drawing/2014/main" id="{665E79B4-FC82-4585-81A4-073C7D013E3A}"/>
              </a:ext>
            </a:extLst>
          </p:cNvPr>
          <p:cNvSpPr txBox="1">
            <a:spLocks noChangeArrowheads="1"/>
          </p:cNvSpPr>
          <p:nvPr userDrawn="1"/>
        </p:nvSpPr>
        <p:spPr bwMode="auto">
          <a:xfrm>
            <a:off x="618067" y="836614"/>
            <a:ext cx="10955867" cy="282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a:latin typeface="Myriad Pro" panose="020B0503030403020204" pitchFamily="34" charset="0"/>
                <a:ea typeface="Myriad Pro" panose="020B0503030403020204" pitchFamily="34" charset="0"/>
                <a:cs typeface="Myriad Pro" panose="020B0503030403020204" pitchFamily="34" charset="0"/>
              </a:rPr>
              <a:t>The following slides contain the representations described in the teacher guide, and are intended to accompany the teacher guide. They do not represent complete lessons and should not be used as such. </a:t>
            </a:r>
          </a:p>
          <a:p>
            <a:pPr eaLnBrk="1" hangingPunct="1">
              <a:buFont typeface="Arial" panose="020B0604020202020204" pitchFamily="34" charset="0"/>
              <a:buNone/>
            </a:pPr>
            <a:endParaRPr lang="en-GB" altLang="en-US" sz="2400">
              <a:latin typeface="Myriad Pro" panose="020B0503030403020204" pitchFamily="34" charset="0"/>
              <a:ea typeface="Myriad Pro" panose="020B0503030403020204" pitchFamily="34" charset="0"/>
              <a:cs typeface="Myriad Pro" panose="020B0503030403020204" pitchFamily="34" charset="0"/>
            </a:endParaRPr>
          </a:p>
          <a:p>
            <a:pPr eaLnBrk="1" hangingPunct="1">
              <a:buFont typeface="Arial" panose="020B0604020202020204" pitchFamily="34" charset="0"/>
              <a:buNone/>
            </a:pPr>
            <a:r>
              <a:rPr lang="en-GB" altLang="en-US" sz="2400">
                <a:latin typeface="Myriad Pro" panose="020B0503030403020204" pitchFamily="34" charset="0"/>
                <a:ea typeface="Myriad Pro" panose="020B0503030403020204" pitchFamily="34" charset="0"/>
                <a:cs typeface="Myriad Pro" panose="020B0503030403020204" pitchFamily="34" charset="0"/>
              </a:rPr>
              <a:t>However, you may wish to use the slides in conjunction with the teacher guide to support the planning of lessons, in combination with other resources such as high-quality textbooks that follow a teaching-for-mastery approach. </a:t>
            </a:r>
          </a:p>
        </p:txBody>
      </p:sp>
      <p:sp>
        <p:nvSpPr>
          <p:cNvPr id="8" name="Rectangle 9">
            <a:extLst>
              <a:ext uri="{FF2B5EF4-FFF2-40B4-BE49-F238E27FC236}">
                <a16:creationId xmlns:a16="http://schemas.microsoft.com/office/drawing/2014/main" id="{786E3CF2-726C-43E8-A4D3-8FF5099B201D}"/>
              </a:ext>
            </a:extLst>
          </p:cNvPr>
          <p:cNvSpPr>
            <a:spLocks noChangeArrowheads="1"/>
          </p:cNvSpPr>
          <p:nvPr userDrawn="1"/>
        </p:nvSpPr>
        <p:spPr bwMode="auto">
          <a:xfrm>
            <a:off x="4220634" y="6488113"/>
            <a:ext cx="375073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FontTx/>
              <a:buNone/>
            </a:pPr>
            <a:r>
              <a:rPr lang="en-US" altLang="en-US" sz="1500">
                <a:solidFill>
                  <a:srgbClr val="7F7F7F"/>
                </a:solidFill>
                <a:latin typeface="Myriad Pro" panose="020B0503030403020204" pitchFamily="34" charset="0"/>
              </a:rPr>
              <a:t>2019 pilot</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lstStyle>
            <a:lvl1pPr algn="r">
              <a:defRPr sz="2800">
                <a:latin typeface="Myriad Pro" charset="0"/>
                <a:ea typeface="Myriad Pro" charset="0"/>
                <a:cs typeface="Myriad Pro" charset="0"/>
              </a:defRPr>
            </a:lvl1pPr>
          </a:lstStyle>
          <a:p>
            <a:pPr lvl="0"/>
            <a:r>
              <a:rPr lang="en-US"/>
              <a:t>Edit Master text styles</a:t>
            </a:r>
          </a:p>
        </p:txBody>
      </p:sp>
      <p:sp>
        <p:nvSpPr>
          <p:cNvPr id="5" name="Text Placeholder 4"/>
          <p:cNvSpPr>
            <a:spLocks noGrp="1"/>
          </p:cNvSpPr>
          <p:nvPr>
            <p:ph type="body" sz="quarter" idx="12"/>
          </p:nvPr>
        </p:nvSpPr>
        <p:spPr>
          <a:xfrm>
            <a:off x="618613" y="4797153"/>
            <a:ext cx="10954775" cy="1127125"/>
          </a:xfrm>
        </p:spPr>
        <p:txBody>
          <a:bodyPr/>
          <a:lstStyle>
            <a:lvl1pPr marL="0" indent="0">
              <a:buFont typeface="Arial" charset="0"/>
              <a:buNone/>
              <a:defRPr sz="2800" i="0" baseline="0"/>
            </a:lvl1pPr>
          </a:lstStyle>
          <a:p>
            <a:pPr lvl="0"/>
            <a:r>
              <a:rPr lang="en-US"/>
              <a:t>Edit Master text styles</a:t>
            </a:r>
          </a:p>
        </p:txBody>
      </p:sp>
    </p:spTree>
    <p:extLst>
      <p:ext uri="{BB962C8B-B14F-4D97-AF65-F5344CB8AC3E}">
        <p14:creationId xmlns:p14="http://schemas.microsoft.com/office/powerpoint/2010/main" val="3161331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75CF8619-A1C6-41A4-9838-EF1EFBDF35B7}"/>
              </a:ext>
            </a:extLst>
          </p:cNvPr>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7" name="Rectangle 5">
            <a:extLst>
              <a:ext uri="{FF2B5EF4-FFF2-40B4-BE49-F238E27FC236}">
                <a16:creationId xmlns:a16="http://schemas.microsoft.com/office/drawing/2014/main" id="{200A6B4F-33AF-4C52-873D-9E3B69750352}"/>
              </a:ext>
            </a:extLst>
          </p:cNvPr>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25145E3E-86D5-4F02-B7D5-A6DD771677B9}"/>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dirty="0">
                <a:latin typeface="Arial" charset="0"/>
              </a:defRPr>
            </a:lvl1pPr>
          </a:lstStyle>
          <a:p>
            <a:pPr>
              <a:defRPr/>
            </a:pPr>
            <a:endParaRPr lang="en-GB"/>
          </a:p>
        </p:txBody>
      </p:sp>
      <p:sp>
        <p:nvSpPr>
          <p:cNvPr id="43015" name="Rectangle 7">
            <a:extLst>
              <a:ext uri="{FF2B5EF4-FFF2-40B4-BE49-F238E27FC236}">
                <a16:creationId xmlns:a16="http://schemas.microsoft.com/office/drawing/2014/main" id="{CC31C507-6976-446C-AC2D-8C51A421D01E}"/>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spcBef>
                <a:spcPct val="0"/>
              </a:spcBef>
              <a:buClrTx/>
              <a:buFontTx/>
              <a:buNone/>
              <a:defRPr sz="1200">
                <a:latin typeface="Arial" charset="0"/>
              </a:defRPr>
            </a:lvl1pPr>
          </a:lstStyle>
          <a:p>
            <a:pPr>
              <a:defRPr/>
            </a:pPr>
            <a:endParaRPr lang="en-GB"/>
          </a:p>
        </p:txBody>
      </p:sp>
      <p:sp>
        <p:nvSpPr>
          <p:cNvPr id="43016" name="Rectangle 8">
            <a:extLst>
              <a:ext uri="{FF2B5EF4-FFF2-40B4-BE49-F238E27FC236}">
                <a16:creationId xmlns:a16="http://schemas.microsoft.com/office/drawing/2014/main" id="{41D76710-66AF-45FA-861B-17681A4C76E3}"/>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sz="1200">
                <a:latin typeface="Arial" charset="0"/>
              </a:defRPr>
            </a:lvl1pPr>
          </a:lstStyle>
          <a:p>
            <a:pPr>
              <a:defRPr/>
            </a:pPr>
            <a:fld id="{6A4D5EAA-6122-4923-8519-E5BF6179E77C}" type="slidenum">
              <a:rPr lang="en-GB" altLang="x-none"/>
              <a:pPr>
                <a:defRPr/>
              </a:pPr>
              <a:t>‹#›</a:t>
            </a:fld>
            <a:endParaRPr lang="en-GB" altLang="x-none"/>
          </a:p>
        </p:txBody>
      </p:sp>
    </p:spTree>
    <p:extLst>
      <p:ext uri="{BB962C8B-B14F-4D97-AF65-F5344CB8AC3E}">
        <p14:creationId xmlns:p14="http://schemas.microsoft.com/office/powerpoint/2010/main" val="163513196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lgn="l" rtl="0" fontAlgn="base">
        <a:spcBef>
          <a:spcPct val="0"/>
        </a:spcBef>
        <a:spcAft>
          <a:spcPct val="0"/>
        </a:spcAft>
        <a:defRPr sz="2800" b="1">
          <a:solidFill>
            <a:srgbClr val="00628C"/>
          </a:solidFill>
          <a:latin typeface="Myriad Pro Semibold" charset="0"/>
          <a:ea typeface="Myriad Pro Semibold" charset="0"/>
          <a:cs typeface="Myriad Pro Semibold" charset="0"/>
        </a:defRPr>
      </a:lvl1pPr>
      <a:lvl2pPr algn="l" rtl="0" fontAlgn="base">
        <a:spcBef>
          <a:spcPct val="0"/>
        </a:spcBef>
        <a:spcAft>
          <a:spcPct val="0"/>
        </a:spcAft>
        <a:defRPr sz="2800" b="1">
          <a:solidFill>
            <a:srgbClr val="00628C"/>
          </a:solidFill>
          <a:latin typeface="Myriad Pro Semibold"/>
          <a:ea typeface="Myriad Pro Semibold"/>
          <a:cs typeface="Myriad Pro Semibold"/>
        </a:defRPr>
      </a:lvl2pPr>
      <a:lvl3pPr algn="l" rtl="0" fontAlgn="base">
        <a:spcBef>
          <a:spcPct val="0"/>
        </a:spcBef>
        <a:spcAft>
          <a:spcPct val="0"/>
        </a:spcAft>
        <a:defRPr sz="2800" b="1">
          <a:solidFill>
            <a:srgbClr val="00628C"/>
          </a:solidFill>
          <a:latin typeface="Myriad Pro Semibold"/>
          <a:ea typeface="Myriad Pro Semibold"/>
          <a:cs typeface="Myriad Pro Semibold"/>
        </a:defRPr>
      </a:lvl3pPr>
      <a:lvl4pPr algn="l" rtl="0" fontAlgn="base">
        <a:spcBef>
          <a:spcPct val="0"/>
        </a:spcBef>
        <a:spcAft>
          <a:spcPct val="0"/>
        </a:spcAft>
        <a:defRPr sz="2800" b="1">
          <a:solidFill>
            <a:srgbClr val="00628C"/>
          </a:solidFill>
          <a:latin typeface="Myriad Pro Semibold"/>
          <a:ea typeface="Myriad Pro Semibold"/>
          <a:cs typeface="Myriad Pro Semibold"/>
        </a:defRPr>
      </a:lvl4pPr>
      <a:lvl5pPr algn="l" rtl="0" fontAlgn="base">
        <a:spcBef>
          <a:spcPct val="0"/>
        </a:spcBef>
        <a:spcAft>
          <a:spcPct val="0"/>
        </a:spcAft>
        <a:defRPr sz="2800" b="1">
          <a:solidFill>
            <a:srgbClr val="00628C"/>
          </a:solidFill>
          <a:latin typeface="Myriad Pro Semibold"/>
          <a:ea typeface="Myriad Pro Semibold"/>
          <a:cs typeface="Myriad Pro Semibold"/>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fontAlgn="base">
        <a:spcBef>
          <a:spcPct val="20000"/>
        </a:spcBef>
        <a:spcAft>
          <a:spcPct val="0"/>
        </a:spcAft>
        <a:buClr>
          <a:schemeClr val="tx2"/>
        </a:buClr>
        <a:buFont typeface="Arial" panose="020B0604020202020204" pitchFamily="34" charset="0"/>
        <a:defRPr sz="2800">
          <a:solidFill>
            <a:schemeClr val="tx1"/>
          </a:solidFill>
          <a:latin typeface="Myriad Pro" charset="0"/>
          <a:ea typeface="Myriad Pro" charset="0"/>
          <a:cs typeface="Myriad Pro" charset="0"/>
        </a:defRPr>
      </a:lvl1pPr>
      <a:lvl2pPr marL="742950" indent="-285750" algn="l" rtl="0" fontAlgn="base">
        <a:spcBef>
          <a:spcPct val="20000"/>
        </a:spcBef>
        <a:spcAft>
          <a:spcPct val="0"/>
        </a:spcAft>
        <a:buClr>
          <a:srgbClr val="82CBDD"/>
        </a:buClr>
        <a:buFont typeface="Arial" panose="020B0604020202020204" pitchFamily="34" charset="0"/>
        <a:buChar char="●"/>
        <a:defRPr sz="2400">
          <a:solidFill>
            <a:schemeClr val="tx1"/>
          </a:solidFill>
          <a:latin typeface="Myriad Pro" charset="0"/>
          <a:ea typeface="Myriad Pro" charset="0"/>
          <a:cs typeface="Myriad Pro" charset="0"/>
        </a:defRPr>
      </a:lvl2pPr>
      <a:lvl3pPr marL="1143000" indent="-228600" algn="l" rtl="0" fontAlgn="base">
        <a:spcBef>
          <a:spcPct val="20000"/>
        </a:spcBef>
        <a:spcAft>
          <a:spcPct val="0"/>
        </a:spcAft>
        <a:buClr>
          <a:srgbClr val="00628C"/>
        </a:buClr>
        <a:buFont typeface="Arial" panose="020B0604020202020204" pitchFamily="34" charset="0"/>
        <a:buChar char="–"/>
        <a:defRPr sz="2000">
          <a:solidFill>
            <a:schemeClr val="tx1"/>
          </a:solidFill>
          <a:latin typeface="Myriad Pro" charset="0"/>
          <a:ea typeface="Myriad Pro" charset="0"/>
          <a:cs typeface="Myriad Pro" charset="0"/>
        </a:defRPr>
      </a:lvl3pPr>
      <a:lvl4pPr marL="1600200" indent="-228600" algn="l" rtl="0" fontAlgn="base">
        <a:spcBef>
          <a:spcPct val="20000"/>
        </a:spcBef>
        <a:spcAft>
          <a:spcPct val="0"/>
        </a:spcAft>
        <a:buClr>
          <a:schemeClr val="accent2"/>
        </a:buClr>
        <a:buFont typeface="Arial" panose="020B0604020202020204" pitchFamily="34" charset="0"/>
        <a:buChar char="●"/>
        <a:defRPr sz="1900">
          <a:solidFill>
            <a:schemeClr val="tx1"/>
          </a:solidFill>
          <a:latin typeface="+mn-lt"/>
          <a:ea typeface="Myriad Pro" panose="020B0503030403020204" pitchFamily="34" charset="0"/>
          <a:cs typeface="Myriad Pro" panose="020B0503030403020204" pitchFamily="34" charset="0"/>
        </a:defRPr>
      </a:lvl4pPr>
      <a:lvl5pPr marL="2057400" indent="-228600" algn="l" rtl="0" fontAlgn="base">
        <a:spcBef>
          <a:spcPct val="20000"/>
        </a:spcBef>
        <a:spcAft>
          <a:spcPct val="0"/>
        </a:spcAft>
        <a:buClr>
          <a:schemeClr val="tx2"/>
        </a:buClr>
        <a:buFont typeface="Arial" panose="020B0604020202020204" pitchFamily="34" charset="0"/>
        <a:buChar char="●"/>
        <a:defRPr sz="1900">
          <a:solidFill>
            <a:schemeClr val="tx1"/>
          </a:solidFill>
          <a:latin typeface="+mn-lt"/>
          <a:ea typeface="Myriad Pro" panose="020B0503030403020204" pitchFamily="34" charset="0"/>
          <a:cs typeface="Myriad Pro" panose="020B0503030403020204" pitchFamily="34" charset="0"/>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243685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72"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1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5.xml"/><Relationship Id="rId7" Type="http://schemas.openxmlformats.org/officeDocument/2006/relationships/slide" Target="slide4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22.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9.xml"/><Relationship Id="rId1" Type="http://schemas.openxmlformats.org/officeDocument/2006/relationships/tags" Target="../tags/tag1.xm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9.xml"/><Relationship Id="rId1" Type="http://schemas.openxmlformats.org/officeDocument/2006/relationships/tags" Target="../tags/tag2.xml"/><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16"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image" Target="../media/image54.png"/><Relationship Id="rId5" Type="http://schemas.openxmlformats.org/officeDocument/2006/relationships/image" Target="../media/image32.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6.png"/><Relationship Id="rId7"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5.png"/></Relationships>
</file>

<file path=ppt/slides/_rels/slide3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3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4.xml.rels><?xml version="1.0" encoding="UTF-8" standalone="yes"?>
<Relationships xmlns="http://schemas.openxmlformats.org/package/2006/relationships"><Relationship Id="rId8" Type="http://schemas.openxmlformats.org/officeDocument/2006/relationships/slide" Target="slide80.xml"/><Relationship Id="rId3" Type="http://schemas.openxmlformats.org/officeDocument/2006/relationships/slide" Target="slide50.xml"/><Relationship Id="rId7" Type="http://schemas.openxmlformats.org/officeDocument/2006/relationships/slide" Target="slide6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64.xml"/><Relationship Id="rId5" Type="http://schemas.openxmlformats.org/officeDocument/2006/relationships/slide" Target="slide60.xml"/><Relationship Id="rId4" Type="http://schemas.openxmlformats.org/officeDocument/2006/relationships/slide" Target="slide57.xml"/><Relationship Id="rId9" Type="http://schemas.openxmlformats.org/officeDocument/2006/relationships/slide" Target="slide3.xml"/></Relationships>
</file>

<file path=ppt/slides/_rels/slide4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openxmlformats.org/officeDocument/2006/relationships/image" Target="../media/image75.png"/><Relationship Id="rId5" Type="http://schemas.openxmlformats.org/officeDocument/2006/relationships/image" Target="../media/image72.png"/><Relationship Id="rId4" Type="http://schemas.openxmlformats.org/officeDocument/2006/relationships/image" Target="../media/image74.png"/><Relationship Id="rId9" Type="http://schemas.openxmlformats.org/officeDocument/2006/relationships/image" Target="../media/image78.png"/></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10.xml"/><Relationship Id="rId5" Type="http://schemas.openxmlformats.org/officeDocument/2006/relationships/image" Target="../media/image78.png"/><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19"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6.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82.png"/><Relationship Id="rId18"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8.png"/><Relationship Id="rId12" Type="http://schemas.openxmlformats.org/officeDocument/2006/relationships/image" Target="../media/image91.png"/><Relationship Id="rId17" Type="http://schemas.openxmlformats.org/officeDocument/2006/relationships/image" Target="../media/image94.png"/><Relationship Id="rId2" Type="http://schemas.openxmlformats.org/officeDocument/2006/relationships/notesSlide" Target="../notesSlides/notesSlide45.xml"/><Relationship Id="rId16" Type="http://schemas.openxmlformats.org/officeDocument/2006/relationships/image" Target="../media/image93.png"/><Relationship Id="rId1" Type="http://schemas.openxmlformats.org/officeDocument/2006/relationships/slideLayout" Target="../slideLayouts/slideLayout10.xml"/><Relationship Id="rId6" Type="http://schemas.openxmlformats.org/officeDocument/2006/relationships/image" Target="../media/image79.png"/><Relationship Id="rId11" Type="http://schemas.openxmlformats.org/officeDocument/2006/relationships/image" Target="../media/image90.png"/><Relationship Id="rId5" Type="http://schemas.openxmlformats.org/officeDocument/2006/relationships/image" Target="../media/image87.png"/><Relationship Id="rId15" Type="http://schemas.openxmlformats.org/officeDocument/2006/relationships/image" Target="../media/image92.png"/><Relationship Id="rId10" Type="http://schemas.openxmlformats.org/officeDocument/2006/relationships/image" Target="../media/image84.png"/><Relationship Id="rId4" Type="http://schemas.openxmlformats.org/officeDocument/2006/relationships/image" Target="../media/image86.png"/><Relationship Id="rId9" Type="http://schemas.openxmlformats.org/officeDocument/2006/relationships/image" Target="../media/image80.png"/><Relationship Id="rId14" Type="http://schemas.openxmlformats.org/officeDocument/2006/relationships/image" Target="../media/image8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7.xml"/><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8.xml"/><Relationship Id="rId1" Type="http://schemas.openxmlformats.org/officeDocument/2006/relationships/slideLayout" Target="../slideLayouts/slideLayout19.xml"/><Relationship Id="rId4" Type="http://schemas.openxmlformats.org/officeDocument/2006/relationships/image" Target="../media/image84.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20"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6.png"/><Relationship Id="rId7" Type="http://schemas.openxmlformats.org/officeDocument/2006/relationships/image" Target="../media/image99.png"/><Relationship Id="rId2" Type="http://schemas.openxmlformats.org/officeDocument/2006/relationships/notesSlide" Target="../notesSlides/notesSlide51.xml"/><Relationship Id="rId1" Type="http://schemas.openxmlformats.org/officeDocument/2006/relationships/slideLayout" Target="../slideLayouts/slideLayout10.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52.xml"/><Relationship Id="rId1" Type="http://schemas.openxmlformats.org/officeDocument/2006/relationships/slideLayout" Target="../slideLayouts/slideLayout10.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22"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5" TargetMode="Externa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25"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image" Target="../media/image108.png"/></Relationships>
</file>

<file path=ppt/slides/_rels/slide6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image" Target="../media/image110.png"/></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28"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5.xml"/><Relationship Id="rId1" Type="http://schemas.openxmlformats.org/officeDocument/2006/relationships/slideLayout" Target="../slideLayouts/slideLayout10.xml"/><Relationship Id="rId4" Type="http://schemas.openxmlformats.org/officeDocument/2006/relationships/image" Target="../media/image112.png"/></Relationships>
</file>

<file path=ppt/slides/_rels/slide6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image" Target="../media/image112.png"/></Relationships>
</file>

<file path=ppt/slides/_rels/slide6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7.xml"/><Relationship Id="rId1" Type="http://schemas.openxmlformats.org/officeDocument/2006/relationships/slideLayout" Target="../slideLayouts/slideLayout10.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32"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image" Target="../media/image108.png"/></Relationships>
</file>

<file path=ppt/slides/_rels/slide72.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8.png"/><Relationship Id="rId7"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10.xml"/><Relationship Id="rId6" Type="http://schemas.openxmlformats.org/officeDocument/2006/relationships/image" Target="../media/image119.png"/><Relationship Id="rId5" Type="http://schemas.openxmlformats.org/officeDocument/2006/relationships/image" Target="../media/image108.png"/><Relationship Id="rId4" Type="http://schemas.openxmlformats.org/officeDocument/2006/relationships/image" Target="../media/image117.png"/></Relationships>
</file>

<file path=ppt/slides/_rels/slide73.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png"/><Relationship Id="rId3" Type="http://schemas.openxmlformats.org/officeDocument/2006/relationships/image" Target="../media/image119.png"/><Relationship Id="rId7" Type="http://schemas.openxmlformats.org/officeDocument/2006/relationships/image" Target="../media/image122.png"/><Relationship Id="rId12" Type="http://schemas.openxmlformats.org/officeDocument/2006/relationships/image" Target="../media/image127.png"/><Relationship Id="rId2" Type="http://schemas.openxmlformats.org/officeDocument/2006/relationships/notesSlide" Target="../notesSlides/notesSlide72.xml"/><Relationship Id="rId1" Type="http://schemas.openxmlformats.org/officeDocument/2006/relationships/slideLayout" Target="../slideLayouts/slideLayout10.xml"/><Relationship Id="rId6" Type="http://schemas.openxmlformats.org/officeDocument/2006/relationships/image" Target="../media/image121.png"/><Relationship Id="rId11" Type="http://schemas.openxmlformats.org/officeDocument/2006/relationships/image" Target="../media/image126.png"/><Relationship Id="rId5" Type="http://schemas.openxmlformats.org/officeDocument/2006/relationships/image" Target="../media/image120.png"/><Relationship Id="rId10" Type="http://schemas.openxmlformats.org/officeDocument/2006/relationships/image" Target="../media/image125.png"/><Relationship Id="rId4" Type="http://schemas.openxmlformats.org/officeDocument/2006/relationships/image" Target="../media/image74.png"/><Relationship Id="rId9" Type="http://schemas.openxmlformats.org/officeDocument/2006/relationships/image" Target="../media/image124.png"/></Relationships>
</file>

<file path=ppt/slides/_rels/slide74.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29.png"/><Relationship Id="rId2" Type="http://schemas.openxmlformats.org/officeDocument/2006/relationships/notesSlide" Target="../notesSlides/notesSlide73.xml"/><Relationship Id="rId1" Type="http://schemas.openxmlformats.org/officeDocument/2006/relationships/slideLayout" Target="../slideLayouts/slideLayout10.xml"/><Relationship Id="rId6" Type="http://schemas.openxmlformats.org/officeDocument/2006/relationships/image" Target="../media/image100.png"/><Relationship Id="rId5" Type="http://schemas.openxmlformats.org/officeDocument/2006/relationships/image" Target="../media/image97.png"/><Relationship Id="rId4" Type="http://schemas.openxmlformats.org/officeDocument/2006/relationships/image" Target="../media/image12.png"/></Relationships>
</file>

<file path=ppt/slides/_rels/slide75.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99.png"/><Relationship Id="rId2" Type="http://schemas.openxmlformats.org/officeDocument/2006/relationships/notesSlide" Target="../notesSlides/notesSlide74.xml"/><Relationship Id="rId1" Type="http://schemas.openxmlformats.org/officeDocument/2006/relationships/slideLayout" Target="../slideLayouts/slideLayout10.xml"/><Relationship Id="rId6" Type="http://schemas.openxmlformats.org/officeDocument/2006/relationships/image" Target="../media/image98.png"/><Relationship Id="rId5" Type="http://schemas.openxmlformats.org/officeDocument/2006/relationships/image" Target="../media/image12.png"/><Relationship Id="rId4" Type="http://schemas.openxmlformats.org/officeDocument/2006/relationships/image" Target="../media/image130.png"/></Relationships>
</file>

<file path=ppt/slides/_rels/slide7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76.xml"/><Relationship Id="rId1" Type="http://schemas.openxmlformats.org/officeDocument/2006/relationships/slideLayout" Target="../slideLayouts/slideLayout10.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 Id="rId9" Type="http://schemas.openxmlformats.org/officeDocument/2006/relationships/image" Target="../media/image138.png"/></Relationships>
</file>

<file path=ppt/slides/_rels/slide78.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9.png"/><Relationship Id="rId7" Type="http://schemas.openxmlformats.org/officeDocument/2006/relationships/image" Target="../media/image135.png"/><Relationship Id="rId2" Type="http://schemas.openxmlformats.org/officeDocument/2006/relationships/notesSlide" Target="../notesSlides/notesSlide77.xml"/><Relationship Id="rId1" Type="http://schemas.openxmlformats.org/officeDocument/2006/relationships/slideLayout" Target="../slideLayouts/slideLayout10.xml"/><Relationship Id="rId6" Type="http://schemas.openxmlformats.org/officeDocument/2006/relationships/image" Target="../media/image132.png"/><Relationship Id="rId5" Type="http://schemas.openxmlformats.org/officeDocument/2006/relationships/image" Target="../media/image140.png"/><Relationship Id="rId10" Type="http://schemas.openxmlformats.org/officeDocument/2006/relationships/image" Target="../media/image138.png"/><Relationship Id="rId4" Type="http://schemas.openxmlformats.org/officeDocument/2006/relationships/image" Target="../media/image134.png"/><Relationship Id="rId9" Type="http://schemas.openxmlformats.org/officeDocument/2006/relationships/image" Target="../media/image137.png"/></Relationships>
</file>

<file path=ppt/slides/_rels/slide7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78.xml"/><Relationship Id="rId1" Type="http://schemas.openxmlformats.org/officeDocument/2006/relationships/slideLayout" Target="../slideLayouts/slideLayout10.xml"/><Relationship Id="rId5" Type="http://schemas.openxmlformats.org/officeDocument/2006/relationships/image" Target="../media/image143.png"/><Relationship Id="rId4" Type="http://schemas.openxmlformats.org/officeDocument/2006/relationships/image" Target="../media/image14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38"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notesSlide" Target="../notesSlides/notesSlide83.xml"/><Relationship Id="rId1" Type="http://schemas.openxmlformats.org/officeDocument/2006/relationships/slideLayout" Target="../slideLayouts/slideLayout10.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9.xml"/><Relationship Id="rId1" Type="http://schemas.openxmlformats.org/officeDocument/2006/relationships/tags" Target="../tags/tag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2, Unit 6</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1077218"/>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Introduction to division structures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18696A-F741-4E41-AAEE-F55997948BD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1:1</a:t>
            </a:r>
          </a:p>
        </p:txBody>
      </p:sp>
      <p:pic>
        <p:nvPicPr>
          <p:cNvPr id="3" name="Picture 2">
            <a:extLst>
              <a:ext uri="{FF2B5EF4-FFF2-40B4-BE49-F238E27FC236}">
                <a16:creationId xmlns:a16="http://schemas.microsoft.com/office/drawing/2014/main" id="{9F8979A0-399B-47EF-8FD6-BB0D8D716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076" y="2013137"/>
            <a:ext cx="527469" cy="527469"/>
          </a:xfrm>
          <a:prstGeom prst="rect">
            <a:avLst/>
          </a:prstGeom>
        </p:spPr>
      </p:pic>
      <p:pic>
        <p:nvPicPr>
          <p:cNvPr id="4" name="Picture 3">
            <a:extLst>
              <a:ext uri="{FF2B5EF4-FFF2-40B4-BE49-F238E27FC236}">
                <a16:creationId xmlns:a16="http://schemas.microsoft.com/office/drawing/2014/main" id="{E65519F3-E224-4F4B-A891-78DB3B4AC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644" y="2013139"/>
            <a:ext cx="527469" cy="527469"/>
          </a:xfrm>
          <a:prstGeom prst="rect">
            <a:avLst/>
          </a:prstGeom>
        </p:spPr>
      </p:pic>
      <p:pic>
        <p:nvPicPr>
          <p:cNvPr id="5" name="Picture 4">
            <a:extLst>
              <a:ext uri="{FF2B5EF4-FFF2-40B4-BE49-F238E27FC236}">
                <a16:creationId xmlns:a16="http://schemas.microsoft.com/office/drawing/2014/main" id="{712D60DE-E521-49B1-AF8F-541CB495C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730" y="2013139"/>
            <a:ext cx="527469" cy="527469"/>
          </a:xfrm>
          <a:prstGeom prst="rect">
            <a:avLst/>
          </a:prstGeom>
        </p:spPr>
      </p:pic>
      <p:pic>
        <p:nvPicPr>
          <p:cNvPr id="6" name="Picture 5">
            <a:extLst>
              <a:ext uri="{FF2B5EF4-FFF2-40B4-BE49-F238E27FC236}">
                <a16:creationId xmlns:a16="http://schemas.microsoft.com/office/drawing/2014/main" id="{08585945-E21A-4AA5-AAE5-46C5B78B7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816" y="2013138"/>
            <a:ext cx="527469" cy="527469"/>
          </a:xfrm>
          <a:prstGeom prst="rect">
            <a:avLst/>
          </a:prstGeom>
        </p:spPr>
      </p:pic>
      <p:pic>
        <p:nvPicPr>
          <p:cNvPr id="10" name="Picture 9">
            <a:extLst>
              <a:ext uri="{FF2B5EF4-FFF2-40B4-BE49-F238E27FC236}">
                <a16:creationId xmlns:a16="http://schemas.microsoft.com/office/drawing/2014/main" id="{5ECB920D-AA0B-4A96-B331-3137B03BD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000" y="1955168"/>
            <a:ext cx="3449948" cy="752865"/>
          </a:xfrm>
          <a:prstGeom prst="rect">
            <a:avLst/>
          </a:prstGeom>
        </p:spPr>
      </p:pic>
      <p:pic>
        <p:nvPicPr>
          <p:cNvPr id="17" name="Picture 16">
            <a:extLst>
              <a:ext uri="{FF2B5EF4-FFF2-40B4-BE49-F238E27FC236}">
                <a16:creationId xmlns:a16="http://schemas.microsoft.com/office/drawing/2014/main" id="{A152F885-4B9C-4098-9B2E-486C2026C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062" y="2013139"/>
            <a:ext cx="527469" cy="527469"/>
          </a:xfrm>
          <a:prstGeom prst="rect">
            <a:avLst/>
          </a:prstGeom>
        </p:spPr>
      </p:pic>
      <p:pic>
        <p:nvPicPr>
          <p:cNvPr id="18" name="Picture 17">
            <a:extLst>
              <a:ext uri="{FF2B5EF4-FFF2-40B4-BE49-F238E27FC236}">
                <a16:creationId xmlns:a16="http://schemas.microsoft.com/office/drawing/2014/main" id="{9BA27F3E-F945-4865-BFA6-87ED9682E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698" y="2013138"/>
            <a:ext cx="527469" cy="527469"/>
          </a:xfrm>
          <a:prstGeom prst="rect">
            <a:avLst/>
          </a:prstGeom>
        </p:spPr>
      </p:pic>
      <p:pic>
        <p:nvPicPr>
          <p:cNvPr id="22" name="Picture 21">
            <a:extLst>
              <a:ext uri="{FF2B5EF4-FFF2-40B4-BE49-F238E27FC236}">
                <a16:creationId xmlns:a16="http://schemas.microsoft.com/office/drawing/2014/main" id="{0F1EAD82-9CEF-4668-B49D-11A4007932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000" y="1962695"/>
            <a:ext cx="3449948" cy="1479736"/>
          </a:xfrm>
          <a:prstGeom prst="rect">
            <a:avLst/>
          </a:prstGeom>
        </p:spPr>
      </p:pic>
      <p:sp>
        <p:nvSpPr>
          <p:cNvPr id="26" name="Rectangle: Rounded Corners 25">
            <a:extLst>
              <a:ext uri="{FF2B5EF4-FFF2-40B4-BE49-F238E27FC236}">
                <a16:creationId xmlns:a16="http://schemas.microsoft.com/office/drawing/2014/main" id="{43CE4948-0329-45AA-8C79-9952D38FB4CE}"/>
              </a:ext>
            </a:extLst>
          </p:cNvPr>
          <p:cNvSpPr>
            <a:spLocks noChangeArrowheads="1"/>
          </p:cNvSpPr>
          <p:nvPr/>
        </p:nvSpPr>
        <p:spPr bwMode="auto">
          <a:xfrm rot="5400000">
            <a:off x="1858898" y="1952834"/>
            <a:ext cx="661877" cy="648073"/>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29" name="Rectangle: Rounded Corners 28">
            <a:extLst>
              <a:ext uri="{FF2B5EF4-FFF2-40B4-BE49-F238E27FC236}">
                <a16:creationId xmlns:a16="http://schemas.microsoft.com/office/drawing/2014/main" id="{80581E33-1FC8-4761-A333-10EF25150D34}"/>
              </a:ext>
            </a:extLst>
          </p:cNvPr>
          <p:cNvSpPr>
            <a:spLocks noChangeArrowheads="1"/>
          </p:cNvSpPr>
          <p:nvPr/>
        </p:nvSpPr>
        <p:spPr bwMode="auto">
          <a:xfrm rot="5400000">
            <a:off x="2659522" y="1952834"/>
            <a:ext cx="661877" cy="648073"/>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30" name="Rectangle: Rounded Corners 29">
            <a:extLst>
              <a:ext uri="{FF2B5EF4-FFF2-40B4-BE49-F238E27FC236}">
                <a16:creationId xmlns:a16="http://schemas.microsoft.com/office/drawing/2014/main" id="{0FFA981D-2A56-43D6-852D-EC5C2FA2456E}"/>
              </a:ext>
            </a:extLst>
          </p:cNvPr>
          <p:cNvSpPr>
            <a:spLocks noChangeArrowheads="1"/>
          </p:cNvSpPr>
          <p:nvPr/>
        </p:nvSpPr>
        <p:spPr bwMode="auto">
          <a:xfrm rot="5400000">
            <a:off x="3460146" y="1952834"/>
            <a:ext cx="661877" cy="648073"/>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31" name="Rectangle: Rounded Corners 30">
            <a:extLst>
              <a:ext uri="{FF2B5EF4-FFF2-40B4-BE49-F238E27FC236}">
                <a16:creationId xmlns:a16="http://schemas.microsoft.com/office/drawing/2014/main" id="{8B08AC98-B5C4-4384-9A28-0C43E7502915}"/>
              </a:ext>
            </a:extLst>
          </p:cNvPr>
          <p:cNvSpPr>
            <a:spLocks noChangeArrowheads="1"/>
          </p:cNvSpPr>
          <p:nvPr/>
        </p:nvSpPr>
        <p:spPr bwMode="auto">
          <a:xfrm rot="5400000">
            <a:off x="4260770" y="1952834"/>
            <a:ext cx="661877" cy="648073"/>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32" name="Rectangle: Rounded Corners 31">
            <a:extLst>
              <a:ext uri="{FF2B5EF4-FFF2-40B4-BE49-F238E27FC236}">
                <a16:creationId xmlns:a16="http://schemas.microsoft.com/office/drawing/2014/main" id="{47C057E9-1625-45EF-8E53-33A4ECE7353E}"/>
              </a:ext>
            </a:extLst>
          </p:cNvPr>
          <p:cNvSpPr>
            <a:spLocks noChangeArrowheads="1"/>
          </p:cNvSpPr>
          <p:nvPr/>
        </p:nvSpPr>
        <p:spPr bwMode="auto">
          <a:xfrm rot="5400000">
            <a:off x="5061394" y="1952834"/>
            <a:ext cx="661877" cy="648073"/>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33" name="Rectangle: Rounded Corners 32">
            <a:extLst>
              <a:ext uri="{FF2B5EF4-FFF2-40B4-BE49-F238E27FC236}">
                <a16:creationId xmlns:a16="http://schemas.microsoft.com/office/drawing/2014/main" id="{BB819C79-491D-4103-A848-2B68073830AC}"/>
              </a:ext>
            </a:extLst>
          </p:cNvPr>
          <p:cNvSpPr>
            <a:spLocks noChangeArrowheads="1"/>
          </p:cNvSpPr>
          <p:nvPr/>
        </p:nvSpPr>
        <p:spPr bwMode="auto">
          <a:xfrm rot="5400000">
            <a:off x="5862019" y="1952834"/>
            <a:ext cx="661877" cy="648073"/>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27" name="Rectangle 26">
            <a:extLst>
              <a:ext uri="{FF2B5EF4-FFF2-40B4-BE49-F238E27FC236}">
                <a16:creationId xmlns:a16="http://schemas.microsoft.com/office/drawing/2014/main" id="{14E0462F-E047-43F6-A706-935112DE3DDC}"/>
              </a:ext>
            </a:extLst>
          </p:cNvPr>
          <p:cNvSpPr/>
          <p:nvPr/>
        </p:nvSpPr>
        <p:spPr>
          <a:xfrm>
            <a:off x="4511271" y="3927249"/>
            <a:ext cx="363112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6 = 1 + 1 + 1 + 1 + 1 + 1</a:t>
            </a:r>
            <a:endParaRPr lang="en-GB" sz="2400" dirty="0">
              <a:solidFill>
                <a:srgbClr val="000000"/>
              </a:solidFill>
              <a:latin typeface="Myriad Pro" panose="020B0503030403020204" pitchFamily="34" charset="0"/>
            </a:endParaRPr>
          </a:p>
        </p:txBody>
      </p:sp>
      <p:sp>
        <p:nvSpPr>
          <p:cNvPr id="28" name="Rectangle 27">
            <a:extLst>
              <a:ext uri="{FF2B5EF4-FFF2-40B4-BE49-F238E27FC236}">
                <a16:creationId xmlns:a16="http://schemas.microsoft.com/office/drawing/2014/main" id="{2C924C6C-EFBB-4112-A2AF-09F2D0B69C1E}"/>
              </a:ext>
            </a:extLst>
          </p:cNvPr>
          <p:cNvSpPr/>
          <p:nvPr/>
        </p:nvSpPr>
        <p:spPr>
          <a:xfrm>
            <a:off x="5468264" y="4503313"/>
            <a:ext cx="138852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6 = 1 × 6</a:t>
            </a:r>
            <a:endParaRPr lang="en-GB" sz="2400" dirty="0">
              <a:solidFill>
                <a:srgbClr val="000000"/>
              </a:solidFill>
              <a:latin typeface="Myriad Pro" panose="020B0503030403020204" pitchFamily="34" charset="0"/>
            </a:endParaRPr>
          </a:p>
        </p:txBody>
      </p:sp>
      <p:sp>
        <p:nvSpPr>
          <p:cNvPr id="34" name="Rectangle 33">
            <a:extLst>
              <a:ext uri="{FF2B5EF4-FFF2-40B4-BE49-F238E27FC236}">
                <a16:creationId xmlns:a16="http://schemas.microsoft.com/office/drawing/2014/main" id="{900C6A27-9072-4B1D-AE39-A4D39010DE4A}"/>
              </a:ext>
            </a:extLst>
          </p:cNvPr>
          <p:cNvSpPr/>
          <p:nvPr/>
        </p:nvSpPr>
        <p:spPr>
          <a:xfrm>
            <a:off x="5468264" y="5079377"/>
            <a:ext cx="138852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6 = 6 × 1</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366488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31" grpId="0" animBg="1"/>
      <p:bldP spid="32" grpId="0" animBg="1"/>
      <p:bldP spid="33" grpId="0" animBg="1"/>
      <p:bldP spid="27" grpId="0"/>
      <p:bldP spid="28"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B5A7B6-9539-4FCF-9B49-C0F430F8F81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1:2</a:t>
            </a:r>
          </a:p>
        </p:txBody>
      </p:sp>
      <p:pic>
        <p:nvPicPr>
          <p:cNvPr id="5" name="Picture 4">
            <a:extLst>
              <a:ext uri="{FF2B5EF4-FFF2-40B4-BE49-F238E27FC236}">
                <a16:creationId xmlns:a16="http://schemas.microsoft.com/office/drawing/2014/main" id="{32216111-CE2E-43E4-833D-A0AE8300D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720" y="1717744"/>
            <a:ext cx="3986560" cy="1711257"/>
          </a:xfrm>
          <a:prstGeom prst="rect">
            <a:avLst/>
          </a:prstGeom>
        </p:spPr>
      </p:pic>
    </p:spTree>
    <p:extLst>
      <p:ext uri="{BB962C8B-B14F-4D97-AF65-F5344CB8AC3E}">
        <p14:creationId xmlns:p14="http://schemas.microsoft.com/office/powerpoint/2010/main" val="3818910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6</a:t>
            </a:r>
            <a:r>
              <a:rPr lang="en-GB" sz="2400" b="1" i="0" u="none" strike="noStrike" dirty="0">
                <a:effectLst/>
              </a:rPr>
              <a:t>, Learning Outcome </a:t>
            </a:r>
            <a:r>
              <a:rPr lang="en-GB" sz="2400" b="1" dirty="0"/>
              <a:t>2</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71838491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identify and explain when objects cannot be grouped equally</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171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6,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08429078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1:3-1:4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495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9D92F-7E29-489C-B3D3-BB483707F33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pic>
        <p:nvPicPr>
          <p:cNvPr id="5" name="Picture 4">
            <a:extLst>
              <a:ext uri="{FF2B5EF4-FFF2-40B4-BE49-F238E27FC236}">
                <a16:creationId xmlns:a16="http://schemas.microsoft.com/office/drawing/2014/main" id="{5A738CBA-B7CD-420A-BD1C-C3B920432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4748" y="1537339"/>
            <a:ext cx="527469" cy="527469"/>
          </a:xfrm>
          <a:prstGeom prst="rect">
            <a:avLst/>
          </a:prstGeom>
        </p:spPr>
      </p:pic>
      <p:pic>
        <p:nvPicPr>
          <p:cNvPr id="6" name="Picture 5">
            <a:extLst>
              <a:ext uri="{FF2B5EF4-FFF2-40B4-BE49-F238E27FC236}">
                <a16:creationId xmlns:a16="http://schemas.microsoft.com/office/drawing/2014/main" id="{CA36B878-2A47-40C1-93C8-742DAAAE8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5834" y="1537339"/>
            <a:ext cx="527469" cy="527469"/>
          </a:xfrm>
          <a:prstGeom prst="rect">
            <a:avLst/>
          </a:prstGeom>
        </p:spPr>
      </p:pic>
      <p:pic>
        <p:nvPicPr>
          <p:cNvPr id="7" name="Picture 6">
            <a:extLst>
              <a:ext uri="{FF2B5EF4-FFF2-40B4-BE49-F238E27FC236}">
                <a16:creationId xmlns:a16="http://schemas.microsoft.com/office/drawing/2014/main" id="{D6AF0D79-0A99-44B2-ACAC-43732EE84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920" y="1537339"/>
            <a:ext cx="527469" cy="527469"/>
          </a:xfrm>
          <a:prstGeom prst="rect">
            <a:avLst/>
          </a:prstGeom>
        </p:spPr>
      </p:pic>
      <p:pic>
        <p:nvPicPr>
          <p:cNvPr id="8" name="Picture 7">
            <a:extLst>
              <a:ext uri="{FF2B5EF4-FFF2-40B4-BE49-F238E27FC236}">
                <a16:creationId xmlns:a16="http://schemas.microsoft.com/office/drawing/2014/main" id="{D213534A-E986-45E5-80B4-2AB7136FA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018" y="1537339"/>
            <a:ext cx="527469" cy="527469"/>
          </a:xfrm>
          <a:prstGeom prst="rect">
            <a:avLst/>
          </a:prstGeom>
        </p:spPr>
      </p:pic>
      <p:pic>
        <p:nvPicPr>
          <p:cNvPr id="9" name="Picture 8">
            <a:extLst>
              <a:ext uri="{FF2B5EF4-FFF2-40B4-BE49-F238E27FC236}">
                <a16:creationId xmlns:a16="http://schemas.microsoft.com/office/drawing/2014/main" id="{D6935C34-07D1-402B-8C79-5141BF70F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396" y="1537339"/>
            <a:ext cx="527469" cy="527469"/>
          </a:xfrm>
          <a:prstGeom prst="rect">
            <a:avLst/>
          </a:prstGeom>
        </p:spPr>
      </p:pic>
      <p:pic>
        <p:nvPicPr>
          <p:cNvPr id="10" name="Picture 9">
            <a:extLst>
              <a:ext uri="{FF2B5EF4-FFF2-40B4-BE49-F238E27FC236}">
                <a16:creationId xmlns:a16="http://schemas.microsoft.com/office/drawing/2014/main" id="{BC2B2742-7332-4002-9E16-753018693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6774" y="1537338"/>
            <a:ext cx="527469" cy="527469"/>
          </a:xfrm>
          <a:prstGeom prst="rect">
            <a:avLst/>
          </a:prstGeom>
        </p:spPr>
      </p:pic>
      <p:pic>
        <p:nvPicPr>
          <p:cNvPr id="17" name="Picture 16">
            <a:extLst>
              <a:ext uri="{FF2B5EF4-FFF2-40B4-BE49-F238E27FC236}">
                <a16:creationId xmlns:a16="http://schemas.microsoft.com/office/drawing/2014/main" id="{4DE0CEA2-D66E-4FB8-A612-0AA12D12F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152" y="1537338"/>
            <a:ext cx="527469" cy="527469"/>
          </a:xfrm>
          <a:prstGeom prst="rect">
            <a:avLst/>
          </a:prstGeom>
        </p:spPr>
      </p:pic>
      <p:pic>
        <p:nvPicPr>
          <p:cNvPr id="18" name="Picture 17">
            <a:extLst>
              <a:ext uri="{FF2B5EF4-FFF2-40B4-BE49-F238E27FC236}">
                <a16:creationId xmlns:a16="http://schemas.microsoft.com/office/drawing/2014/main" id="{35DA1502-0930-4A88-98DC-35335B9E9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7530" y="1537338"/>
            <a:ext cx="527469" cy="527469"/>
          </a:xfrm>
          <a:prstGeom prst="rect">
            <a:avLst/>
          </a:prstGeom>
        </p:spPr>
      </p:pic>
      <p:pic>
        <p:nvPicPr>
          <p:cNvPr id="19" name="Picture 18">
            <a:extLst>
              <a:ext uri="{FF2B5EF4-FFF2-40B4-BE49-F238E27FC236}">
                <a16:creationId xmlns:a16="http://schemas.microsoft.com/office/drawing/2014/main" id="{0B3CBC6E-D70F-4B56-8FF4-6C7BD40DA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2908" y="1537337"/>
            <a:ext cx="527469" cy="527469"/>
          </a:xfrm>
          <a:prstGeom prst="rect">
            <a:avLst/>
          </a:prstGeom>
        </p:spPr>
      </p:pic>
      <p:sp>
        <p:nvSpPr>
          <p:cNvPr id="21" name="Rectangle: Rounded Corners 20">
            <a:extLst>
              <a:ext uri="{FF2B5EF4-FFF2-40B4-BE49-F238E27FC236}">
                <a16:creationId xmlns:a16="http://schemas.microsoft.com/office/drawing/2014/main" id="{ABE2678A-23D9-4392-B4E1-8B752BC06A8D}"/>
              </a:ext>
            </a:extLst>
          </p:cNvPr>
          <p:cNvSpPr>
            <a:spLocks noChangeArrowheads="1"/>
          </p:cNvSpPr>
          <p:nvPr/>
        </p:nvSpPr>
        <p:spPr bwMode="auto">
          <a:xfrm>
            <a:off x="4272374" y="2720026"/>
            <a:ext cx="661877" cy="145404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22" name="Rectangle: Rounded Corners 21">
            <a:extLst>
              <a:ext uri="{FF2B5EF4-FFF2-40B4-BE49-F238E27FC236}">
                <a16:creationId xmlns:a16="http://schemas.microsoft.com/office/drawing/2014/main" id="{B9C8B2AB-F817-4DA0-BD7F-94A4BFAFCE50}"/>
              </a:ext>
            </a:extLst>
          </p:cNvPr>
          <p:cNvSpPr>
            <a:spLocks noChangeArrowheads="1"/>
          </p:cNvSpPr>
          <p:nvPr/>
        </p:nvSpPr>
        <p:spPr bwMode="auto">
          <a:xfrm>
            <a:off x="5066729" y="2720026"/>
            <a:ext cx="661877" cy="145404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23" name="Rectangle: Rounded Corners 22">
            <a:extLst>
              <a:ext uri="{FF2B5EF4-FFF2-40B4-BE49-F238E27FC236}">
                <a16:creationId xmlns:a16="http://schemas.microsoft.com/office/drawing/2014/main" id="{D55843C7-F55F-471C-8FF9-0FF9628E4A56}"/>
              </a:ext>
            </a:extLst>
          </p:cNvPr>
          <p:cNvSpPr>
            <a:spLocks noChangeArrowheads="1"/>
          </p:cNvSpPr>
          <p:nvPr/>
        </p:nvSpPr>
        <p:spPr bwMode="auto">
          <a:xfrm>
            <a:off x="5872504" y="2720026"/>
            <a:ext cx="661877" cy="145404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24" name="Rectangle: Rounded Corners 23">
            <a:extLst>
              <a:ext uri="{FF2B5EF4-FFF2-40B4-BE49-F238E27FC236}">
                <a16:creationId xmlns:a16="http://schemas.microsoft.com/office/drawing/2014/main" id="{8A1F2726-21BA-4812-9AB1-8B2FC83DE28A}"/>
              </a:ext>
            </a:extLst>
          </p:cNvPr>
          <p:cNvSpPr>
            <a:spLocks noChangeArrowheads="1"/>
          </p:cNvSpPr>
          <p:nvPr/>
        </p:nvSpPr>
        <p:spPr bwMode="auto">
          <a:xfrm>
            <a:off x="6660610" y="2720026"/>
            <a:ext cx="661877" cy="145404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dirty="0">
              <a:solidFill>
                <a:srgbClr val="000000"/>
              </a:solidFill>
            </a:endParaRPr>
          </a:p>
        </p:txBody>
      </p:sp>
      <p:sp>
        <p:nvSpPr>
          <p:cNvPr id="34" name="Rectangle 33">
            <a:extLst>
              <a:ext uri="{FF2B5EF4-FFF2-40B4-BE49-F238E27FC236}">
                <a16:creationId xmlns:a16="http://schemas.microsoft.com/office/drawing/2014/main" id="{7FDEAE09-4E7F-4FD8-AE0E-64751311B113}"/>
              </a:ext>
            </a:extLst>
          </p:cNvPr>
          <p:cNvSpPr/>
          <p:nvPr/>
        </p:nvSpPr>
        <p:spPr>
          <a:xfrm>
            <a:off x="4746913" y="4653137"/>
            <a:ext cx="3084499"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9 = 2 + 2 + 2 + 2 + 1</a:t>
            </a:r>
            <a:endParaRPr lang="en-GB" sz="2400" dirty="0">
              <a:solidFill>
                <a:srgbClr val="000000"/>
              </a:solidFill>
              <a:latin typeface="Myriad Pro" panose="020B0503030403020204" pitchFamily="34" charset="0"/>
            </a:endParaRPr>
          </a:p>
        </p:txBody>
      </p:sp>
      <p:sp>
        <p:nvSpPr>
          <p:cNvPr id="35" name="Rectangle 34">
            <a:extLst>
              <a:ext uri="{FF2B5EF4-FFF2-40B4-BE49-F238E27FC236}">
                <a16:creationId xmlns:a16="http://schemas.microsoft.com/office/drawing/2014/main" id="{BDBB54A9-DF2B-4979-83F2-953E3D125E1E}"/>
              </a:ext>
            </a:extLst>
          </p:cNvPr>
          <p:cNvSpPr/>
          <p:nvPr/>
        </p:nvSpPr>
        <p:spPr>
          <a:xfrm>
            <a:off x="5232622" y="5319148"/>
            <a:ext cx="1935145"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9 = 4 × 2 + 1</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47653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3.7037E-7 L 0.07955 0.29931 " pathEditMode="relative" rAng="0" ptsTypes="AA">
                                      <p:cBhvr>
                                        <p:cTn id="6" dur="2000" fill="hold"/>
                                        <p:tgtEl>
                                          <p:spTgt spid="6"/>
                                        </p:tgtEl>
                                        <p:attrNameLst>
                                          <p:attrName>ppt_x</p:attrName>
                                          <p:attrName>ppt_y</p:attrName>
                                        </p:attrNameLst>
                                      </p:cBhvr>
                                      <p:rCtr x="4141" y="14884"/>
                                    </p:animMotion>
                                  </p:childTnLst>
                                </p:cTn>
                              </p:par>
                              <p:par>
                                <p:cTn id="7" presetID="42" presetClass="path" presetSubtype="0" accel="50000" decel="50000" fill="hold" nodeType="withEffect">
                                  <p:stCondLst>
                                    <p:cond delay="0"/>
                                  </p:stCondLst>
                                  <p:childTnLst>
                                    <p:animMotion origin="layout" path="M -3.75E-6 -4.07407E-6 L 0.14596 0.1831 " pathEditMode="relative" rAng="0" ptsTypes="AA">
                                      <p:cBhvr>
                                        <p:cTn id="8" dur="2000" fill="hold"/>
                                        <p:tgtEl>
                                          <p:spTgt spid="5"/>
                                        </p:tgtEl>
                                        <p:attrNameLst>
                                          <p:attrName>ppt_x</p:attrName>
                                          <p:attrName>ppt_y</p:attrName>
                                        </p:attrNameLst>
                                      </p:cBhvr>
                                      <p:rCtr x="7214" y="9190"/>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2500"/>
                            </p:stCondLst>
                            <p:childTnLst>
                              <p:par>
                                <p:cTn id="14" presetID="42" presetClass="path" presetSubtype="0" accel="50000" decel="50000" fill="hold" nodeType="afterEffect">
                                  <p:stCondLst>
                                    <p:cond delay="0"/>
                                  </p:stCondLst>
                                  <p:childTnLst>
                                    <p:animMotion origin="layout" path="M -1.45833E-6 3.33333E-6 L 0.08138 0.1831 " pathEditMode="relative" rAng="0" ptsTypes="AA">
                                      <p:cBhvr>
                                        <p:cTn id="15" dur="2000" fill="hold"/>
                                        <p:tgtEl>
                                          <p:spTgt spid="7"/>
                                        </p:tgtEl>
                                        <p:attrNameLst>
                                          <p:attrName>ppt_x</p:attrName>
                                          <p:attrName>ppt_y</p:attrName>
                                        </p:attrNameLst>
                                      </p:cBhvr>
                                      <p:rCtr x="4062" y="8935"/>
                                    </p:animMotion>
                                  </p:childTnLst>
                                </p:cTn>
                              </p:par>
                              <p:par>
                                <p:cTn id="16" presetID="42" presetClass="path" presetSubtype="0" accel="50000" decel="50000" fill="hold" nodeType="withEffect">
                                  <p:stCondLst>
                                    <p:cond delay="0"/>
                                  </p:stCondLst>
                                  <p:childTnLst>
                                    <p:animMotion origin="layout" path="M 3.33333E-6 2.22222E-6 L 0.01445 0.29838 " pathEditMode="relative" rAng="0" ptsTypes="AA">
                                      <p:cBhvr>
                                        <p:cTn id="17" dur="2000" fill="hold"/>
                                        <p:tgtEl>
                                          <p:spTgt spid="8"/>
                                        </p:tgtEl>
                                        <p:attrNameLst>
                                          <p:attrName>ppt_x</p:attrName>
                                          <p:attrName>ppt_y</p:attrName>
                                        </p:attrNameLst>
                                      </p:cBhvr>
                                      <p:rCtr x="742" y="15093"/>
                                    </p:animMotion>
                                  </p:childTnLst>
                                </p:cTn>
                              </p:par>
                            </p:childTnLst>
                          </p:cTn>
                        </p:par>
                        <p:par>
                          <p:cTn id="18" fill="hold">
                            <p:stCondLst>
                              <p:cond delay="45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5000"/>
                            </p:stCondLst>
                            <p:childTnLst>
                              <p:par>
                                <p:cTn id="23" presetID="42" presetClass="path" presetSubtype="0" accel="50000" decel="50000" fill="hold" nodeType="afterEffect">
                                  <p:stCondLst>
                                    <p:cond delay="0"/>
                                  </p:stCondLst>
                                  <p:childTnLst>
                                    <p:animMotion origin="layout" path="M 3.125E-6 2.22222E-6 L 0.01406 0.1875 " pathEditMode="relative" rAng="0" ptsTypes="AA">
                                      <p:cBhvr>
                                        <p:cTn id="24" dur="2000" fill="hold"/>
                                        <p:tgtEl>
                                          <p:spTgt spid="9"/>
                                        </p:tgtEl>
                                        <p:attrNameLst>
                                          <p:attrName>ppt_x</p:attrName>
                                          <p:attrName>ppt_y</p:attrName>
                                        </p:attrNameLst>
                                      </p:cBhvr>
                                      <p:rCtr x="859" y="9537"/>
                                    </p:animMotion>
                                  </p:childTnLst>
                                </p:cTn>
                              </p:par>
                              <p:par>
                                <p:cTn id="25" presetID="42" presetClass="path" presetSubtype="0" accel="50000" decel="50000" fill="hold" nodeType="withEffect">
                                  <p:stCondLst>
                                    <p:cond delay="0"/>
                                  </p:stCondLst>
                                  <p:childTnLst>
                                    <p:animMotion origin="layout" path="M -2.70833E-6 2.22222E-6 L -0.05 0.29838 " pathEditMode="relative" rAng="0" ptsTypes="AA">
                                      <p:cBhvr>
                                        <p:cTn id="26" dur="2000" fill="hold"/>
                                        <p:tgtEl>
                                          <p:spTgt spid="10"/>
                                        </p:tgtEl>
                                        <p:attrNameLst>
                                          <p:attrName>ppt_x</p:attrName>
                                          <p:attrName>ppt_y</p:attrName>
                                        </p:attrNameLst>
                                      </p:cBhvr>
                                      <p:rCtr x="-2383" y="15093"/>
                                    </p:animMotion>
                                  </p:childTnLst>
                                </p:cTn>
                              </p:par>
                            </p:childTnLst>
                          </p:cTn>
                        </p:par>
                        <p:par>
                          <p:cTn id="27" fill="hold">
                            <p:stCondLst>
                              <p:cond delay="700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7500"/>
                            </p:stCondLst>
                            <p:childTnLst>
                              <p:par>
                                <p:cTn id="32" presetID="42" presetClass="path" presetSubtype="0" accel="50000" decel="50000" fill="hold" nodeType="afterEffect">
                                  <p:stCondLst>
                                    <p:cond delay="0"/>
                                  </p:stCondLst>
                                  <p:childTnLst>
                                    <p:animMotion origin="layout" path="M 1.66667E-6 -3.7037E-7 L -0.0513 0.18287 " pathEditMode="relative" rAng="0" ptsTypes="AA">
                                      <p:cBhvr>
                                        <p:cTn id="33" dur="2000" fill="hold"/>
                                        <p:tgtEl>
                                          <p:spTgt spid="17"/>
                                        </p:tgtEl>
                                        <p:attrNameLst>
                                          <p:attrName>ppt_x</p:attrName>
                                          <p:attrName>ppt_y</p:attrName>
                                        </p:attrNameLst>
                                      </p:cBhvr>
                                      <p:rCtr x="-2487" y="9051"/>
                                    </p:animMotion>
                                  </p:childTnLst>
                                </p:cTn>
                              </p:par>
                              <p:par>
                                <p:cTn id="34" presetID="42" presetClass="path" presetSubtype="0" accel="50000" decel="50000" fill="hold" nodeType="withEffect">
                                  <p:stCondLst>
                                    <p:cond delay="0"/>
                                  </p:stCondLst>
                                  <p:childTnLst>
                                    <p:animMotion origin="layout" path="M 4.79167E-6 0.01019 L -0.11615 0.29306 " pathEditMode="relative" rAng="0" ptsTypes="AA">
                                      <p:cBhvr>
                                        <p:cTn id="35" dur="2000" fill="hold"/>
                                        <p:tgtEl>
                                          <p:spTgt spid="18"/>
                                        </p:tgtEl>
                                        <p:attrNameLst>
                                          <p:attrName>ppt_x</p:attrName>
                                          <p:attrName>ppt_y</p:attrName>
                                        </p:attrNameLst>
                                      </p:cBhvr>
                                      <p:rCtr x="-5807" y="14144"/>
                                    </p:animMotion>
                                  </p:childTnLst>
                                </p:cTn>
                              </p:par>
                            </p:childTnLst>
                          </p:cTn>
                        </p:par>
                        <p:par>
                          <p:cTn id="36" fill="hold">
                            <p:stCondLst>
                              <p:cond delay="95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10000"/>
                            </p:stCondLst>
                            <p:childTnLst>
                              <p:par>
                                <p:cTn id="41" presetID="42" presetClass="path" presetSubtype="0" accel="50000" decel="50000" fill="hold" nodeType="afterEffect">
                                  <p:stCondLst>
                                    <p:cond delay="0"/>
                                  </p:stCondLst>
                                  <p:childTnLst>
                                    <p:animMotion origin="layout" path="M 2.29167E-6 3.33333E-6 L -0.12539 0.29745 " pathEditMode="relative" rAng="0" ptsTypes="AA">
                                      <p:cBhvr>
                                        <p:cTn id="42" dur="2000" fill="hold"/>
                                        <p:tgtEl>
                                          <p:spTgt spid="19"/>
                                        </p:tgtEl>
                                        <p:attrNameLst>
                                          <p:attrName>ppt_x</p:attrName>
                                          <p:attrName>ppt_y</p:attrName>
                                        </p:attrNameLst>
                                      </p:cBhvr>
                                      <p:rCtr x="-6211" y="14653"/>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3D834B-4C8A-41AE-B6BF-E47E526685E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pic>
        <p:nvPicPr>
          <p:cNvPr id="5" name="Picture 4">
            <a:extLst>
              <a:ext uri="{FF2B5EF4-FFF2-40B4-BE49-F238E27FC236}">
                <a16:creationId xmlns:a16="http://schemas.microsoft.com/office/drawing/2014/main" id="{CB4FA046-C4DA-4DCB-8F61-8904126D3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001" y="1838467"/>
            <a:ext cx="390718" cy="390718"/>
          </a:xfrm>
          <a:prstGeom prst="rect">
            <a:avLst/>
          </a:prstGeom>
        </p:spPr>
      </p:pic>
      <p:pic>
        <p:nvPicPr>
          <p:cNvPr id="6" name="Picture 5">
            <a:extLst>
              <a:ext uri="{FF2B5EF4-FFF2-40B4-BE49-F238E27FC236}">
                <a16:creationId xmlns:a16="http://schemas.microsoft.com/office/drawing/2014/main" id="{BCE84870-F3C9-409F-8E25-32129266B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381" y="1838467"/>
            <a:ext cx="390718" cy="390718"/>
          </a:xfrm>
          <a:prstGeom prst="rect">
            <a:avLst/>
          </a:prstGeom>
        </p:spPr>
      </p:pic>
      <p:pic>
        <p:nvPicPr>
          <p:cNvPr id="7" name="Picture 6">
            <a:extLst>
              <a:ext uri="{FF2B5EF4-FFF2-40B4-BE49-F238E27FC236}">
                <a16:creationId xmlns:a16="http://schemas.microsoft.com/office/drawing/2014/main" id="{0D2A8F45-3ED3-4ED5-BD06-0300ADE7E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761" y="1838467"/>
            <a:ext cx="390718" cy="390718"/>
          </a:xfrm>
          <a:prstGeom prst="rect">
            <a:avLst/>
          </a:prstGeom>
        </p:spPr>
      </p:pic>
      <p:pic>
        <p:nvPicPr>
          <p:cNvPr id="8" name="Picture 7">
            <a:extLst>
              <a:ext uri="{FF2B5EF4-FFF2-40B4-BE49-F238E27FC236}">
                <a16:creationId xmlns:a16="http://schemas.microsoft.com/office/drawing/2014/main" id="{FFD33E11-5859-48E3-A9A0-3A934D439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5141" y="1838467"/>
            <a:ext cx="390718" cy="390718"/>
          </a:xfrm>
          <a:prstGeom prst="rect">
            <a:avLst/>
          </a:prstGeom>
        </p:spPr>
      </p:pic>
      <p:pic>
        <p:nvPicPr>
          <p:cNvPr id="9" name="Picture 8">
            <a:extLst>
              <a:ext uri="{FF2B5EF4-FFF2-40B4-BE49-F238E27FC236}">
                <a16:creationId xmlns:a16="http://schemas.microsoft.com/office/drawing/2014/main" id="{07986EA2-CE5C-4348-B273-981412EE1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1521" y="1838467"/>
            <a:ext cx="390718" cy="390718"/>
          </a:xfrm>
          <a:prstGeom prst="rect">
            <a:avLst/>
          </a:prstGeom>
        </p:spPr>
      </p:pic>
      <p:pic>
        <p:nvPicPr>
          <p:cNvPr id="10" name="Picture 9">
            <a:extLst>
              <a:ext uri="{FF2B5EF4-FFF2-40B4-BE49-F238E27FC236}">
                <a16:creationId xmlns:a16="http://schemas.microsoft.com/office/drawing/2014/main" id="{314DF98C-A46A-4BF9-B38B-0AA689213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901" y="1838466"/>
            <a:ext cx="390718" cy="390718"/>
          </a:xfrm>
          <a:prstGeom prst="rect">
            <a:avLst/>
          </a:prstGeom>
        </p:spPr>
      </p:pic>
      <p:pic>
        <p:nvPicPr>
          <p:cNvPr id="11" name="Picture 10">
            <a:extLst>
              <a:ext uri="{FF2B5EF4-FFF2-40B4-BE49-F238E27FC236}">
                <a16:creationId xmlns:a16="http://schemas.microsoft.com/office/drawing/2014/main" id="{4F0A423E-4936-40FD-AE98-6AC242C2E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4281" y="1838466"/>
            <a:ext cx="390718" cy="390718"/>
          </a:xfrm>
          <a:prstGeom prst="rect">
            <a:avLst/>
          </a:prstGeom>
        </p:spPr>
      </p:pic>
      <p:pic>
        <p:nvPicPr>
          <p:cNvPr id="12" name="Picture 11">
            <a:extLst>
              <a:ext uri="{FF2B5EF4-FFF2-40B4-BE49-F238E27FC236}">
                <a16:creationId xmlns:a16="http://schemas.microsoft.com/office/drawing/2014/main" id="{1F8EF6CB-9C71-4E55-85BD-196930D3A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0661" y="1838466"/>
            <a:ext cx="390718" cy="390718"/>
          </a:xfrm>
          <a:prstGeom prst="rect">
            <a:avLst/>
          </a:prstGeom>
        </p:spPr>
      </p:pic>
      <p:pic>
        <p:nvPicPr>
          <p:cNvPr id="13" name="Picture 12">
            <a:extLst>
              <a:ext uri="{FF2B5EF4-FFF2-40B4-BE49-F238E27FC236}">
                <a16:creationId xmlns:a16="http://schemas.microsoft.com/office/drawing/2014/main" id="{8FD7EEF5-8D12-4F4E-9A15-9159EBE36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7047" y="1838465"/>
            <a:ext cx="390718" cy="390718"/>
          </a:xfrm>
          <a:prstGeom prst="rect">
            <a:avLst/>
          </a:prstGeom>
        </p:spPr>
      </p:pic>
      <p:pic>
        <p:nvPicPr>
          <p:cNvPr id="14" name="Picture 13">
            <a:extLst>
              <a:ext uri="{FF2B5EF4-FFF2-40B4-BE49-F238E27FC236}">
                <a16:creationId xmlns:a16="http://schemas.microsoft.com/office/drawing/2014/main" id="{A818236D-EBDA-4BD7-9DA1-E45C32114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4101" y="1838465"/>
            <a:ext cx="390718" cy="390718"/>
          </a:xfrm>
          <a:prstGeom prst="rect">
            <a:avLst/>
          </a:prstGeom>
        </p:spPr>
      </p:pic>
      <p:pic>
        <p:nvPicPr>
          <p:cNvPr id="15" name="Picture 14">
            <a:extLst>
              <a:ext uri="{FF2B5EF4-FFF2-40B4-BE49-F238E27FC236}">
                <a16:creationId xmlns:a16="http://schemas.microsoft.com/office/drawing/2014/main" id="{C22156AA-D189-4B32-86A7-50B9203A6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481" y="1838465"/>
            <a:ext cx="390718" cy="390718"/>
          </a:xfrm>
          <a:prstGeom prst="rect">
            <a:avLst/>
          </a:prstGeom>
        </p:spPr>
      </p:pic>
      <p:pic>
        <p:nvPicPr>
          <p:cNvPr id="16" name="Picture 15">
            <a:extLst>
              <a:ext uri="{FF2B5EF4-FFF2-40B4-BE49-F238E27FC236}">
                <a16:creationId xmlns:a16="http://schemas.microsoft.com/office/drawing/2014/main" id="{33378FED-74A5-4A84-94E7-834A08D66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861" y="1838465"/>
            <a:ext cx="390718" cy="390718"/>
          </a:xfrm>
          <a:prstGeom prst="rect">
            <a:avLst/>
          </a:prstGeom>
        </p:spPr>
      </p:pic>
      <p:pic>
        <p:nvPicPr>
          <p:cNvPr id="17" name="Picture 16">
            <a:extLst>
              <a:ext uri="{FF2B5EF4-FFF2-40B4-BE49-F238E27FC236}">
                <a16:creationId xmlns:a16="http://schemas.microsoft.com/office/drawing/2014/main" id="{EB965136-5772-4D21-9BF0-E587C7908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241" y="1838465"/>
            <a:ext cx="390718" cy="390718"/>
          </a:xfrm>
          <a:prstGeom prst="rect">
            <a:avLst/>
          </a:prstGeom>
        </p:spPr>
      </p:pic>
      <p:pic>
        <p:nvPicPr>
          <p:cNvPr id="18" name="Picture 17">
            <a:extLst>
              <a:ext uri="{FF2B5EF4-FFF2-40B4-BE49-F238E27FC236}">
                <a16:creationId xmlns:a16="http://schemas.microsoft.com/office/drawing/2014/main" id="{4A609DA4-2294-44F8-BF43-9294F5353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621" y="1838465"/>
            <a:ext cx="390718" cy="390718"/>
          </a:xfrm>
          <a:prstGeom prst="rect">
            <a:avLst/>
          </a:prstGeom>
        </p:spPr>
      </p:pic>
      <p:pic>
        <p:nvPicPr>
          <p:cNvPr id="22" name="Picture 21">
            <a:extLst>
              <a:ext uri="{FF2B5EF4-FFF2-40B4-BE49-F238E27FC236}">
                <a16:creationId xmlns:a16="http://schemas.microsoft.com/office/drawing/2014/main" id="{44EE08F8-7142-45F3-AD0F-D704870C5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779" y="3006562"/>
            <a:ext cx="390718" cy="390718"/>
          </a:xfrm>
          <a:prstGeom prst="rect">
            <a:avLst/>
          </a:prstGeom>
        </p:spPr>
      </p:pic>
      <p:pic>
        <p:nvPicPr>
          <p:cNvPr id="23" name="Picture 22">
            <a:extLst>
              <a:ext uri="{FF2B5EF4-FFF2-40B4-BE49-F238E27FC236}">
                <a16:creationId xmlns:a16="http://schemas.microsoft.com/office/drawing/2014/main" id="{E5842A13-6CB4-4EE3-BA1B-92AB119D2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779" y="3593561"/>
            <a:ext cx="390718" cy="390718"/>
          </a:xfrm>
          <a:prstGeom prst="rect">
            <a:avLst/>
          </a:prstGeom>
        </p:spPr>
      </p:pic>
      <p:pic>
        <p:nvPicPr>
          <p:cNvPr id="24" name="Picture 23">
            <a:extLst>
              <a:ext uri="{FF2B5EF4-FFF2-40B4-BE49-F238E27FC236}">
                <a16:creationId xmlns:a16="http://schemas.microsoft.com/office/drawing/2014/main" id="{BF38DFF1-4259-4C95-8620-97DD8FE27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779" y="4180560"/>
            <a:ext cx="390718" cy="390718"/>
          </a:xfrm>
          <a:prstGeom prst="rect">
            <a:avLst/>
          </a:prstGeom>
        </p:spPr>
      </p:pic>
      <p:pic>
        <p:nvPicPr>
          <p:cNvPr id="25" name="Picture 24">
            <a:extLst>
              <a:ext uri="{FF2B5EF4-FFF2-40B4-BE49-F238E27FC236}">
                <a16:creationId xmlns:a16="http://schemas.microsoft.com/office/drawing/2014/main" id="{8546CEEB-885E-4E7D-A29B-EC3C7A8B1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779" y="4767559"/>
            <a:ext cx="390718" cy="390718"/>
          </a:xfrm>
          <a:prstGeom prst="rect">
            <a:avLst/>
          </a:prstGeom>
        </p:spPr>
      </p:pic>
      <p:pic>
        <p:nvPicPr>
          <p:cNvPr id="26" name="Picture 25">
            <a:extLst>
              <a:ext uri="{FF2B5EF4-FFF2-40B4-BE49-F238E27FC236}">
                <a16:creationId xmlns:a16="http://schemas.microsoft.com/office/drawing/2014/main" id="{72F4CF6C-8F6B-427C-8D86-B9987DC41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779" y="5354558"/>
            <a:ext cx="390718" cy="390718"/>
          </a:xfrm>
          <a:prstGeom prst="rect">
            <a:avLst/>
          </a:prstGeom>
        </p:spPr>
      </p:pic>
      <p:pic>
        <p:nvPicPr>
          <p:cNvPr id="32" name="Picture 31">
            <a:extLst>
              <a:ext uri="{FF2B5EF4-FFF2-40B4-BE49-F238E27FC236}">
                <a16:creationId xmlns:a16="http://schemas.microsoft.com/office/drawing/2014/main" id="{84F5A15E-B3A3-4072-A20A-384B476B8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368" y="3006562"/>
            <a:ext cx="390718" cy="390718"/>
          </a:xfrm>
          <a:prstGeom prst="rect">
            <a:avLst/>
          </a:prstGeom>
        </p:spPr>
      </p:pic>
      <p:pic>
        <p:nvPicPr>
          <p:cNvPr id="33" name="Picture 32">
            <a:extLst>
              <a:ext uri="{FF2B5EF4-FFF2-40B4-BE49-F238E27FC236}">
                <a16:creationId xmlns:a16="http://schemas.microsoft.com/office/drawing/2014/main" id="{2D06C5BA-141A-4E89-AC68-DEED5EDD4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368" y="3593561"/>
            <a:ext cx="390718" cy="390718"/>
          </a:xfrm>
          <a:prstGeom prst="rect">
            <a:avLst/>
          </a:prstGeom>
        </p:spPr>
      </p:pic>
      <p:pic>
        <p:nvPicPr>
          <p:cNvPr id="34" name="Picture 33">
            <a:extLst>
              <a:ext uri="{FF2B5EF4-FFF2-40B4-BE49-F238E27FC236}">
                <a16:creationId xmlns:a16="http://schemas.microsoft.com/office/drawing/2014/main" id="{3C625DED-AF50-4996-AF43-5689FDE34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368" y="4180560"/>
            <a:ext cx="390718" cy="390718"/>
          </a:xfrm>
          <a:prstGeom prst="rect">
            <a:avLst/>
          </a:prstGeom>
        </p:spPr>
      </p:pic>
      <p:pic>
        <p:nvPicPr>
          <p:cNvPr id="35" name="Picture 34">
            <a:extLst>
              <a:ext uri="{FF2B5EF4-FFF2-40B4-BE49-F238E27FC236}">
                <a16:creationId xmlns:a16="http://schemas.microsoft.com/office/drawing/2014/main" id="{2B21033A-BAF8-4A85-8628-DE728CF27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368" y="4767559"/>
            <a:ext cx="390718" cy="390718"/>
          </a:xfrm>
          <a:prstGeom prst="rect">
            <a:avLst/>
          </a:prstGeom>
        </p:spPr>
      </p:pic>
      <p:pic>
        <p:nvPicPr>
          <p:cNvPr id="36" name="Picture 35">
            <a:extLst>
              <a:ext uri="{FF2B5EF4-FFF2-40B4-BE49-F238E27FC236}">
                <a16:creationId xmlns:a16="http://schemas.microsoft.com/office/drawing/2014/main" id="{06CF9E5F-8D5E-484C-AECD-5DBF6E4C7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368" y="5354558"/>
            <a:ext cx="390718" cy="390718"/>
          </a:xfrm>
          <a:prstGeom prst="rect">
            <a:avLst/>
          </a:prstGeom>
        </p:spPr>
      </p:pic>
      <p:pic>
        <p:nvPicPr>
          <p:cNvPr id="38" name="Picture 37">
            <a:extLst>
              <a:ext uri="{FF2B5EF4-FFF2-40B4-BE49-F238E27FC236}">
                <a16:creationId xmlns:a16="http://schemas.microsoft.com/office/drawing/2014/main" id="{4A9F9736-F525-43C0-A77F-38037ECBD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657" y="3596374"/>
            <a:ext cx="390718" cy="390718"/>
          </a:xfrm>
          <a:prstGeom prst="rect">
            <a:avLst/>
          </a:prstGeom>
        </p:spPr>
      </p:pic>
      <p:pic>
        <p:nvPicPr>
          <p:cNvPr id="39" name="Picture 38">
            <a:extLst>
              <a:ext uri="{FF2B5EF4-FFF2-40B4-BE49-F238E27FC236}">
                <a16:creationId xmlns:a16="http://schemas.microsoft.com/office/drawing/2014/main" id="{902B46EF-5D05-4109-91AB-9656CABDE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657" y="4183373"/>
            <a:ext cx="390718" cy="390718"/>
          </a:xfrm>
          <a:prstGeom prst="rect">
            <a:avLst/>
          </a:prstGeom>
        </p:spPr>
      </p:pic>
      <p:pic>
        <p:nvPicPr>
          <p:cNvPr id="40" name="Picture 39">
            <a:extLst>
              <a:ext uri="{FF2B5EF4-FFF2-40B4-BE49-F238E27FC236}">
                <a16:creationId xmlns:a16="http://schemas.microsoft.com/office/drawing/2014/main" id="{603ECCD0-69E5-47F7-B9F5-34EA4AAF1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657" y="4770372"/>
            <a:ext cx="390718" cy="390718"/>
          </a:xfrm>
          <a:prstGeom prst="rect">
            <a:avLst/>
          </a:prstGeom>
        </p:spPr>
      </p:pic>
      <p:pic>
        <p:nvPicPr>
          <p:cNvPr id="41" name="Picture 40">
            <a:extLst>
              <a:ext uri="{FF2B5EF4-FFF2-40B4-BE49-F238E27FC236}">
                <a16:creationId xmlns:a16="http://schemas.microsoft.com/office/drawing/2014/main" id="{0C442D77-9D94-4B2E-9DEF-FCCE51AC0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657" y="5357371"/>
            <a:ext cx="390718" cy="390718"/>
          </a:xfrm>
          <a:prstGeom prst="rect">
            <a:avLst/>
          </a:prstGeom>
        </p:spPr>
      </p:pic>
      <p:sp>
        <p:nvSpPr>
          <p:cNvPr id="42" name="Rectangle: Rounded Corners 41">
            <a:extLst>
              <a:ext uri="{FF2B5EF4-FFF2-40B4-BE49-F238E27FC236}">
                <a16:creationId xmlns:a16="http://schemas.microsoft.com/office/drawing/2014/main" id="{1423F6BE-8689-4797-AC0C-08B5938ADDBE}"/>
              </a:ext>
            </a:extLst>
          </p:cNvPr>
          <p:cNvSpPr>
            <a:spLocks noChangeArrowheads="1"/>
          </p:cNvSpPr>
          <p:nvPr/>
        </p:nvSpPr>
        <p:spPr bwMode="auto">
          <a:xfrm>
            <a:off x="5200635" y="2946253"/>
            <a:ext cx="485006" cy="2877028"/>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45" name="Rectangle: Rounded Corners 44">
            <a:extLst>
              <a:ext uri="{FF2B5EF4-FFF2-40B4-BE49-F238E27FC236}">
                <a16:creationId xmlns:a16="http://schemas.microsoft.com/office/drawing/2014/main" id="{0EF91020-4A52-4C7F-BABB-B19A2F24617C}"/>
              </a:ext>
            </a:extLst>
          </p:cNvPr>
          <p:cNvSpPr>
            <a:spLocks noChangeArrowheads="1"/>
          </p:cNvSpPr>
          <p:nvPr/>
        </p:nvSpPr>
        <p:spPr bwMode="auto">
          <a:xfrm>
            <a:off x="5786224" y="2946253"/>
            <a:ext cx="485006" cy="2877028"/>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46" name="Rectangle 45">
            <a:extLst>
              <a:ext uri="{FF2B5EF4-FFF2-40B4-BE49-F238E27FC236}">
                <a16:creationId xmlns:a16="http://schemas.microsoft.com/office/drawing/2014/main" id="{488B8A67-920B-4120-8DD4-8D2164FD7E5C}"/>
              </a:ext>
            </a:extLst>
          </p:cNvPr>
          <p:cNvSpPr/>
          <p:nvPr/>
        </p:nvSpPr>
        <p:spPr>
          <a:xfrm>
            <a:off x="5050553" y="4659558"/>
            <a:ext cx="2157963"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14 = 5 + 5 + 4</a:t>
            </a:r>
            <a:endParaRPr lang="en-GB" sz="2400" dirty="0">
              <a:solidFill>
                <a:srgbClr val="000000"/>
              </a:solidFill>
              <a:latin typeface="Myriad Pro" panose="020B0503030403020204" pitchFamily="34" charset="0"/>
            </a:endParaRPr>
          </a:p>
        </p:txBody>
      </p:sp>
      <p:sp>
        <p:nvSpPr>
          <p:cNvPr id="47" name="Rectangle 46">
            <a:extLst>
              <a:ext uri="{FF2B5EF4-FFF2-40B4-BE49-F238E27FC236}">
                <a16:creationId xmlns:a16="http://schemas.microsoft.com/office/drawing/2014/main" id="{7D6A1063-86F4-432C-8BF1-876B7B78BA7F}"/>
              </a:ext>
            </a:extLst>
          </p:cNvPr>
          <p:cNvSpPr/>
          <p:nvPr/>
        </p:nvSpPr>
        <p:spPr>
          <a:xfrm>
            <a:off x="5064980" y="5359567"/>
            <a:ext cx="2101857"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14 = 2 × 5 + 4</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149406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125E-6 -3.7037E-6 L 0.25794 0.17014 " pathEditMode="relative" rAng="0" ptsTypes="AA">
                                      <p:cBhvr>
                                        <p:cTn id="6" dur="2000" fill="hold"/>
                                        <p:tgtEl>
                                          <p:spTgt spid="14"/>
                                        </p:tgtEl>
                                        <p:attrNameLst>
                                          <p:attrName>ppt_x</p:attrName>
                                          <p:attrName>ppt_y</p:attrName>
                                        </p:attrNameLst>
                                      </p:cBhvr>
                                      <p:rCtr x="13047" y="8449"/>
                                    </p:animMotion>
                                  </p:childTnLst>
                                </p:cTn>
                              </p:par>
                              <p:par>
                                <p:cTn id="7" presetID="42" presetClass="path" presetSubtype="0" accel="50000" decel="50000" fill="hold" nodeType="withEffect">
                                  <p:stCondLst>
                                    <p:cond delay="0"/>
                                  </p:stCondLst>
                                  <p:childTnLst>
                                    <p:animMotion origin="layout" path="M 1.25E-6 4.29344E-17 L 0.21342 0.25578 " pathEditMode="relative" rAng="0" ptsTypes="AA">
                                      <p:cBhvr>
                                        <p:cTn id="8" dur="2000" fill="hold"/>
                                        <p:tgtEl>
                                          <p:spTgt spid="15"/>
                                        </p:tgtEl>
                                        <p:attrNameLst>
                                          <p:attrName>ppt_x</p:attrName>
                                          <p:attrName>ppt_y</p:attrName>
                                        </p:attrNameLst>
                                      </p:cBhvr>
                                      <p:rCtr x="10820" y="12616"/>
                                    </p:animMotion>
                                  </p:childTnLst>
                                </p:cTn>
                              </p:par>
                              <p:par>
                                <p:cTn id="9" presetID="42" presetClass="path" presetSubtype="0" accel="50000" decel="50000" fill="hold" nodeType="withEffect">
                                  <p:stCondLst>
                                    <p:cond delay="0"/>
                                  </p:stCondLst>
                                  <p:childTnLst>
                                    <p:animMotion origin="layout" path="M 0.00143 0.00254 L 0.16354 0.34398 " pathEditMode="relative" rAng="0" ptsTypes="AA">
                                      <p:cBhvr>
                                        <p:cTn id="10" dur="2000" fill="hold"/>
                                        <p:tgtEl>
                                          <p:spTgt spid="16"/>
                                        </p:tgtEl>
                                        <p:attrNameLst>
                                          <p:attrName>ppt_x</p:attrName>
                                          <p:attrName>ppt_y</p:attrName>
                                        </p:attrNameLst>
                                      </p:cBhvr>
                                      <p:rCtr x="8099" y="17060"/>
                                    </p:animMotion>
                                  </p:childTnLst>
                                </p:cTn>
                              </p:par>
                              <p:par>
                                <p:cTn id="11" presetID="42" presetClass="path" presetSubtype="0" accel="50000" decel="50000" fill="hold" nodeType="withEffect">
                                  <p:stCondLst>
                                    <p:cond delay="0"/>
                                  </p:stCondLst>
                                  <p:childTnLst>
                                    <p:animMotion origin="layout" path="M -8.33333E-7 3.33333E-6 L 0.11784 0.42708 " pathEditMode="relative" rAng="0" ptsTypes="AA">
                                      <p:cBhvr>
                                        <p:cTn id="12" dur="2000" fill="hold"/>
                                        <p:tgtEl>
                                          <p:spTgt spid="17"/>
                                        </p:tgtEl>
                                        <p:attrNameLst>
                                          <p:attrName>ppt_x</p:attrName>
                                          <p:attrName>ppt_y</p:attrName>
                                        </p:attrNameLst>
                                      </p:cBhvr>
                                      <p:rCtr x="5703" y="20972"/>
                                    </p:animMotion>
                                  </p:childTnLst>
                                </p:cTn>
                              </p:par>
                              <p:par>
                                <p:cTn id="13" presetID="42" presetClass="path" presetSubtype="0" accel="50000" decel="50000" fill="hold" nodeType="withEffect">
                                  <p:stCondLst>
                                    <p:cond delay="0"/>
                                  </p:stCondLst>
                                  <p:childTnLst>
                                    <p:animMotion origin="layout" path="M -3.125E-6 -1.11111E-6 L 0.07344 0.51273 " pathEditMode="relative" rAng="0" ptsTypes="AA">
                                      <p:cBhvr>
                                        <p:cTn id="14" dur="2000" fill="hold"/>
                                        <p:tgtEl>
                                          <p:spTgt spid="18"/>
                                        </p:tgtEl>
                                        <p:attrNameLst>
                                          <p:attrName>ppt_x</p:attrName>
                                          <p:attrName>ppt_y</p:attrName>
                                        </p:attrNameLst>
                                      </p:cBhvr>
                                      <p:rCtr x="3581" y="25208"/>
                                    </p:animMotion>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par>
                          <p:cTn id="44" fill="hold">
                            <p:stCondLst>
                              <p:cond delay="2500"/>
                            </p:stCondLst>
                            <p:childTnLst>
                              <p:par>
                                <p:cTn id="45" presetID="42" presetClass="path" presetSubtype="0" accel="50000" decel="50000" fill="hold" nodeType="afterEffect">
                                  <p:stCondLst>
                                    <p:cond delay="0"/>
                                  </p:stCondLst>
                                  <p:childTnLst>
                                    <p:animMotion origin="layout" path="M 1.25E-6 3.7037E-6 L 0.072 0.16528 " pathEditMode="relative" rAng="0" ptsTypes="AA">
                                      <p:cBhvr>
                                        <p:cTn id="46" dur="2000" fill="hold"/>
                                        <p:tgtEl>
                                          <p:spTgt spid="5"/>
                                        </p:tgtEl>
                                        <p:attrNameLst>
                                          <p:attrName>ppt_x</p:attrName>
                                          <p:attrName>ppt_y</p:attrName>
                                        </p:attrNameLst>
                                      </p:cBhvr>
                                      <p:rCtr x="3516" y="7963"/>
                                    </p:animMotion>
                                  </p:childTnLst>
                                </p:cTn>
                              </p:par>
                              <p:par>
                                <p:cTn id="47" presetID="42" presetClass="path" presetSubtype="0" accel="50000" decel="50000" fill="hold" nodeType="withEffect">
                                  <p:stCondLst>
                                    <p:cond delay="0"/>
                                  </p:stCondLst>
                                  <p:childTnLst>
                                    <p:animMotion origin="layout" path="M 1.25E-6 -3.7037E-6 L 0.02292 0.26088 " pathEditMode="relative" rAng="0" ptsTypes="AA">
                                      <p:cBhvr>
                                        <p:cTn id="48" dur="2000" fill="hold"/>
                                        <p:tgtEl>
                                          <p:spTgt spid="6"/>
                                        </p:tgtEl>
                                        <p:attrNameLst>
                                          <p:attrName>ppt_x</p:attrName>
                                          <p:attrName>ppt_y</p:attrName>
                                        </p:attrNameLst>
                                      </p:cBhvr>
                                      <p:rCtr x="3424" y="12986"/>
                                    </p:animMotion>
                                  </p:childTnLst>
                                </p:cTn>
                              </p:par>
                              <p:par>
                                <p:cTn id="49" presetID="42" presetClass="path" presetSubtype="0" accel="50000" decel="50000" fill="hold" nodeType="withEffect">
                                  <p:stCondLst>
                                    <p:cond delay="0"/>
                                  </p:stCondLst>
                                  <p:childTnLst>
                                    <p:animMotion origin="layout" path="M 8.33333E-7 3.7037E-6 L -0.02435 0.34143 " pathEditMode="relative" rAng="0" ptsTypes="AA">
                                      <p:cBhvr>
                                        <p:cTn id="50" dur="2000" fill="hold"/>
                                        <p:tgtEl>
                                          <p:spTgt spid="7"/>
                                        </p:tgtEl>
                                        <p:attrNameLst>
                                          <p:attrName>ppt_x</p:attrName>
                                          <p:attrName>ppt_y</p:attrName>
                                        </p:attrNameLst>
                                      </p:cBhvr>
                                      <p:rCtr x="-1276" y="16759"/>
                                    </p:animMotion>
                                  </p:childTnLst>
                                </p:cTn>
                              </p:par>
                              <p:par>
                                <p:cTn id="51" presetID="42" presetClass="path" presetSubtype="0" accel="50000" decel="50000" fill="hold" nodeType="withEffect">
                                  <p:stCondLst>
                                    <p:cond delay="0"/>
                                  </p:stCondLst>
                                  <p:childTnLst>
                                    <p:animMotion origin="layout" path="M 1.66667E-6 3.33333E-6 L -0.07018 0.42708 " pathEditMode="relative" rAng="0" ptsTypes="AA">
                                      <p:cBhvr>
                                        <p:cTn id="52" dur="2000" fill="hold"/>
                                        <p:tgtEl>
                                          <p:spTgt spid="8"/>
                                        </p:tgtEl>
                                        <p:attrNameLst>
                                          <p:attrName>ppt_x</p:attrName>
                                          <p:attrName>ppt_y</p:attrName>
                                        </p:attrNameLst>
                                      </p:cBhvr>
                                      <p:rCtr x="-3372" y="20972"/>
                                    </p:animMotion>
                                  </p:childTnLst>
                                </p:cTn>
                              </p:par>
                              <p:par>
                                <p:cTn id="53" presetID="42" presetClass="path" presetSubtype="0" accel="50000" decel="50000" fill="hold" nodeType="withEffect">
                                  <p:stCondLst>
                                    <p:cond delay="0"/>
                                  </p:stCondLst>
                                  <p:childTnLst>
                                    <p:animMotion origin="layout" path="M -3.95833E-6 -1.11111E-6 L -0.11745 0.51273 " pathEditMode="relative" rAng="0" ptsTypes="AA">
                                      <p:cBhvr>
                                        <p:cTn id="54" dur="2000" fill="hold"/>
                                        <p:tgtEl>
                                          <p:spTgt spid="9"/>
                                        </p:tgtEl>
                                        <p:attrNameLst>
                                          <p:attrName>ppt_x</p:attrName>
                                          <p:attrName>ppt_y</p:attrName>
                                        </p:attrNameLst>
                                      </p:cBhvr>
                                      <p:rCtr x="-5729" y="25208"/>
                                    </p:animMotion>
                                  </p:childTnLst>
                                </p:cTn>
                              </p:par>
                            </p:childTnLst>
                          </p:cTn>
                        </p:par>
                        <p:par>
                          <p:cTn id="55" fill="hold">
                            <p:stCondLst>
                              <p:cond delay="4500"/>
                            </p:stCondLst>
                            <p:childTnLst>
                              <p:par>
                                <p:cTn id="56" presetID="10" presetClass="exit" presetSubtype="0" fill="hold" nodeType="afterEffect">
                                  <p:stCondLst>
                                    <p:cond delay="0"/>
                                  </p:stCondLst>
                                  <p:childTnLst>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par>
                                <p:cTn id="81" presetID="10"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childTnLst>
                                </p:cTn>
                              </p:par>
                            </p:childTnLst>
                          </p:cTn>
                        </p:par>
                        <p:par>
                          <p:cTn id="84" fill="hold">
                            <p:stCondLst>
                              <p:cond delay="5000"/>
                            </p:stCondLst>
                            <p:childTnLst>
                              <p:par>
                                <p:cTn id="85" presetID="42" presetClass="path" presetSubtype="0" accel="50000" decel="50000" fill="hold" nodeType="afterEffect">
                                  <p:stCondLst>
                                    <p:cond delay="0"/>
                                  </p:stCondLst>
                                  <p:childTnLst>
                                    <p:animMotion origin="layout" path="M 3.125E-6 -3.7037E-6 L -0.1164 0.25625 " pathEditMode="relative" rAng="0" ptsTypes="AA">
                                      <p:cBhvr>
                                        <p:cTn id="86" dur="2000" fill="hold"/>
                                        <p:tgtEl>
                                          <p:spTgt spid="10"/>
                                        </p:tgtEl>
                                        <p:attrNameLst>
                                          <p:attrName>ppt_x</p:attrName>
                                          <p:attrName>ppt_y</p:attrName>
                                        </p:attrNameLst>
                                      </p:cBhvr>
                                      <p:rCtr x="-6224" y="13079"/>
                                    </p:animMotion>
                                  </p:childTnLst>
                                </p:cTn>
                              </p:par>
                              <p:par>
                                <p:cTn id="87" presetID="42" presetClass="path" presetSubtype="0" accel="50000" decel="50000" fill="hold" nodeType="withEffect">
                                  <p:stCondLst>
                                    <p:cond delay="0"/>
                                  </p:stCondLst>
                                  <p:childTnLst>
                                    <p:animMotion origin="layout" path="M 4.79167E-6 1.85185E-6 L -0.16224 0.3419 " pathEditMode="relative" rAng="0" ptsTypes="AA">
                                      <p:cBhvr>
                                        <p:cTn id="88" dur="2000" fill="hold"/>
                                        <p:tgtEl>
                                          <p:spTgt spid="11"/>
                                        </p:tgtEl>
                                        <p:attrNameLst>
                                          <p:attrName>ppt_x</p:attrName>
                                          <p:attrName>ppt_y</p:attrName>
                                        </p:attrNameLst>
                                      </p:cBhvr>
                                      <p:rCtr x="-7969" y="17315"/>
                                    </p:animMotion>
                                  </p:childTnLst>
                                </p:cTn>
                              </p:par>
                              <p:par>
                                <p:cTn id="89" presetID="42" presetClass="path" presetSubtype="0" accel="50000" decel="50000" fill="hold" nodeType="withEffect">
                                  <p:stCondLst>
                                    <p:cond delay="0"/>
                                  </p:stCondLst>
                                  <p:childTnLst>
                                    <p:animMotion origin="layout" path="M 2.70833E-6 1.85185E-6 L -0.20964 0.42754 " pathEditMode="relative" rAng="0" ptsTypes="AA">
                                      <p:cBhvr>
                                        <p:cTn id="90" dur="2000" fill="hold"/>
                                        <p:tgtEl>
                                          <p:spTgt spid="12"/>
                                        </p:tgtEl>
                                        <p:attrNameLst>
                                          <p:attrName>ppt_x</p:attrName>
                                          <p:attrName>ppt_y</p:attrName>
                                        </p:attrNameLst>
                                      </p:cBhvr>
                                      <p:rCtr x="-10234" y="20972"/>
                                    </p:animMotion>
                                  </p:childTnLst>
                                </p:cTn>
                              </p:par>
                              <p:par>
                                <p:cTn id="91" presetID="42" presetClass="path" presetSubtype="0" accel="50000" decel="50000" fill="hold" nodeType="withEffect">
                                  <p:stCondLst>
                                    <p:cond delay="0"/>
                                  </p:stCondLst>
                                  <p:childTnLst>
                                    <p:animMotion origin="layout" path="M -2.91667E-6 1.85185E-6 L -0.25677 0.51296 " pathEditMode="relative" rAng="0" ptsTypes="AA">
                                      <p:cBhvr>
                                        <p:cTn id="92" dur="2000" fill="hold"/>
                                        <p:tgtEl>
                                          <p:spTgt spid="13"/>
                                        </p:tgtEl>
                                        <p:attrNameLst>
                                          <p:attrName>ppt_x</p:attrName>
                                          <p:attrName>ppt_y</p:attrName>
                                        </p:attrNameLst>
                                      </p:cBhvr>
                                      <p:rCtr x="-12591" y="25255"/>
                                    </p:animMotion>
                                  </p:childTnLst>
                                </p:cTn>
                              </p:par>
                            </p:childTnLst>
                          </p:cTn>
                        </p:par>
                        <p:par>
                          <p:cTn id="93" fill="hold">
                            <p:stCondLst>
                              <p:cond delay="7000"/>
                            </p:stCondLst>
                            <p:childTnLst>
                              <p:par>
                                <p:cTn id="94" presetID="10" presetClass="exit" presetSubtype="0" fill="hold" nodeType="afterEffect">
                                  <p:stCondLst>
                                    <p:cond delay="0"/>
                                  </p:stCondLst>
                                  <p:childTnLst>
                                    <p:animEffect transition="out" filter="fade">
                                      <p:cBhvr>
                                        <p:cTn id="95" dur="500"/>
                                        <p:tgtEl>
                                          <p:spTgt spid="10"/>
                                        </p:tgtEl>
                                      </p:cBhvr>
                                    </p:animEffect>
                                    <p:set>
                                      <p:cBhvr>
                                        <p:cTn id="96" dur="1" fill="hold">
                                          <p:stCondLst>
                                            <p:cond delay="499"/>
                                          </p:stCondLst>
                                        </p:cTn>
                                        <p:tgtEl>
                                          <p:spTgt spid="10"/>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12"/>
                                        </p:tgtEl>
                                      </p:cBhvr>
                                    </p:animEffect>
                                    <p:set>
                                      <p:cBhvr>
                                        <p:cTn id="99" dur="1" fill="hold">
                                          <p:stCondLst>
                                            <p:cond delay="499"/>
                                          </p:stCondLst>
                                        </p:cTn>
                                        <p:tgtEl>
                                          <p:spTgt spid="12"/>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1"/>
                                        </p:tgtEl>
                                      </p:cBhvr>
                                    </p:animEffect>
                                    <p:set>
                                      <p:cBhvr>
                                        <p:cTn id="102" dur="1" fill="hold">
                                          <p:stCondLst>
                                            <p:cond delay="499"/>
                                          </p:stCondLst>
                                        </p:cTn>
                                        <p:tgtEl>
                                          <p:spTgt spid="11"/>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13"/>
                                        </p:tgtEl>
                                      </p:cBhvr>
                                    </p:animEffect>
                                    <p:set>
                                      <p:cBhvr>
                                        <p:cTn id="105" dur="1" fill="hold">
                                          <p:stCondLst>
                                            <p:cond delay="499"/>
                                          </p:stCondLst>
                                        </p:cTn>
                                        <p:tgtEl>
                                          <p:spTgt spid="13"/>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38"/>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39"/>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40"/>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1"/>
                                        </p:tgtEl>
                                        <p:attrNameLst>
                                          <p:attrName>style.visibility</p:attrName>
                                        </p:attrNameLst>
                                      </p:cBhvr>
                                      <p:to>
                                        <p:strVal val="visible"/>
                                      </p:to>
                                    </p:set>
                                  </p:childTnLst>
                                </p:cTn>
                              </p:par>
                            </p:childTnLst>
                          </p:cTn>
                        </p:par>
                        <p:par>
                          <p:cTn id="114" fill="hold">
                            <p:stCondLst>
                              <p:cond delay="7500"/>
                            </p:stCondLst>
                            <p:childTnLst>
                              <p:par>
                                <p:cTn id="115" presetID="64" presetClass="path" presetSubtype="0" accel="50000" decel="50000" fill="hold" nodeType="afterEffect">
                                  <p:stCondLst>
                                    <p:cond delay="200"/>
                                  </p:stCondLst>
                                  <p:childTnLst>
                                    <p:animMotion origin="layout" path="M 4.16667E-6 1.85185E-6 L 4.16667E-6 -0.25 " pathEditMode="relative" rAng="0" ptsTypes="AA">
                                      <p:cBhvr>
                                        <p:cTn id="116" dur="2000" fill="hold"/>
                                        <p:tgtEl>
                                          <p:spTgt spid="22"/>
                                        </p:tgtEl>
                                        <p:attrNameLst>
                                          <p:attrName>ppt_x</p:attrName>
                                          <p:attrName>ppt_y</p:attrName>
                                        </p:attrNameLst>
                                      </p:cBhvr>
                                      <p:rCtr x="0" y="-12500"/>
                                    </p:animMotion>
                                  </p:childTnLst>
                                </p:cTn>
                              </p:par>
                              <p:par>
                                <p:cTn id="117" presetID="64" presetClass="path" presetSubtype="0" accel="50000" decel="50000" fill="hold" nodeType="withEffect">
                                  <p:stCondLst>
                                    <p:cond delay="200"/>
                                  </p:stCondLst>
                                  <p:childTnLst>
                                    <p:animMotion origin="layout" path="M 4.16667E-6 3.7037E-6 L 4.16667E-6 -0.25 " pathEditMode="relative" rAng="0" ptsTypes="AA">
                                      <p:cBhvr>
                                        <p:cTn id="118" dur="2000" fill="hold"/>
                                        <p:tgtEl>
                                          <p:spTgt spid="23"/>
                                        </p:tgtEl>
                                        <p:attrNameLst>
                                          <p:attrName>ppt_x</p:attrName>
                                          <p:attrName>ppt_y</p:attrName>
                                        </p:attrNameLst>
                                      </p:cBhvr>
                                      <p:rCtr x="0" y="-12500"/>
                                    </p:animMotion>
                                  </p:childTnLst>
                                </p:cTn>
                              </p:par>
                              <p:par>
                                <p:cTn id="119" presetID="64" presetClass="path" presetSubtype="0" accel="50000" decel="50000" fill="hold" nodeType="withEffect">
                                  <p:stCondLst>
                                    <p:cond delay="200"/>
                                  </p:stCondLst>
                                  <p:childTnLst>
                                    <p:animMotion origin="layout" path="M 4.16667E-6 -2.96296E-6 L 4.16667E-6 -0.25 " pathEditMode="relative" rAng="0" ptsTypes="AA">
                                      <p:cBhvr>
                                        <p:cTn id="120" dur="2000" fill="hold"/>
                                        <p:tgtEl>
                                          <p:spTgt spid="24"/>
                                        </p:tgtEl>
                                        <p:attrNameLst>
                                          <p:attrName>ppt_x</p:attrName>
                                          <p:attrName>ppt_y</p:attrName>
                                        </p:attrNameLst>
                                      </p:cBhvr>
                                      <p:rCtr x="0" y="-12500"/>
                                    </p:animMotion>
                                  </p:childTnLst>
                                </p:cTn>
                              </p:par>
                              <p:par>
                                <p:cTn id="121" presetID="64" presetClass="path" presetSubtype="0" accel="50000" decel="50000" fill="hold" nodeType="withEffect">
                                  <p:stCondLst>
                                    <p:cond delay="200"/>
                                  </p:stCondLst>
                                  <p:childTnLst>
                                    <p:animMotion origin="layout" path="M 4.16667E-6 -1.11111E-6 L 4.16667E-6 -0.25 " pathEditMode="relative" rAng="0" ptsTypes="AA">
                                      <p:cBhvr>
                                        <p:cTn id="122" dur="2000" fill="hold"/>
                                        <p:tgtEl>
                                          <p:spTgt spid="25"/>
                                        </p:tgtEl>
                                        <p:attrNameLst>
                                          <p:attrName>ppt_x</p:attrName>
                                          <p:attrName>ppt_y</p:attrName>
                                        </p:attrNameLst>
                                      </p:cBhvr>
                                      <p:rCtr x="0" y="-12500"/>
                                    </p:animMotion>
                                  </p:childTnLst>
                                </p:cTn>
                              </p:par>
                              <p:par>
                                <p:cTn id="123" presetID="64" presetClass="path" presetSubtype="0" accel="50000" decel="50000" fill="hold" nodeType="withEffect">
                                  <p:stCondLst>
                                    <p:cond delay="200"/>
                                  </p:stCondLst>
                                  <p:childTnLst>
                                    <p:animMotion origin="layout" path="M -4.375E-6 -0.00255 L -4.375E-6 -0.25255 " pathEditMode="relative" rAng="0" ptsTypes="AA">
                                      <p:cBhvr>
                                        <p:cTn id="124" dur="2000" fill="hold"/>
                                        <p:tgtEl>
                                          <p:spTgt spid="26"/>
                                        </p:tgtEl>
                                        <p:attrNameLst>
                                          <p:attrName>ppt_x</p:attrName>
                                          <p:attrName>ppt_y</p:attrName>
                                        </p:attrNameLst>
                                      </p:cBhvr>
                                      <p:rCtr x="0" y="-12500"/>
                                    </p:animMotion>
                                  </p:childTnLst>
                                </p:cTn>
                              </p:par>
                              <p:par>
                                <p:cTn id="125" presetID="64" presetClass="path" presetSubtype="0" accel="50000" decel="50000" fill="hold" grpId="1" nodeType="withEffect">
                                  <p:stCondLst>
                                    <p:cond delay="200"/>
                                  </p:stCondLst>
                                  <p:childTnLst>
                                    <p:animMotion origin="layout" path="M 4.16667E-6 -1.85185E-6 L 4.16667E-6 -0.25 " pathEditMode="relative" rAng="0" ptsTypes="AA">
                                      <p:cBhvr>
                                        <p:cTn id="126" dur="2000" fill="hold"/>
                                        <p:tgtEl>
                                          <p:spTgt spid="42"/>
                                        </p:tgtEl>
                                        <p:attrNameLst>
                                          <p:attrName>ppt_x</p:attrName>
                                          <p:attrName>ppt_y</p:attrName>
                                        </p:attrNameLst>
                                      </p:cBhvr>
                                      <p:rCtr x="0" y="-12500"/>
                                    </p:animMotion>
                                  </p:childTnLst>
                                </p:cTn>
                              </p:par>
                              <p:par>
                                <p:cTn id="127" presetID="64" presetClass="path" presetSubtype="0" accel="50000" decel="50000" fill="hold" nodeType="withEffect">
                                  <p:stCondLst>
                                    <p:cond delay="200"/>
                                  </p:stCondLst>
                                  <p:childTnLst>
                                    <p:animMotion origin="layout" path="M 1.66667E-6 1.85185E-6 L 1.66667E-6 -0.25 " pathEditMode="relative" rAng="0" ptsTypes="AA">
                                      <p:cBhvr>
                                        <p:cTn id="128" dur="2000" fill="hold"/>
                                        <p:tgtEl>
                                          <p:spTgt spid="32"/>
                                        </p:tgtEl>
                                        <p:attrNameLst>
                                          <p:attrName>ppt_x</p:attrName>
                                          <p:attrName>ppt_y</p:attrName>
                                        </p:attrNameLst>
                                      </p:cBhvr>
                                      <p:rCtr x="0" y="-12500"/>
                                    </p:animMotion>
                                  </p:childTnLst>
                                </p:cTn>
                              </p:par>
                              <p:par>
                                <p:cTn id="129" presetID="64" presetClass="path" presetSubtype="0" accel="50000" decel="50000" fill="hold" nodeType="withEffect">
                                  <p:stCondLst>
                                    <p:cond delay="200"/>
                                  </p:stCondLst>
                                  <p:childTnLst>
                                    <p:animMotion origin="layout" path="M 1.66667E-6 3.7037E-6 L 1.66667E-6 -0.25 " pathEditMode="relative" rAng="0" ptsTypes="AA">
                                      <p:cBhvr>
                                        <p:cTn id="130" dur="2000" fill="hold"/>
                                        <p:tgtEl>
                                          <p:spTgt spid="33"/>
                                        </p:tgtEl>
                                        <p:attrNameLst>
                                          <p:attrName>ppt_x</p:attrName>
                                          <p:attrName>ppt_y</p:attrName>
                                        </p:attrNameLst>
                                      </p:cBhvr>
                                      <p:rCtr x="0" y="-12500"/>
                                    </p:animMotion>
                                  </p:childTnLst>
                                </p:cTn>
                              </p:par>
                              <p:par>
                                <p:cTn id="131" presetID="64" presetClass="path" presetSubtype="0" accel="50000" decel="50000" fill="hold" nodeType="withEffect">
                                  <p:stCondLst>
                                    <p:cond delay="200"/>
                                  </p:stCondLst>
                                  <p:childTnLst>
                                    <p:animMotion origin="layout" path="M 1.66667E-6 -2.96296E-6 L 1.66667E-6 -0.25 " pathEditMode="relative" rAng="0" ptsTypes="AA">
                                      <p:cBhvr>
                                        <p:cTn id="132" dur="2000" fill="hold"/>
                                        <p:tgtEl>
                                          <p:spTgt spid="34"/>
                                        </p:tgtEl>
                                        <p:attrNameLst>
                                          <p:attrName>ppt_x</p:attrName>
                                          <p:attrName>ppt_y</p:attrName>
                                        </p:attrNameLst>
                                      </p:cBhvr>
                                      <p:rCtr x="0" y="-12500"/>
                                    </p:animMotion>
                                  </p:childTnLst>
                                </p:cTn>
                              </p:par>
                              <p:par>
                                <p:cTn id="133" presetID="64" presetClass="path" presetSubtype="0" accel="50000" decel="50000" fill="hold" nodeType="withEffect">
                                  <p:stCondLst>
                                    <p:cond delay="200"/>
                                  </p:stCondLst>
                                  <p:childTnLst>
                                    <p:animMotion origin="layout" path="M -3.33333E-6 -4.44444E-6 L -0.00143 -0.26018 " pathEditMode="relative" rAng="0" ptsTypes="AA">
                                      <p:cBhvr>
                                        <p:cTn id="134" dur="2000" fill="hold"/>
                                        <p:tgtEl>
                                          <p:spTgt spid="35"/>
                                        </p:tgtEl>
                                        <p:attrNameLst>
                                          <p:attrName>ppt_x</p:attrName>
                                          <p:attrName>ppt_y</p:attrName>
                                        </p:attrNameLst>
                                      </p:cBhvr>
                                      <p:rCtr x="-143" y="-13125"/>
                                    </p:animMotion>
                                  </p:childTnLst>
                                </p:cTn>
                              </p:par>
                              <p:par>
                                <p:cTn id="135" presetID="64" presetClass="path" presetSubtype="0" accel="50000" decel="50000" fill="hold" nodeType="withEffect">
                                  <p:stCondLst>
                                    <p:cond delay="200"/>
                                  </p:stCondLst>
                                  <p:childTnLst>
                                    <p:animMotion origin="layout" path="M 1.66667E-6 7.40741E-7 L 1.66667E-6 -0.25 " pathEditMode="relative" rAng="0" ptsTypes="AA">
                                      <p:cBhvr>
                                        <p:cTn id="136" dur="2000" fill="hold"/>
                                        <p:tgtEl>
                                          <p:spTgt spid="36"/>
                                        </p:tgtEl>
                                        <p:attrNameLst>
                                          <p:attrName>ppt_x</p:attrName>
                                          <p:attrName>ppt_y</p:attrName>
                                        </p:attrNameLst>
                                      </p:cBhvr>
                                      <p:rCtr x="0" y="-12500"/>
                                    </p:animMotion>
                                  </p:childTnLst>
                                </p:cTn>
                              </p:par>
                              <p:par>
                                <p:cTn id="137" presetID="64" presetClass="path" presetSubtype="0" accel="50000" decel="50000" fill="hold" grpId="1" nodeType="withEffect">
                                  <p:stCondLst>
                                    <p:cond delay="200"/>
                                  </p:stCondLst>
                                  <p:childTnLst>
                                    <p:animMotion origin="layout" path="M -4.72222E-6 -1.85185E-6 L -4.72222E-6 -0.25 " pathEditMode="relative" rAng="0" ptsTypes="AA">
                                      <p:cBhvr>
                                        <p:cTn id="138" dur="2000" fill="hold"/>
                                        <p:tgtEl>
                                          <p:spTgt spid="45"/>
                                        </p:tgtEl>
                                        <p:attrNameLst>
                                          <p:attrName>ppt_x</p:attrName>
                                          <p:attrName>ppt_y</p:attrName>
                                        </p:attrNameLst>
                                      </p:cBhvr>
                                      <p:rCtr x="0" y="-12500"/>
                                    </p:animMotion>
                                  </p:childTnLst>
                                </p:cTn>
                              </p:par>
                              <p:par>
                                <p:cTn id="139" presetID="64" presetClass="path" presetSubtype="0" accel="50000" decel="50000" fill="hold" nodeType="withEffect">
                                  <p:stCondLst>
                                    <p:cond delay="200"/>
                                  </p:stCondLst>
                                  <p:childTnLst>
                                    <p:animMotion origin="layout" path="M 3.88889E-6 2.22222E-6 L 3.88889E-6 -0.25 " pathEditMode="relative" rAng="0" ptsTypes="AA">
                                      <p:cBhvr>
                                        <p:cTn id="140" dur="2000" fill="hold"/>
                                        <p:tgtEl>
                                          <p:spTgt spid="38"/>
                                        </p:tgtEl>
                                        <p:attrNameLst>
                                          <p:attrName>ppt_x</p:attrName>
                                          <p:attrName>ppt_y</p:attrName>
                                        </p:attrNameLst>
                                      </p:cBhvr>
                                      <p:rCtr x="0" y="-12500"/>
                                    </p:animMotion>
                                  </p:childTnLst>
                                </p:cTn>
                              </p:par>
                              <p:par>
                                <p:cTn id="141" presetID="64" presetClass="path" presetSubtype="0" accel="50000" decel="50000" fill="hold" nodeType="withEffect">
                                  <p:stCondLst>
                                    <p:cond delay="200"/>
                                  </p:stCondLst>
                                  <p:childTnLst>
                                    <p:animMotion origin="layout" path="M 3.88889E-6 4.07407E-6 L 3.88889E-6 -0.25 " pathEditMode="relative" rAng="0" ptsTypes="AA">
                                      <p:cBhvr>
                                        <p:cTn id="142" dur="2000" fill="hold"/>
                                        <p:tgtEl>
                                          <p:spTgt spid="39"/>
                                        </p:tgtEl>
                                        <p:attrNameLst>
                                          <p:attrName>ppt_x</p:attrName>
                                          <p:attrName>ppt_y</p:attrName>
                                        </p:attrNameLst>
                                      </p:cBhvr>
                                      <p:rCtr x="0" y="-12500"/>
                                    </p:animMotion>
                                  </p:childTnLst>
                                </p:cTn>
                              </p:par>
                              <p:par>
                                <p:cTn id="143" presetID="64" presetClass="path" presetSubtype="0" accel="50000" decel="50000" fill="hold" nodeType="withEffect">
                                  <p:stCondLst>
                                    <p:cond delay="200"/>
                                  </p:stCondLst>
                                  <p:childTnLst>
                                    <p:animMotion origin="layout" path="M 3.88889E-6 -4.07407E-6 L 3.88889E-6 -0.25 " pathEditMode="relative" rAng="0" ptsTypes="AA">
                                      <p:cBhvr>
                                        <p:cTn id="144" dur="2000" fill="hold"/>
                                        <p:tgtEl>
                                          <p:spTgt spid="40"/>
                                        </p:tgtEl>
                                        <p:attrNameLst>
                                          <p:attrName>ppt_x</p:attrName>
                                          <p:attrName>ppt_y</p:attrName>
                                        </p:attrNameLst>
                                      </p:cBhvr>
                                      <p:rCtr x="0" y="-12500"/>
                                    </p:animMotion>
                                  </p:childTnLst>
                                </p:cTn>
                              </p:par>
                              <p:par>
                                <p:cTn id="145" presetID="64" presetClass="path" presetSubtype="0" accel="50000" decel="50000" fill="hold" nodeType="withEffect">
                                  <p:stCondLst>
                                    <p:cond delay="200"/>
                                  </p:stCondLst>
                                  <p:childTnLst>
                                    <p:animMotion origin="layout" path="M 3.88889E-6 -2.22222E-6 L 3.88889E-6 -0.25 " pathEditMode="relative" rAng="0" ptsTypes="AA">
                                      <p:cBhvr>
                                        <p:cTn id="146" dur="2000" fill="hold"/>
                                        <p:tgtEl>
                                          <p:spTgt spid="41"/>
                                        </p:tgtEl>
                                        <p:attrNameLst>
                                          <p:attrName>ppt_x</p:attrName>
                                          <p:attrName>ppt_y</p:attrName>
                                        </p:attrNameLst>
                                      </p:cBhvr>
                                      <p:rCtr x="0" y="-12500"/>
                                    </p:animMotion>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fade">
                                      <p:cBhvr>
                                        <p:cTn id="151" dur="500"/>
                                        <p:tgtEl>
                                          <p:spTgt spid="46"/>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47"/>
                                        </p:tgtEl>
                                        <p:attrNameLst>
                                          <p:attrName>style.visibility</p:attrName>
                                        </p:attrNameLst>
                                      </p:cBhvr>
                                      <p:to>
                                        <p:strVal val="visible"/>
                                      </p:to>
                                    </p:set>
                                    <p:animEffect transition="in" filter="fade">
                                      <p:cBhvr>
                                        <p:cTn id="15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5" grpId="0" animBg="1"/>
      <p:bldP spid="45" grpId="1" animBg="1"/>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589D08-74E5-42F8-BB26-51406BADCA4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sp>
        <p:nvSpPr>
          <p:cNvPr id="3" name="Rectangle 2">
            <a:extLst>
              <a:ext uri="{FF2B5EF4-FFF2-40B4-BE49-F238E27FC236}">
                <a16:creationId xmlns:a16="http://schemas.microsoft.com/office/drawing/2014/main" id="{98A38407-71B1-4204-9B79-E18C936585FC}"/>
              </a:ext>
            </a:extLst>
          </p:cNvPr>
          <p:cNvSpPr/>
          <p:nvPr/>
        </p:nvSpPr>
        <p:spPr>
          <a:xfrm>
            <a:off x="2903107" y="908721"/>
            <a:ext cx="6385787"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Complete the drawing to match the equation.</a:t>
            </a:r>
          </a:p>
        </p:txBody>
      </p:sp>
      <p:pic>
        <p:nvPicPr>
          <p:cNvPr id="8" name="Picture 7">
            <a:extLst>
              <a:ext uri="{FF2B5EF4-FFF2-40B4-BE49-F238E27FC236}">
                <a16:creationId xmlns:a16="http://schemas.microsoft.com/office/drawing/2014/main" id="{47D7E55E-3691-4EBC-A36B-9E9F809138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62992" y="3098577"/>
            <a:ext cx="3578801" cy="1108556"/>
          </a:xfrm>
          <a:prstGeom prst="rect">
            <a:avLst/>
          </a:prstGeom>
        </p:spPr>
      </p:pic>
      <p:sp>
        <p:nvSpPr>
          <p:cNvPr id="12" name="Rectangle 11">
            <a:extLst>
              <a:ext uri="{FF2B5EF4-FFF2-40B4-BE49-F238E27FC236}">
                <a16:creationId xmlns:a16="http://schemas.microsoft.com/office/drawing/2014/main" id="{04438F16-885A-4FEF-8B71-D7C67D462BDF}"/>
              </a:ext>
            </a:extLst>
          </p:cNvPr>
          <p:cNvSpPr/>
          <p:nvPr/>
        </p:nvSpPr>
        <p:spPr>
          <a:xfrm>
            <a:off x="5807969" y="1988841"/>
            <a:ext cx="926857"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6 </a:t>
            </a: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a:t>
            </a:r>
            <a:r>
              <a:rPr lang="en-GB" sz="2400" dirty="0">
                <a:solidFill>
                  <a:srgbClr val="000000"/>
                </a:solidFill>
                <a:latin typeface="Myriad Pro" panose="020B0503030403020204" pitchFamily="34" charset="0"/>
              </a:rPr>
              <a:t> 2 </a:t>
            </a:r>
            <a:endParaRPr lang="en-GB" sz="2400" dirty="0">
              <a:solidFill>
                <a:srgbClr val="000000"/>
              </a:solidFill>
              <a:latin typeface="Arial" panose="020B0604020202020204" pitchFamily="34" charset="0"/>
            </a:endParaRPr>
          </a:p>
        </p:txBody>
      </p:sp>
      <p:pic>
        <p:nvPicPr>
          <p:cNvPr id="13" name="Picture 12">
            <a:extLst>
              <a:ext uri="{FF2B5EF4-FFF2-40B4-BE49-F238E27FC236}">
                <a16:creationId xmlns:a16="http://schemas.microsoft.com/office/drawing/2014/main" id="{A8F73AEB-504E-4A97-A2FF-1DAA10B18E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440356" y="3098577"/>
            <a:ext cx="582988" cy="1108556"/>
          </a:xfrm>
          <a:prstGeom prst="rect">
            <a:avLst/>
          </a:prstGeom>
        </p:spPr>
      </p:pic>
      <p:pic>
        <p:nvPicPr>
          <p:cNvPr id="14" name="Picture 13">
            <a:extLst>
              <a:ext uri="{FF2B5EF4-FFF2-40B4-BE49-F238E27FC236}">
                <a16:creationId xmlns:a16="http://schemas.microsoft.com/office/drawing/2014/main" id="{75F34C1C-F0B2-4D29-9245-4D4C59C15A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225406" y="3098577"/>
            <a:ext cx="1153890" cy="1108556"/>
          </a:xfrm>
          <a:prstGeom prst="rect">
            <a:avLst/>
          </a:prstGeom>
        </p:spPr>
      </p:pic>
      <p:pic>
        <p:nvPicPr>
          <p:cNvPr id="15" name="Picture 14">
            <a:extLst>
              <a:ext uri="{FF2B5EF4-FFF2-40B4-BE49-F238E27FC236}">
                <a16:creationId xmlns:a16="http://schemas.microsoft.com/office/drawing/2014/main" id="{F3565A9D-42AE-4FFF-A7DD-B702759BD1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010456" y="3098577"/>
            <a:ext cx="1153890" cy="1108556"/>
          </a:xfrm>
          <a:prstGeom prst="rect">
            <a:avLst/>
          </a:prstGeom>
        </p:spPr>
      </p:pic>
      <p:pic>
        <p:nvPicPr>
          <p:cNvPr id="16" name="Picture 15">
            <a:extLst>
              <a:ext uri="{FF2B5EF4-FFF2-40B4-BE49-F238E27FC236}">
                <a16:creationId xmlns:a16="http://schemas.microsoft.com/office/drawing/2014/main" id="{309F681F-660D-40D1-A5F3-76BF11FB04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95506" y="3098577"/>
            <a:ext cx="1153890" cy="1108556"/>
          </a:xfrm>
          <a:prstGeom prst="rect">
            <a:avLst/>
          </a:prstGeom>
        </p:spPr>
      </p:pic>
      <p:sp>
        <p:nvSpPr>
          <p:cNvPr id="17" name="Rectangle 16">
            <a:extLst>
              <a:ext uri="{FF2B5EF4-FFF2-40B4-BE49-F238E27FC236}">
                <a16:creationId xmlns:a16="http://schemas.microsoft.com/office/drawing/2014/main" id="{324C35CC-294A-41BB-B333-22EED59F7253}"/>
              </a:ext>
            </a:extLst>
          </p:cNvPr>
          <p:cNvSpPr/>
          <p:nvPr/>
        </p:nvSpPr>
        <p:spPr>
          <a:xfrm>
            <a:off x="6471166" y="1988841"/>
            <a:ext cx="64633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+ 1</a:t>
            </a:r>
            <a:endParaRPr lang="en-GB" sz="2400" dirty="0">
              <a:solidFill>
                <a:srgbClr val="000000"/>
              </a:solidFill>
              <a:latin typeface="Arial" panose="020B0604020202020204" pitchFamily="34" charset="0"/>
            </a:endParaRPr>
          </a:p>
        </p:txBody>
      </p:sp>
      <p:sp>
        <p:nvSpPr>
          <p:cNvPr id="18" name="Rectangle 17">
            <a:extLst>
              <a:ext uri="{FF2B5EF4-FFF2-40B4-BE49-F238E27FC236}">
                <a16:creationId xmlns:a16="http://schemas.microsoft.com/office/drawing/2014/main" id="{74302941-0769-4074-A990-672EB0AE6FDB}"/>
              </a:ext>
            </a:extLst>
          </p:cNvPr>
          <p:cNvSpPr/>
          <p:nvPr/>
        </p:nvSpPr>
        <p:spPr>
          <a:xfrm>
            <a:off x="5113197" y="1988841"/>
            <a:ext cx="813043"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13 =</a:t>
            </a:r>
            <a:endParaRPr lang="en-GB"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88171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3" presetClass="emph" presetSubtype="2" autoRev="1" fill="hold" grpId="0" nodeType="afterEffect">
                                  <p:stCondLst>
                                    <p:cond delay="0"/>
                                  </p:stCondLst>
                                  <p:childTnLst>
                                    <p:animClr clrSpc="rgb" dir="cw">
                                      <p:cBhvr override="childStyle">
                                        <p:cTn id="18" dur="2000" fill="hold"/>
                                        <p:tgtEl>
                                          <p:spTgt spid="12"/>
                                        </p:tgtEl>
                                        <p:attrNameLst>
                                          <p:attrName>style.color</p:attrName>
                                        </p:attrNameLst>
                                      </p:cBhvr>
                                      <p:to>
                                        <a:srgbClr val="FF0000"/>
                                      </p:to>
                                    </p:animClr>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500"/>
                            </p:stCondLst>
                            <p:childTnLst>
                              <p:par>
                                <p:cTn id="25" presetID="3" presetClass="emph" presetSubtype="2" autoRev="1" fill="hold" grpId="0" nodeType="afterEffect">
                                  <p:stCondLst>
                                    <p:cond delay="0"/>
                                  </p:stCondLst>
                                  <p:childTnLst>
                                    <p:animClr clrSpc="rgb" dir="cw">
                                      <p:cBhvr override="childStyle">
                                        <p:cTn id="26" dur="2000" fill="hold"/>
                                        <p:tgtEl>
                                          <p:spTgt spid="17"/>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FD5532-389C-48EC-B041-A1158C02C66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pic>
        <p:nvPicPr>
          <p:cNvPr id="4" name="Picture 3">
            <a:extLst>
              <a:ext uri="{FF2B5EF4-FFF2-40B4-BE49-F238E27FC236}">
                <a16:creationId xmlns:a16="http://schemas.microsoft.com/office/drawing/2014/main" id="{F6C6957F-DFDA-41C0-8B66-C068F6837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685" y="1340768"/>
            <a:ext cx="9202631" cy="1492622"/>
          </a:xfrm>
          <a:prstGeom prst="rect">
            <a:avLst/>
          </a:prstGeom>
        </p:spPr>
      </p:pic>
      <p:sp>
        <p:nvSpPr>
          <p:cNvPr id="5" name="TextBox 2">
            <a:extLst>
              <a:ext uri="{FF2B5EF4-FFF2-40B4-BE49-F238E27FC236}">
                <a16:creationId xmlns:a16="http://schemas.microsoft.com/office/drawing/2014/main" id="{72449D17-7DFD-4264-8D04-BEF4081D9E07}"/>
              </a:ext>
            </a:extLst>
          </p:cNvPr>
          <p:cNvSpPr txBox="1">
            <a:spLocks noChangeArrowheads="1"/>
          </p:cNvSpPr>
          <p:nvPr/>
        </p:nvSpPr>
        <p:spPr bwMode="auto">
          <a:xfrm>
            <a:off x="5324933" y="3573368"/>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fontAlgn="base">
              <a:spcAft>
                <a:spcPct val="0"/>
              </a:spcAft>
              <a:buClr>
                <a:srgbClr val="82CBDD"/>
              </a:buClr>
              <a:buNone/>
            </a:pPr>
            <a:r>
              <a:rPr lang="en-GB" altLang="en-US" sz="2400" dirty="0">
                <a:solidFill>
                  <a:srgbClr val="000000"/>
                </a:solidFill>
                <a:latin typeface="Myriad Pro" panose="020B0503030403020204" pitchFamily="34" charset="0"/>
                <a:ea typeface="Myriad Pro Semibold"/>
                <a:cs typeface="Myriad Pro Semibold"/>
              </a:rPr>
              <a:t>×</a:t>
            </a:r>
          </a:p>
        </p:txBody>
      </p:sp>
      <p:sp>
        <p:nvSpPr>
          <p:cNvPr id="6" name="TextBox 5">
            <a:extLst>
              <a:ext uri="{FF2B5EF4-FFF2-40B4-BE49-F238E27FC236}">
                <a16:creationId xmlns:a16="http://schemas.microsoft.com/office/drawing/2014/main" id="{673318E6-0EB0-4413-87D7-86B940431099}"/>
              </a:ext>
            </a:extLst>
          </p:cNvPr>
          <p:cNvSpPr txBox="1">
            <a:spLocks noChangeArrowheads="1"/>
          </p:cNvSpPr>
          <p:nvPr/>
        </p:nvSpPr>
        <p:spPr bwMode="auto">
          <a:xfrm>
            <a:off x="4912694" y="3572735"/>
            <a:ext cx="288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fontAlgn="base">
              <a:spcAft>
                <a:spcPct val="0"/>
              </a:spcAft>
              <a:buClr>
                <a:srgbClr val="82CBDD"/>
              </a:buClr>
              <a:buNone/>
            </a:pPr>
            <a:r>
              <a:rPr lang="en-GB" altLang="en-US" sz="2400" dirty="0">
                <a:solidFill>
                  <a:srgbClr val="000000"/>
                </a:solidFill>
                <a:latin typeface="Myriad Pro" panose="020B0503030403020204" pitchFamily="34" charset="0"/>
                <a:ea typeface="Myriad Pro Semibold"/>
                <a:cs typeface="Myriad Pro Semibold"/>
              </a:rPr>
              <a:t>7</a:t>
            </a:r>
          </a:p>
        </p:txBody>
      </p:sp>
      <p:sp>
        <p:nvSpPr>
          <p:cNvPr id="7" name="Rectangle 7">
            <a:extLst>
              <a:ext uri="{FF2B5EF4-FFF2-40B4-BE49-F238E27FC236}">
                <a16:creationId xmlns:a16="http://schemas.microsoft.com/office/drawing/2014/main" id="{A410CBD4-9B71-4F85-BBED-A693AEAF315E}"/>
              </a:ext>
            </a:extLst>
          </p:cNvPr>
          <p:cNvSpPr>
            <a:spLocks noChangeArrowheads="1"/>
          </p:cNvSpPr>
          <p:nvPr/>
        </p:nvSpPr>
        <p:spPr bwMode="auto">
          <a:xfrm>
            <a:off x="4817443" y="3539396"/>
            <a:ext cx="479425" cy="527050"/>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8" name="TextBox 2">
            <a:extLst>
              <a:ext uri="{FF2B5EF4-FFF2-40B4-BE49-F238E27FC236}">
                <a16:creationId xmlns:a16="http://schemas.microsoft.com/office/drawing/2014/main" id="{7D9F3D60-5041-4FA6-A20E-5D890E14B9F8}"/>
              </a:ext>
            </a:extLst>
          </p:cNvPr>
          <p:cNvSpPr txBox="1">
            <a:spLocks noChangeArrowheads="1"/>
          </p:cNvSpPr>
          <p:nvPr/>
        </p:nvSpPr>
        <p:spPr bwMode="auto">
          <a:xfrm>
            <a:off x="4054004" y="3573368"/>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fontAlgn="base">
              <a:spcAft>
                <a:spcPct val="0"/>
              </a:spcAft>
              <a:buClr>
                <a:srgbClr val="82CBDD"/>
              </a:buClr>
              <a:buNone/>
            </a:pPr>
            <a:r>
              <a:rPr lang="en-GB" altLang="en-US" sz="2400" dirty="0">
                <a:solidFill>
                  <a:srgbClr val="000000"/>
                </a:solidFill>
                <a:latin typeface="Myriad Pro" panose="020B0503030403020204" pitchFamily="34" charset="0"/>
                <a:ea typeface="Myriad Pro Semibold"/>
                <a:cs typeface="Myriad Pro Semibold"/>
              </a:rPr>
              <a:t>15 =</a:t>
            </a:r>
          </a:p>
        </p:txBody>
      </p:sp>
      <p:sp>
        <p:nvSpPr>
          <p:cNvPr id="9" name="TextBox 8">
            <a:extLst>
              <a:ext uri="{FF2B5EF4-FFF2-40B4-BE49-F238E27FC236}">
                <a16:creationId xmlns:a16="http://schemas.microsoft.com/office/drawing/2014/main" id="{FE63F47C-009F-47E2-A10D-6F74A83C823E}"/>
              </a:ext>
            </a:extLst>
          </p:cNvPr>
          <p:cNvSpPr txBox="1">
            <a:spLocks noChangeArrowheads="1"/>
          </p:cNvSpPr>
          <p:nvPr/>
        </p:nvSpPr>
        <p:spPr bwMode="auto">
          <a:xfrm>
            <a:off x="5831212" y="3572735"/>
            <a:ext cx="288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fontAlgn="base">
              <a:spcAft>
                <a:spcPct val="0"/>
              </a:spcAft>
              <a:buClr>
                <a:srgbClr val="82CBDD"/>
              </a:buClr>
              <a:buNone/>
            </a:pPr>
            <a:r>
              <a:rPr lang="en-GB" altLang="en-US" sz="2400" dirty="0">
                <a:solidFill>
                  <a:srgbClr val="000000"/>
                </a:solidFill>
                <a:latin typeface="Myriad Pro" panose="020B0503030403020204" pitchFamily="34" charset="0"/>
                <a:ea typeface="Myriad Pro Semibold"/>
                <a:cs typeface="Myriad Pro Semibold"/>
              </a:rPr>
              <a:t>2</a:t>
            </a:r>
          </a:p>
        </p:txBody>
      </p:sp>
      <p:sp>
        <p:nvSpPr>
          <p:cNvPr id="10" name="Rectangle 7">
            <a:extLst>
              <a:ext uri="{FF2B5EF4-FFF2-40B4-BE49-F238E27FC236}">
                <a16:creationId xmlns:a16="http://schemas.microsoft.com/office/drawing/2014/main" id="{F5924C27-96C8-45BF-AF8E-9C81DFA3DB7D}"/>
              </a:ext>
            </a:extLst>
          </p:cNvPr>
          <p:cNvSpPr>
            <a:spLocks noChangeArrowheads="1"/>
          </p:cNvSpPr>
          <p:nvPr/>
        </p:nvSpPr>
        <p:spPr bwMode="auto">
          <a:xfrm>
            <a:off x="5735961" y="3539396"/>
            <a:ext cx="479425" cy="527050"/>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11" name="TextBox 10">
            <a:extLst>
              <a:ext uri="{FF2B5EF4-FFF2-40B4-BE49-F238E27FC236}">
                <a16:creationId xmlns:a16="http://schemas.microsoft.com/office/drawing/2014/main" id="{ED2F7E0C-353E-4F51-8A25-95A4122E74D4}"/>
              </a:ext>
            </a:extLst>
          </p:cNvPr>
          <p:cNvSpPr txBox="1">
            <a:spLocks noChangeArrowheads="1"/>
          </p:cNvSpPr>
          <p:nvPr/>
        </p:nvSpPr>
        <p:spPr bwMode="auto">
          <a:xfrm>
            <a:off x="6746296" y="3572735"/>
            <a:ext cx="288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fontAlgn="base">
              <a:spcAft>
                <a:spcPct val="0"/>
              </a:spcAft>
              <a:buClr>
                <a:srgbClr val="82CBDD"/>
              </a:buClr>
              <a:buNone/>
            </a:pPr>
            <a:r>
              <a:rPr lang="en-GB" altLang="en-US" sz="2400" dirty="0">
                <a:solidFill>
                  <a:srgbClr val="000000"/>
                </a:solidFill>
                <a:latin typeface="Myriad Pro" panose="020B0503030403020204" pitchFamily="34" charset="0"/>
                <a:ea typeface="Myriad Pro Semibold"/>
                <a:cs typeface="Myriad Pro Semibold"/>
              </a:rPr>
              <a:t>1</a:t>
            </a:r>
          </a:p>
        </p:txBody>
      </p:sp>
      <p:sp>
        <p:nvSpPr>
          <p:cNvPr id="12" name="Rectangle 7">
            <a:extLst>
              <a:ext uri="{FF2B5EF4-FFF2-40B4-BE49-F238E27FC236}">
                <a16:creationId xmlns:a16="http://schemas.microsoft.com/office/drawing/2014/main" id="{E0E285F7-1A5D-4B5F-BB0B-0FC0C6833B90}"/>
              </a:ext>
            </a:extLst>
          </p:cNvPr>
          <p:cNvSpPr>
            <a:spLocks noChangeArrowheads="1"/>
          </p:cNvSpPr>
          <p:nvPr/>
        </p:nvSpPr>
        <p:spPr bwMode="auto">
          <a:xfrm>
            <a:off x="6651045" y="3539396"/>
            <a:ext cx="479425" cy="527050"/>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13" name="TextBox 2">
            <a:extLst>
              <a:ext uri="{FF2B5EF4-FFF2-40B4-BE49-F238E27FC236}">
                <a16:creationId xmlns:a16="http://schemas.microsoft.com/office/drawing/2014/main" id="{30C928C2-8314-459C-A534-8A62BCC62C3E}"/>
              </a:ext>
            </a:extLst>
          </p:cNvPr>
          <p:cNvSpPr txBox="1">
            <a:spLocks noChangeArrowheads="1"/>
          </p:cNvSpPr>
          <p:nvPr/>
        </p:nvSpPr>
        <p:spPr bwMode="auto">
          <a:xfrm>
            <a:off x="6241577" y="357336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fontAlgn="base">
              <a:spcAft>
                <a:spcPct val="0"/>
              </a:spcAft>
              <a:buClr>
                <a:srgbClr val="82CBDD"/>
              </a:buClr>
              <a:buNone/>
            </a:pPr>
            <a:r>
              <a:rPr lang="en-GB" altLang="en-US" sz="2400" dirty="0">
                <a:solidFill>
                  <a:srgbClr val="000000"/>
                </a:solidFill>
                <a:latin typeface="Myriad Pro" panose="020B0503030403020204" pitchFamily="34" charset="0"/>
                <a:ea typeface="Myriad Pro Semibold"/>
                <a:cs typeface="Myriad Pro Semibold"/>
              </a:rPr>
              <a:t>+</a:t>
            </a:r>
          </a:p>
        </p:txBody>
      </p:sp>
    </p:spTree>
    <p:extLst>
      <p:ext uri="{BB962C8B-B14F-4D97-AF65-F5344CB8AC3E}">
        <p14:creationId xmlns:p14="http://schemas.microsoft.com/office/powerpoint/2010/main" val="55669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D5C96E-3B20-441A-85FA-98D12BE9D5E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pic>
        <p:nvPicPr>
          <p:cNvPr id="4" name="Picture 3">
            <a:extLst>
              <a:ext uri="{FF2B5EF4-FFF2-40B4-BE49-F238E27FC236}">
                <a16:creationId xmlns:a16="http://schemas.microsoft.com/office/drawing/2014/main" id="{6713CC81-D7E8-453A-9840-95425BB08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618" y="1052736"/>
            <a:ext cx="6816764" cy="3724282"/>
          </a:xfrm>
          <a:prstGeom prst="rect">
            <a:avLst/>
          </a:prstGeom>
        </p:spPr>
      </p:pic>
      <p:sp>
        <p:nvSpPr>
          <p:cNvPr id="5" name="Rectangle 4">
            <a:extLst>
              <a:ext uri="{FF2B5EF4-FFF2-40B4-BE49-F238E27FC236}">
                <a16:creationId xmlns:a16="http://schemas.microsoft.com/office/drawing/2014/main" id="{32E3E76E-FF2E-4593-A8FE-21804833F04C}"/>
              </a:ext>
            </a:extLst>
          </p:cNvPr>
          <p:cNvSpPr/>
          <p:nvPr/>
        </p:nvSpPr>
        <p:spPr>
          <a:xfrm>
            <a:off x="5081139" y="5199755"/>
            <a:ext cx="2324675"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21 = 2 × 10 + 1</a:t>
            </a:r>
          </a:p>
        </p:txBody>
      </p:sp>
    </p:spTree>
    <p:extLst>
      <p:ext uri="{BB962C8B-B14F-4D97-AF65-F5344CB8AC3E}">
        <p14:creationId xmlns:p14="http://schemas.microsoft.com/office/powerpoint/2010/main" val="34178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14EE98-942C-4205-B5AD-C3E34BC15A5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pic>
        <p:nvPicPr>
          <p:cNvPr id="3" name="Picture 2">
            <a:extLst>
              <a:ext uri="{FF2B5EF4-FFF2-40B4-BE49-F238E27FC236}">
                <a16:creationId xmlns:a16="http://schemas.microsoft.com/office/drawing/2014/main" id="{7E885FA8-7500-441B-8690-552E8720E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618" y="1700808"/>
            <a:ext cx="6816764" cy="1479736"/>
          </a:xfrm>
          <a:prstGeom prst="rect">
            <a:avLst/>
          </a:prstGeom>
        </p:spPr>
      </p:pic>
      <p:sp>
        <p:nvSpPr>
          <p:cNvPr id="4" name="Rectangle 3">
            <a:extLst>
              <a:ext uri="{FF2B5EF4-FFF2-40B4-BE49-F238E27FC236}">
                <a16:creationId xmlns:a16="http://schemas.microsoft.com/office/drawing/2014/main" id="{E7B0CDAF-3140-49E4-A49B-CDC819DE84AF}"/>
              </a:ext>
            </a:extLst>
          </p:cNvPr>
          <p:cNvSpPr/>
          <p:nvPr/>
        </p:nvSpPr>
        <p:spPr>
          <a:xfrm>
            <a:off x="5081139" y="4020520"/>
            <a:ext cx="2157963"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17 = 3 × 5 + 2</a:t>
            </a:r>
          </a:p>
        </p:txBody>
      </p:sp>
    </p:spTree>
    <p:extLst>
      <p:ext uri="{BB962C8B-B14F-4D97-AF65-F5344CB8AC3E}">
        <p14:creationId xmlns:p14="http://schemas.microsoft.com/office/powerpoint/2010/main" val="253015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3593291"/>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2MD</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-2 Page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72</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b="1" dirty="0">
                <a:solidFill>
                  <a:schemeClr val="tx1">
                    <a:lumMod val="65000"/>
                    <a:lumOff val="35000"/>
                  </a:schemeClr>
                </a:solidFill>
                <a:effectLst/>
                <a:latin typeface="Arial" panose="020B0604020202020204" pitchFamily="34" charset="0"/>
                <a:cs typeface="Arial" panose="020B0604020202020204" pitchFamily="34" charset="0"/>
              </a:rPr>
              <a:t>Prior learning</a:t>
            </a:r>
            <a:r>
              <a:rPr lang="en-GB" b="0" dirty="0">
                <a:solidFill>
                  <a:schemeClr val="tx1">
                    <a:lumMod val="65000"/>
                    <a:lumOff val="35000"/>
                  </a:schemeClr>
                </a:solidFill>
                <a:effectLst/>
                <a:latin typeface="Arial" panose="020B0604020202020204" pitchFamily="34" charset="0"/>
                <a:cs typeface="Arial" panose="020B0604020202020204" pitchFamily="34" charset="0"/>
              </a:rPr>
              <a:t> </a:t>
            </a:r>
            <a:endParaRPr lang="en-GB" b="1" dirty="0">
              <a:solidFill>
                <a:schemeClr val="tx1">
                  <a:lumMod val="65000"/>
                  <a:lumOff val="35000"/>
                </a:schemeClr>
              </a:solidFill>
              <a:effectLst/>
              <a:latin typeface="Arial" panose="020B0604020202020204" pitchFamily="34" charset="0"/>
              <a:cs typeface="Arial" panose="020B0604020202020204" pitchFamily="34" charset="0"/>
            </a:endParaRPr>
          </a:p>
          <a:p>
            <a:r>
              <a:rPr lang="en-GB" sz="1600" dirty="0">
                <a:solidFill>
                  <a:srgbClr val="595959"/>
                </a:solidFill>
                <a:effectLst/>
                <a:latin typeface="Arial" panose="020B0604020202020204" pitchFamily="34" charset="0"/>
                <a:ea typeface="Calibri" panose="020F0502020204030204" pitchFamily="34" charset="0"/>
              </a:rPr>
              <a:t>There are no specific ready-to-progress criteria supporting the prior learning for this unit.</a:t>
            </a: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6</a:t>
            </a:r>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480831-33BB-45AA-B942-9BD9EF2422C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pic>
        <p:nvPicPr>
          <p:cNvPr id="5" name="Picture 4">
            <a:extLst>
              <a:ext uri="{FF2B5EF4-FFF2-40B4-BE49-F238E27FC236}">
                <a16:creationId xmlns:a16="http://schemas.microsoft.com/office/drawing/2014/main" id="{E3FDA2FE-DAD3-4AC8-814E-1F8DD11E3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1526885"/>
            <a:ext cx="6816764" cy="3724281"/>
          </a:xfrm>
          <a:prstGeom prst="rect">
            <a:avLst/>
          </a:prstGeom>
        </p:spPr>
      </p:pic>
      <p:graphicFrame>
        <p:nvGraphicFramePr>
          <p:cNvPr id="6" name="Table 5">
            <a:extLst>
              <a:ext uri="{FF2B5EF4-FFF2-40B4-BE49-F238E27FC236}">
                <a16:creationId xmlns:a16="http://schemas.microsoft.com/office/drawing/2014/main" id="{B593ADF6-45F2-40DB-8DAF-0F5082A33101}"/>
              </a:ext>
            </a:extLst>
          </p:cNvPr>
          <p:cNvGraphicFramePr>
            <a:graphicFrameLocks noGrp="1"/>
          </p:cNvGraphicFramePr>
          <p:nvPr>
            <p:extLst>
              <p:ext uri="{D42A27DB-BD31-4B8C-83A1-F6EECF244321}">
                <p14:modId xmlns:p14="http://schemas.microsoft.com/office/powerpoint/2010/main" val="1516927963"/>
              </p:ext>
            </p:extLst>
          </p:nvPr>
        </p:nvGraphicFramePr>
        <p:xfrm>
          <a:off x="5591944" y="1530291"/>
          <a:ext cx="5418434" cy="3920009"/>
        </p:xfrm>
        <a:graphic>
          <a:graphicData uri="http://schemas.openxmlformats.org/drawingml/2006/table">
            <a:tbl>
              <a:tblPr firstRow="1" firstCol="1" bandRow="1">
                <a:tableStyleId>{5C22544A-7EE6-4342-B048-85BDC9FD1C3A}</a:tableStyleId>
              </a:tblPr>
              <a:tblGrid>
                <a:gridCol w="2761445">
                  <a:extLst>
                    <a:ext uri="{9D8B030D-6E8A-4147-A177-3AD203B41FA5}">
                      <a16:colId xmlns:a16="http://schemas.microsoft.com/office/drawing/2014/main" val="2834311098"/>
                    </a:ext>
                  </a:extLst>
                </a:gridCol>
                <a:gridCol w="2656989">
                  <a:extLst>
                    <a:ext uri="{9D8B030D-6E8A-4147-A177-3AD203B41FA5}">
                      <a16:colId xmlns:a16="http://schemas.microsoft.com/office/drawing/2014/main" val="4239315343"/>
                    </a:ext>
                  </a:extLst>
                </a:gridCol>
              </a:tblGrid>
              <a:tr h="818590">
                <a:tc>
                  <a:txBody>
                    <a:bodyPr/>
                    <a:lstStyle/>
                    <a:p>
                      <a:pP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rPr>
                        <a:t>Does match (</a:t>
                      </a:r>
                      <a:r>
                        <a:rPr lang="en-GB" sz="3000" b="0" dirty="0">
                          <a:solidFill>
                            <a:srgbClr val="008000"/>
                          </a:solidFill>
                          <a:effectLst/>
                          <a:latin typeface="Myriad Pro" panose="020B0503030403020204" pitchFamily="34" charset="0"/>
                          <a:sym typeface="Wingdings" panose="05000000000000000000" pitchFamily="2" charset="2"/>
                        </a:rPr>
                        <a:t></a:t>
                      </a:r>
                      <a:r>
                        <a:rPr lang="en-GB" sz="2400" b="0" dirty="0">
                          <a:solidFill>
                            <a:schemeClr val="tx1"/>
                          </a:solidFill>
                          <a:effectLst/>
                          <a:latin typeface="Myriad Pro" panose="020B0503030403020204" pitchFamily="34" charset="0"/>
                        </a:rPr>
                        <a:t>) </a:t>
                      </a:r>
                      <a:br>
                        <a:rPr lang="en-GB" sz="2400" b="0" dirty="0">
                          <a:solidFill>
                            <a:schemeClr val="tx1"/>
                          </a:solidFill>
                          <a:effectLst/>
                          <a:latin typeface="Myriad Pro" panose="020B0503030403020204" pitchFamily="34" charset="0"/>
                        </a:rPr>
                      </a:br>
                      <a:r>
                        <a:rPr lang="en-GB" sz="2400" b="0" dirty="0">
                          <a:solidFill>
                            <a:schemeClr val="tx1"/>
                          </a:solidFill>
                          <a:effectLst/>
                          <a:latin typeface="Myriad Pro" panose="020B0503030403020204" pitchFamily="34" charset="0"/>
                        </a:rPr>
                        <a:t>Doesn’t match (</a:t>
                      </a:r>
                      <a:r>
                        <a:rPr lang="en-GB" sz="3000" b="0" dirty="0">
                          <a:solidFill>
                            <a:srgbClr val="FF0000"/>
                          </a:solidFill>
                          <a:effectLst/>
                          <a:latin typeface="Myriad Pro" panose="020B0503030403020204" pitchFamily="34" charset="0"/>
                          <a:sym typeface="Wingdings" panose="05000000000000000000" pitchFamily="2" charset="2"/>
                        </a:rPr>
                        <a:t></a:t>
                      </a:r>
                      <a:r>
                        <a:rPr lang="en-GB" sz="2400" b="0" dirty="0">
                          <a:solidFill>
                            <a:schemeClr val="tx1"/>
                          </a:solidFill>
                          <a:effectLst/>
                          <a:latin typeface="Myriad Pro" panose="020B0503030403020204" pitchFamily="34" charset="0"/>
                        </a:rPr>
                        <a:t>)</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9742573"/>
                  </a:ext>
                </a:extLst>
              </a:tr>
              <a:tr h="595394">
                <a:tc>
                  <a:txBody>
                    <a:bodyPr/>
                    <a:lstStyle/>
                    <a:p>
                      <a:pPr>
                        <a:lnSpc>
                          <a:spcPct val="107000"/>
                        </a:lnSpc>
                        <a:spcAft>
                          <a:spcPts val="0"/>
                        </a:spcAft>
                      </a:pPr>
                      <a:r>
                        <a:rPr lang="en-GB" sz="2400" b="0" dirty="0">
                          <a:solidFill>
                            <a:schemeClr val="tx1"/>
                          </a:solidFill>
                          <a:effectLst/>
                          <a:latin typeface="Myriad Pro" panose="020B0503030403020204" pitchFamily="34" charset="0"/>
                        </a:rPr>
                        <a:t>2 x 5 + 2 = 12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1960093"/>
                  </a:ext>
                </a:extLst>
              </a:tr>
              <a:tr h="595394">
                <a:tc>
                  <a:txBody>
                    <a:bodyPr/>
                    <a:lstStyle/>
                    <a:p>
                      <a:pPr>
                        <a:lnSpc>
                          <a:spcPct val="107000"/>
                        </a:lnSpc>
                        <a:spcAft>
                          <a:spcPts val="0"/>
                        </a:spcAft>
                      </a:pPr>
                      <a:r>
                        <a:rPr lang="en-GB" sz="2400" b="0" dirty="0">
                          <a:solidFill>
                            <a:schemeClr val="tx1"/>
                          </a:solidFill>
                          <a:effectLst/>
                          <a:latin typeface="Myriad Pro" panose="020B0503030403020204" pitchFamily="34" charset="0"/>
                        </a:rPr>
                        <a:t>5 x 2 + 2 = 12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a:solidFill>
                            <a:schemeClr val="tx1"/>
                          </a:solidFill>
                          <a:effectLst/>
                          <a:latin typeface="Myriad Pro" panose="020B0503030403020204" pitchFamily="34" charset="0"/>
                        </a:rPr>
                        <a:t> </a:t>
                      </a:r>
                      <a:endPar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47850"/>
                  </a:ext>
                </a:extLst>
              </a:tr>
              <a:tr h="595394">
                <a:tc>
                  <a:txBody>
                    <a:bodyPr/>
                    <a:lstStyle/>
                    <a:p>
                      <a:pPr>
                        <a:lnSpc>
                          <a:spcPct val="107000"/>
                        </a:lnSpc>
                        <a:spcAft>
                          <a:spcPts val="0"/>
                        </a:spcAft>
                      </a:pPr>
                      <a:r>
                        <a:rPr lang="en-GB" sz="2400" b="0" dirty="0">
                          <a:solidFill>
                            <a:schemeClr val="tx1"/>
                          </a:solidFill>
                          <a:effectLst/>
                          <a:latin typeface="Myriad Pro" panose="020B0503030403020204" pitchFamily="34" charset="0"/>
                        </a:rPr>
                        <a:t>6 x 2 = 12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a:solidFill>
                            <a:schemeClr val="tx1"/>
                          </a:solidFill>
                          <a:effectLst/>
                          <a:latin typeface="Myriad Pro" panose="020B0503030403020204" pitchFamily="34" charset="0"/>
                        </a:rPr>
                        <a:t> </a:t>
                      </a:r>
                      <a:endPar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95153"/>
                  </a:ext>
                </a:extLst>
              </a:tr>
              <a:tr h="595394">
                <a:tc>
                  <a:txBody>
                    <a:bodyPr/>
                    <a:lstStyle/>
                    <a:p>
                      <a:pPr>
                        <a:lnSpc>
                          <a:spcPct val="107000"/>
                        </a:lnSpc>
                        <a:spcAft>
                          <a:spcPts val="0"/>
                        </a:spcAft>
                      </a:pPr>
                      <a:r>
                        <a:rPr lang="en-GB" sz="2400" b="0" dirty="0">
                          <a:solidFill>
                            <a:schemeClr val="tx1"/>
                          </a:solidFill>
                          <a:effectLst/>
                          <a:latin typeface="Myriad Pro" panose="020B0503030403020204" pitchFamily="34" charset="0"/>
                        </a:rPr>
                        <a:t>5 + 2 x 5 = 12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854232"/>
                  </a:ext>
                </a:extLst>
              </a:tr>
              <a:tr h="595394">
                <a:tc>
                  <a:txBody>
                    <a:bodyPr/>
                    <a:lstStyle/>
                    <a:p>
                      <a:pPr>
                        <a:lnSpc>
                          <a:spcPct val="107000"/>
                        </a:lnSpc>
                        <a:spcAft>
                          <a:spcPts val="0"/>
                        </a:spcAft>
                      </a:pPr>
                      <a:r>
                        <a:rPr lang="en-GB" sz="2400" b="0" dirty="0">
                          <a:solidFill>
                            <a:schemeClr val="tx1"/>
                          </a:solidFill>
                          <a:effectLst/>
                          <a:latin typeface="Myriad Pro" panose="020B0503030403020204" pitchFamily="34" charset="0"/>
                        </a:rPr>
                        <a:t>12 = 5 + 5 x 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6854030"/>
                  </a:ext>
                </a:extLst>
              </a:tr>
            </a:tbl>
          </a:graphicData>
        </a:graphic>
      </p:graphicFrame>
      <p:sp>
        <p:nvSpPr>
          <p:cNvPr id="7" name="Rectangle 6">
            <a:extLst>
              <a:ext uri="{FF2B5EF4-FFF2-40B4-BE49-F238E27FC236}">
                <a16:creationId xmlns:a16="http://schemas.microsoft.com/office/drawing/2014/main" id="{CCC33268-071F-49B3-AB2B-147C10BAF54F}"/>
              </a:ext>
            </a:extLst>
          </p:cNvPr>
          <p:cNvSpPr/>
          <p:nvPr/>
        </p:nvSpPr>
        <p:spPr>
          <a:xfrm>
            <a:off x="8544272" y="2492896"/>
            <a:ext cx="466794" cy="523220"/>
          </a:xfrm>
          <a:prstGeom prst="rect">
            <a:avLst/>
          </a:prstGeom>
        </p:spPr>
        <p:txBody>
          <a:bodyPr wrap="none">
            <a:spAutoFit/>
          </a:bodyPr>
          <a:lstStyle/>
          <a:p>
            <a:pPr eaLnBrk="0" fontAlgn="base" hangingPunct="0">
              <a:spcBef>
                <a:spcPct val="0"/>
              </a:spcBef>
              <a:spcAft>
                <a:spcPct val="0"/>
              </a:spcAft>
            </a:pPr>
            <a:r>
              <a:rPr lang="en-GB" sz="2800" dirty="0">
                <a:solidFill>
                  <a:srgbClr val="008000"/>
                </a:solidFill>
                <a:latin typeface="Myriad Pro" panose="020B0503030403020204" pitchFamily="34" charset="0"/>
                <a:sym typeface="Wingdings" panose="05000000000000000000" pitchFamily="2" charset="2"/>
              </a:rPr>
              <a:t></a:t>
            </a:r>
            <a:endParaRPr lang="en-GB" sz="2800" dirty="0">
              <a:solidFill>
                <a:srgbClr val="000000"/>
              </a:solidFill>
              <a:latin typeface="Arial" panose="020B0604020202020204" pitchFamily="34" charset="0"/>
            </a:endParaRPr>
          </a:p>
        </p:txBody>
      </p:sp>
      <p:sp>
        <p:nvSpPr>
          <p:cNvPr id="8" name="Rectangle 7">
            <a:extLst>
              <a:ext uri="{FF2B5EF4-FFF2-40B4-BE49-F238E27FC236}">
                <a16:creationId xmlns:a16="http://schemas.microsoft.com/office/drawing/2014/main" id="{A23E2C17-C483-4740-8686-7169ED767361}"/>
              </a:ext>
            </a:extLst>
          </p:cNvPr>
          <p:cNvSpPr/>
          <p:nvPr/>
        </p:nvSpPr>
        <p:spPr>
          <a:xfrm>
            <a:off x="8544272" y="3088372"/>
            <a:ext cx="466794" cy="523220"/>
          </a:xfrm>
          <a:prstGeom prst="rect">
            <a:avLst/>
          </a:prstGeom>
        </p:spPr>
        <p:txBody>
          <a:bodyPr wrap="none">
            <a:spAutoFit/>
          </a:bodyPr>
          <a:lstStyle/>
          <a:p>
            <a:pPr eaLnBrk="0" fontAlgn="base" hangingPunct="0">
              <a:spcBef>
                <a:spcPct val="0"/>
              </a:spcBef>
              <a:spcAft>
                <a:spcPct val="0"/>
              </a:spcAft>
            </a:pPr>
            <a:r>
              <a:rPr lang="en-GB" sz="2800" dirty="0">
                <a:solidFill>
                  <a:srgbClr val="008000"/>
                </a:solidFill>
                <a:latin typeface="Myriad Pro" panose="020B0503030403020204" pitchFamily="34" charset="0"/>
                <a:sym typeface="Wingdings" panose="05000000000000000000" pitchFamily="2" charset="2"/>
              </a:rPr>
              <a:t></a:t>
            </a:r>
            <a:endParaRPr lang="en-GB" sz="2800" dirty="0">
              <a:solidFill>
                <a:srgbClr val="000000"/>
              </a:solidFill>
              <a:latin typeface="Arial" panose="020B0604020202020204" pitchFamily="34" charset="0"/>
            </a:endParaRPr>
          </a:p>
        </p:txBody>
      </p:sp>
      <p:sp>
        <p:nvSpPr>
          <p:cNvPr id="9" name="Rectangle 8">
            <a:extLst>
              <a:ext uri="{FF2B5EF4-FFF2-40B4-BE49-F238E27FC236}">
                <a16:creationId xmlns:a16="http://schemas.microsoft.com/office/drawing/2014/main" id="{C991BD7E-2018-4ED4-B8A1-004430925B9D}"/>
              </a:ext>
            </a:extLst>
          </p:cNvPr>
          <p:cNvSpPr/>
          <p:nvPr/>
        </p:nvSpPr>
        <p:spPr>
          <a:xfrm>
            <a:off x="8547287" y="3683848"/>
            <a:ext cx="412292" cy="523220"/>
          </a:xfrm>
          <a:prstGeom prst="rect">
            <a:avLst/>
          </a:prstGeom>
        </p:spPr>
        <p:txBody>
          <a:bodyPr wrap="none">
            <a:spAutoFit/>
          </a:bodyPr>
          <a:lstStyle/>
          <a:p>
            <a:pPr eaLnBrk="0" fontAlgn="base" hangingPunct="0">
              <a:spcBef>
                <a:spcPct val="0"/>
              </a:spcBef>
              <a:spcAft>
                <a:spcPct val="0"/>
              </a:spcAft>
            </a:pPr>
            <a:r>
              <a:rPr lang="en-GB" sz="2800" dirty="0">
                <a:solidFill>
                  <a:srgbClr val="FF0000"/>
                </a:solidFill>
                <a:latin typeface="Myriad Pro" panose="020B0503030403020204" pitchFamily="34" charset="0"/>
                <a:sym typeface="Wingdings" panose="05000000000000000000" pitchFamily="2" charset="2"/>
              </a:rPr>
              <a:t></a:t>
            </a:r>
            <a:endParaRPr lang="en-GB" sz="2800" dirty="0">
              <a:solidFill>
                <a:srgbClr val="000000"/>
              </a:solidFill>
              <a:latin typeface="Arial" panose="020B0604020202020204" pitchFamily="34" charset="0"/>
            </a:endParaRPr>
          </a:p>
        </p:txBody>
      </p:sp>
      <p:sp>
        <p:nvSpPr>
          <p:cNvPr id="10" name="Rectangle 9">
            <a:extLst>
              <a:ext uri="{FF2B5EF4-FFF2-40B4-BE49-F238E27FC236}">
                <a16:creationId xmlns:a16="http://schemas.microsoft.com/office/drawing/2014/main" id="{BB80C34F-54B1-4567-8293-BCD0F2B9FAE8}"/>
              </a:ext>
            </a:extLst>
          </p:cNvPr>
          <p:cNvSpPr/>
          <p:nvPr/>
        </p:nvSpPr>
        <p:spPr>
          <a:xfrm>
            <a:off x="8547287" y="4279324"/>
            <a:ext cx="412292" cy="523220"/>
          </a:xfrm>
          <a:prstGeom prst="rect">
            <a:avLst/>
          </a:prstGeom>
        </p:spPr>
        <p:txBody>
          <a:bodyPr wrap="none">
            <a:spAutoFit/>
          </a:bodyPr>
          <a:lstStyle/>
          <a:p>
            <a:pPr eaLnBrk="0" fontAlgn="base" hangingPunct="0">
              <a:spcBef>
                <a:spcPct val="0"/>
              </a:spcBef>
              <a:spcAft>
                <a:spcPct val="0"/>
              </a:spcAft>
            </a:pPr>
            <a:r>
              <a:rPr lang="en-GB" sz="2800" dirty="0">
                <a:solidFill>
                  <a:srgbClr val="FF0000"/>
                </a:solidFill>
                <a:latin typeface="Myriad Pro" panose="020B0503030403020204" pitchFamily="34" charset="0"/>
                <a:sym typeface="Wingdings" panose="05000000000000000000" pitchFamily="2" charset="2"/>
              </a:rPr>
              <a:t></a:t>
            </a:r>
            <a:endParaRPr lang="en-GB" sz="2800" dirty="0">
              <a:solidFill>
                <a:srgbClr val="000000"/>
              </a:solidFill>
              <a:latin typeface="Arial" panose="020B0604020202020204" pitchFamily="34" charset="0"/>
            </a:endParaRPr>
          </a:p>
        </p:txBody>
      </p:sp>
      <p:sp>
        <p:nvSpPr>
          <p:cNvPr id="11" name="Rectangle 10">
            <a:extLst>
              <a:ext uri="{FF2B5EF4-FFF2-40B4-BE49-F238E27FC236}">
                <a16:creationId xmlns:a16="http://schemas.microsoft.com/office/drawing/2014/main" id="{E65B1C48-3918-478F-A7AC-083AFFBFDF58}"/>
              </a:ext>
            </a:extLst>
          </p:cNvPr>
          <p:cNvSpPr/>
          <p:nvPr/>
        </p:nvSpPr>
        <p:spPr>
          <a:xfrm>
            <a:off x="8548001" y="4874800"/>
            <a:ext cx="412292" cy="523220"/>
          </a:xfrm>
          <a:prstGeom prst="rect">
            <a:avLst/>
          </a:prstGeom>
        </p:spPr>
        <p:txBody>
          <a:bodyPr wrap="none">
            <a:spAutoFit/>
          </a:bodyPr>
          <a:lstStyle/>
          <a:p>
            <a:pPr eaLnBrk="0" fontAlgn="base" hangingPunct="0">
              <a:spcBef>
                <a:spcPct val="0"/>
              </a:spcBef>
              <a:spcAft>
                <a:spcPct val="0"/>
              </a:spcAft>
            </a:pPr>
            <a:r>
              <a:rPr lang="en-GB" sz="2800" dirty="0">
                <a:solidFill>
                  <a:srgbClr val="FF0000"/>
                </a:solidFill>
                <a:latin typeface="Myriad Pro" panose="020B0503030403020204" pitchFamily="34" charset="0"/>
                <a:sym typeface="Wingdings" panose="05000000000000000000" pitchFamily="2" charset="2"/>
              </a:rPr>
              <a:t></a:t>
            </a:r>
            <a:endParaRPr lang="en-GB" sz="2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01044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AB9BEE-B3E3-40B8-BE82-2A311F590908}"/>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pic>
        <p:nvPicPr>
          <p:cNvPr id="4" name="Picture 3">
            <a:extLst>
              <a:ext uri="{FF2B5EF4-FFF2-40B4-BE49-F238E27FC236}">
                <a16:creationId xmlns:a16="http://schemas.microsoft.com/office/drawing/2014/main" id="{F3552ADC-3561-41E6-96CC-73DB4E215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523" y="2708920"/>
            <a:ext cx="8520955" cy="883270"/>
          </a:xfrm>
          <a:prstGeom prst="rect">
            <a:avLst/>
          </a:prstGeom>
        </p:spPr>
      </p:pic>
    </p:spTree>
    <p:extLst>
      <p:ext uri="{BB962C8B-B14F-4D97-AF65-F5344CB8AC3E}">
        <p14:creationId xmlns:p14="http://schemas.microsoft.com/office/powerpoint/2010/main" val="1329294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6</a:t>
            </a:r>
            <a:r>
              <a:rPr lang="en-GB" sz="2400" b="1" i="0" u="none" strike="noStrike" dirty="0">
                <a:effectLst/>
              </a:rPr>
              <a:t>, Learning Outcome </a:t>
            </a:r>
            <a:r>
              <a:rPr lang="en-GB" sz="2400" b="1" dirty="0"/>
              <a:t>3</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46027955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the relationship between division expressions and division stories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473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6,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16371002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9-15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185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63B16E-B9A7-4547-AE44-76AD96F2CD9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a:t>
            </a:r>
          </a:p>
        </p:txBody>
      </p:sp>
      <p:pic>
        <p:nvPicPr>
          <p:cNvPr id="6" name="Picture 5">
            <a:extLst>
              <a:ext uri="{FF2B5EF4-FFF2-40B4-BE49-F238E27FC236}">
                <a16:creationId xmlns:a16="http://schemas.microsoft.com/office/drawing/2014/main" id="{83413365-6FA1-4E4D-A953-2122C21485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43672" y="4643004"/>
            <a:ext cx="720080" cy="658204"/>
          </a:xfrm>
          <a:prstGeom prst="rect">
            <a:avLst/>
          </a:prstGeom>
        </p:spPr>
      </p:pic>
      <p:pic>
        <p:nvPicPr>
          <p:cNvPr id="9" name="Picture 8">
            <a:extLst>
              <a:ext uri="{FF2B5EF4-FFF2-40B4-BE49-F238E27FC236}">
                <a16:creationId xmlns:a16="http://schemas.microsoft.com/office/drawing/2014/main" id="{64650FA5-37C7-4731-966A-A2C529611F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6054" y="1539815"/>
            <a:ext cx="606858" cy="931070"/>
          </a:xfrm>
          <a:prstGeom prst="rect">
            <a:avLst/>
          </a:prstGeom>
        </p:spPr>
      </p:pic>
      <p:pic>
        <p:nvPicPr>
          <p:cNvPr id="10" name="Picture 9">
            <a:extLst>
              <a:ext uri="{FF2B5EF4-FFF2-40B4-BE49-F238E27FC236}">
                <a16:creationId xmlns:a16="http://schemas.microsoft.com/office/drawing/2014/main" id="{C9C51F19-39F0-4206-86B0-2E4601102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631" y="1548127"/>
            <a:ext cx="606858" cy="931070"/>
          </a:xfrm>
          <a:prstGeom prst="rect">
            <a:avLst/>
          </a:prstGeom>
        </p:spPr>
      </p:pic>
      <p:sp>
        <p:nvSpPr>
          <p:cNvPr id="24" name="Oval 23">
            <a:extLst>
              <a:ext uri="{FF2B5EF4-FFF2-40B4-BE49-F238E27FC236}">
                <a16:creationId xmlns:a16="http://schemas.microsoft.com/office/drawing/2014/main" id="{AFD57386-A53C-45EF-8624-BD7B8E8FD539}"/>
              </a:ext>
            </a:extLst>
          </p:cNvPr>
          <p:cNvSpPr/>
          <p:nvPr/>
        </p:nvSpPr>
        <p:spPr bwMode="auto">
          <a:xfrm>
            <a:off x="2711625" y="2819041"/>
            <a:ext cx="1627479" cy="1627479"/>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8" name="Picture 27">
            <a:extLst>
              <a:ext uri="{FF2B5EF4-FFF2-40B4-BE49-F238E27FC236}">
                <a16:creationId xmlns:a16="http://schemas.microsoft.com/office/drawing/2014/main" id="{EFE65C79-A662-48D1-B2C3-AE8E7FABF6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65532" y="4643004"/>
            <a:ext cx="720080" cy="658204"/>
          </a:xfrm>
          <a:prstGeom prst="rect">
            <a:avLst/>
          </a:prstGeom>
        </p:spPr>
      </p:pic>
      <p:pic>
        <p:nvPicPr>
          <p:cNvPr id="29" name="Picture 28">
            <a:extLst>
              <a:ext uri="{FF2B5EF4-FFF2-40B4-BE49-F238E27FC236}">
                <a16:creationId xmlns:a16="http://schemas.microsoft.com/office/drawing/2014/main" id="{B895B62E-CBEC-4898-9050-621D08846A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87392" y="4643004"/>
            <a:ext cx="720080" cy="658204"/>
          </a:xfrm>
          <a:prstGeom prst="rect">
            <a:avLst/>
          </a:prstGeom>
        </p:spPr>
      </p:pic>
      <p:pic>
        <p:nvPicPr>
          <p:cNvPr id="30" name="Picture 29">
            <a:extLst>
              <a:ext uri="{FF2B5EF4-FFF2-40B4-BE49-F238E27FC236}">
                <a16:creationId xmlns:a16="http://schemas.microsoft.com/office/drawing/2014/main" id="{A361DF59-1ED0-4B32-B30F-A95DD7F6CC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09251" y="4643004"/>
            <a:ext cx="720080" cy="658204"/>
          </a:xfrm>
          <a:prstGeom prst="rect">
            <a:avLst/>
          </a:prstGeom>
        </p:spPr>
      </p:pic>
      <p:pic>
        <p:nvPicPr>
          <p:cNvPr id="31" name="Picture 30">
            <a:extLst>
              <a:ext uri="{FF2B5EF4-FFF2-40B4-BE49-F238E27FC236}">
                <a16:creationId xmlns:a16="http://schemas.microsoft.com/office/drawing/2014/main" id="{34EBD2E2-4197-403C-B46C-13F81E036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605" y="1523512"/>
            <a:ext cx="606858" cy="931070"/>
          </a:xfrm>
          <a:prstGeom prst="rect">
            <a:avLst/>
          </a:prstGeom>
        </p:spPr>
      </p:pic>
      <p:pic>
        <p:nvPicPr>
          <p:cNvPr id="32" name="Picture 31">
            <a:extLst>
              <a:ext uri="{FF2B5EF4-FFF2-40B4-BE49-F238E27FC236}">
                <a16:creationId xmlns:a16="http://schemas.microsoft.com/office/drawing/2014/main" id="{EAED004E-7766-4E89-8B95-FB3F2B508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3182" y="1531824"/>
            <a:ext cx="606858" cy="931070"/>
          </a:xfrm>
          <a:prstGeom prst="rect">
            <a:avLst/>
          </a:prstGeom>
        </p:spPr>
      </p:pic>
      <p:sp>
        <p:nvSpPr>
          <p:cNvPr id="33" name="Oval 32">
            <a:extLst>
              <a:ext uri="{FF2B5EF4-FFF2-40B4-BE49-F238E27FC236}">
                <a16:creationId xmlns:a16="http://schemas.microsoft.com/office/drawing/2014/main" id="{54448CD9-6CBA-45ED-A1A8-96DCE614111B}"/>
              </a:ext>
            </a:extLst>
          </p:cNvPr>
          <p:cNvSpPr/>
          <p:nvPr/>
        </p:nvSpPr>
        <p:spPr bwMode="auto">
          <a:xfrm>
            <a:off x="4491176" y="2802738"/>
            <a:ext cx="1627479" cy="1627479"/>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34" name="Picture 33">
            <a:extLst>
              <a:ext uri="{FF2B5EF4-FFF2-40B4-BE49-F238E27FC236}">
                <a16:creationId xmlns:a16="http://schemas.microsoft.com/office/drawing/2014/main" id="{7983E26E-BAE3-4017-86E1-1796E2A08C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229" y="1491480"/>
            <a:ext cx="606858" cy="931070"/>
          </a:xfrm>
          <a:prstGeom prst="rect">
            <a:avLst/>
          </a:prstGeom>
        </p:spPr>
      </p:pic>
      <p:pic>
        <p:nvPicPr>
          <p:cNvPr id="35" name="Picture 34">
            <a:extLst>
              <a:ext uri="{FF2B5EF4-FFF2-40B4-BE49-F238E27FC236}">
                <a16:creationId xmlns:a16="http://schemas.microsoft.com/office/drawing/2014/main" id="{6210A65E-2218-469A-92C7-4C8EE36E1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7806" y="1499792"/>
            <a:ext cx="606858" cy="931070"/>
          </a:xfrm>
          <a:prstGeom prst="rect">
            <a:avLst/>
          </a:prstGeom>
        </p:spPr>
      </p:pic>
      <p:sp>
        <p:nvSpPr>
          <p:cNvPr id="36" name="Oval 35">
            <a:extLst>
              <a:ext uri="{FF2B5EF4-FFF2-40B4-BE49-F238E27FC236}">
                <a16:creationId xmlns:a16="http://schemas.microsoft.com/office/drawing/2014/main" id="{A5BBC00B-0829-4AA3-A3B3-4857168047FE}"/>
              </a:ext>
            </a:extLst>
          </p:cNvPr>
          <p:cNvSpPr/>
          <p:nvPr/>
        </p:nvSpPr>
        <p:spPr bwMode="auto">
          <a:xfrm>
            <a:off x="6305800" y="2770706"/>
            <a:ext cx="1627479" cy="1627479"/>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37" name="Picture 36">
            <a:extLst>
              <a:ext uri="{FF2B5EF4-FFF2-40B4-BE49-F238E27FC236}">
                <a16:creationId xmlns:a16="http://schemas.microsoft.com/office/drawing/2014/main" id="{78486377-681D-4417-9D43-317832FFAF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714" y="1539815"/>
            <a:ext cx="606858" cy="931070"/>
          </a:xfrm>
          <a:prstGeom prst="rect">
            <a:avLst/>
          </a:prstGeom>
        </p:spPr>
      </p:pic>
      <p:pic>
        <p:nvPicPr>
          <p:cNvPr id="38" name="Picture 37">
            <a:extLst>
              <a:ext uri="{FF2B5EF4-FFF2-40B4-BE49-F238E27FC236}">
                <a16:creationId xmlns:a16="http://schemas.microsoft.com/office/drawing/2014/main" id="{055F033E-0502-4A41-BCA5-F828CC9151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9291" y="1548127"/>
            <a:ext cx="606858" cy="931070"/>
          </a:xfrm>
          <a:prstGeom prst="rect">
            <a:avLst/>
          </a:prstGeom>
        </p:spPr>
      </p:pic>
      <p:sp>
        <p:nvSpPr>
          <p:cNvPr id="39" name="Oval 38">
            <a:extLst>
              <a:ext uri="{FF2B5EF4-FFF2-40B4-BE49-F238E27FC236}">
                <a16:creationId xmlns:a16="http://schemas.microsoft.com/office/drawing/2014/main" id="{7DA68CC1-C69A-4121-B20A-8A0817DF3C6C}"/>
              </a:ext>
            </a:extLst>
          </p:cNvPr>
          <p:cNvSpPr/>
          <p:nvPr/>
        </p:nvSpPr>
        <p:spPr bwMode="auto">
          <a:xfrm>
            <a:off x="8107285" y="2819041"/>
            <a:ext cx="1627479" cy="1627479"/>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Rectangle 39">
            <a:extLst>
              <a:ext uri="{FF2B5EF4-FFF2-40B4-BE49-F238E27FC236}">
                <a16:creationId xmlns:a16="http://schemas.microsoft.com/office/drawing/2014/main" id="{ADCDF79D-22E7-453D-9C6B-A4C35BBDFF37}"/>
              </a:ext>
            </a:extLst>
          </p:cNvPr>
          <p:cNvSpPr/>
          <p:nvPr/>
        </p:nvSpPr>
        <p:spPr>
          <a:xfrm>
            <a:off x="2758534" y="5415608"/>
            <a:ext cx="6764865"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8 is divided into groups of 2. There are 4 groups.</a:t>
            </a:r>
          </a:p>
        </p:txBody>
      </p:sp>
      <p:sp>
        <p:nvSpPr>
          <p:cNvPr id="41" name="Rectangle 40">
            <a:extLst>
              <a:ext uri="{FF2B5EF4-FFF2-40B4-BE49-F238E27FC236}">
                <a16:creationId xmlns:a16="http://schemas.microsoft.com/office/drawing/2014/main" id="{52824F11-58E2-437F-9CF2-B624F6850570}"/>
              </a:ext>
            </a:extLst>
          </p:cNvPr>
          <p:cNvSpPr/>
          <p:nvPr/>
        </p:nvSpPr>
        <p:spPr>
          <a:xfrm>
            <a:off x="2540719" y="5775648"/>
            <a:ext cx="7200497" cy="461665"/>
          </a:xfrm>
          <a:prstGeom prst="rect">
            <a:avLst/>
          </a:prstGeom>
        </p:spPr>
        <p:txBody>
          <a:bodyPr wrap="squar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There are 4 groups of 2 in 8.</a:t>
            </a:r>
          </a:p>
        </p:txBody>
      </p:sp>
      <p:pic>
        <p:nvPicPr>
          <p:cNvPr id="4" name="Picture 3">
            <a:extLst>
              <a:ext uri="{FF2B5EF4-FFF2-40B4-BE49-F238E27FC236}">
                <a16:creationId xmlns:a16="http://schemas.microsoft.com/office/drawing/2014/main" id="{A5D2B8F0-6C14-40DB-8CA7-1D52560146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1878" y="3127513"/>
            <a:ext cx="1246970" cy="931070"/>
          </a:xfrm>
          <a:prstGeom prst="rect">
            <a:avLst/>
          </a:prstGeom>
        </p:spPr>
      </p:pic>
      <p:pic>
        <p:nvPicPr>
          <p:cNvPr id="23" name="Picture 22">
            <a:extLst>
              <a:ext uri="{FF2B5EF4-FFF2-40B4-BE49-F238E27FC236}">
                <a16:creationId xmlns:a16="http://schemas.microsoft.com/office/drawing/2014/main" id="{07A6FC55-E93E-408D-9441-E63EC9DF7D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1429" y="3127513"/>
            <a:ext cx="1246970" cy="931070"/>
          </a:xfrm>
          <a:prstGeom prst="rect">
            <a:avLst/>
          </a:prstGeom>
        </p:spPr>
      </p:pic>
      <p:pic>
        <p:nvPicPr>
          <p:cNvPr id="25" name="Picture 24">
            <a:extLst>
              <a:ext uri="{FF2B5EF4-FFF2-40B4-BE49-F238E27FC236}">
                <a16:creationId xmlns:a16="http://schemas.microsoft.com/office/drawing/2014/main" id="{58CB936C-CCD1-4A78-89D5-10E116442F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6053" y="3127513"/>
            <a:ext cx="1246970" cy="931070"/>
          </a:xfrm>
          <a:prstGeom prst="rect">
            <a:avLst/>
          </a:prstGeom>
        </p:spPr>
      </p:pic>
      <p:pic>
        <p:nvPicPr>
          <p:cNvPr id="26" name="Picture 25">
            <a:extLst>
              <a:ext uri="{FF2B5EF4-FFF2-40B4-BE49-F238E27FC236}">
                <a16:creationId xmlns:a16="http://schemas.microsoft.com/office/drawing/2014/main" id="{7B5FBFDB-A68F-4541-A2C5-EAFE70D498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7538" y="3127513"/>
            <a:ext cx="1246970" cy="931070"/>
          </a:xfrm>
          <a:prstGeom prst="rect">
            <a:avLst/>
          </a:prstGeom>
        </p:spPr>
      </p:pic>
      <p:sp>
        <p:nvSpPr>
          <p:cNvPr id="27" name="Rectangle 26">
            <a:extLst>
              <a:ext uri="{FF2B5EF4-FFF2-40B4-BE49-F238E27FC236}">
                <a16:creationId xmlns:a16="http://schemas.microsoft.com/office/drawing/2014/main" id="{6DBAE742-D94E-49EE-8185-9D5A4516525E}"/>
              </a:ext>
            </a:extLst>
          </p:cNvPr>
          <p:cNvSpPr/>
          <p:nvPr/>
        </p:nvSpPr>
        <p:spPr>
          <a:xfrm>
            <a:off x="4357079" y="817856"/>
            <a:ext cx="3605154"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rPr>
              <a:t>8 socks, how many pairs?</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211600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3.05556E-6 -1.11111E-6 L 0.01111 -1.11111E-6 C 0.01632 -1.11111E-6 0.0224 0.06505 0.0224 0.11829 L 0.0224 0.23727 " pathEditMode="relative" rAng="0" ptsTypes="AAAA">
                                      <p:cBhvr>
                                        <p:cTn id="6" dur="2000" fill="hold"/>
                                        <p:tgtEl>
                                          <p:spTgt spid="9"/>
                                        </p:tgtEl>
                                        <p:attrNameLst>
                                          <p:attrName>ppt_x</p:attrName>
                                          <p:attrName>ppt_y</p:attrName>
                                        </p:attrNameLst>
                                      </p:cBhvr>
                                      <p:rCtr x="1111" y="11852"/>
                                    </p:animMotion>
                                  </p:childTnLst>
                                </p:cTn>
                              </p:par>
                              <p:par>
                                <p:cTn id="7" presetID="50" presetClass="path" presetSubtype="0" accel="50000" decel="50000" fill="hold" nodeType="withEffect">
                                  <p:stCondLst>
                                    <p:cond delay="0"/>
                                  </p:stCondLst>
                                  <p:childTnLst>
                                    <p:animMotion origin="layout" path="M 0.00104 1.48148E-6 L -0.00712 1.48148E-6 C -0.01094 1.48148E-6 -0.01441 0.06504 -0.01441 0.11805 L -0.01441 0.23657 " pathEditMode="relative" rAng="0" ptsTypes="AAAA">
                                      <p:cBhvr>
                                        <p:cTn id="8" dur="2000" fill="hold"/>
                                        <p:tgtEl>
                                          <p:spTgt spid="10"/>
                                        </p:tgtEl>
                                        <p:attrNameLst>
                                          <p:attrName>ppt_x</p:attrName>
                                          <p:attrName>ppt_y</p:attrName>
                                        </p:attrNameLst>
                                      </p:cBhvr>
                                      <p:rCtr x="-781" y="11829"/>
                                    </p:animMotion>
                                  </p:childTnLst>
                                </p:cTn>
                              </p:par>
                            </p:childTnLst>
                          </p:cTn>
                        </p:par>
                        <p:par>
                          <p:cTn id="9" fill="hold">
                            <p:stCondLst>
                              <p:cond delay="2000"/>
                            </p:stCondLst>
                            <p:childTnLst>
                              <p:par>
                                <p:cTn id="10" presetID="10" presetClass="exit" presetSubtype="0" fill="hold" nodeType="afterEffect">
                                  <p:stCondLst>
                                    <p:cond delay="25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xit" presetSubtype="0" fill="hold" nodeType="withEffect">
                                  <p:stCondLst>
                                    <p:cond delay="25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nodeType="withEffect">
                                  <p:stCondLst>
                                    <p:cond delay="2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2750"/>
                            </p:stCondLst>
                            <p:childTnLst>
                              <p:par>
                                <p:cTn id="20" presetID="10" presetClass="entr" presetSubtype="0" fill="hold" grpId="0" nodeType="afterEffect">
                                  <p:stCondLst>
                                    <p:cond delay="25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3500"/>
                            </p:stCondLst>
                            <p:childTnLst>
                              <p:par>
                                <p:cTn id="24" presetID="10" presetClass="entr" presetSubtype="0" fill="hold" nodeType="afterEffect">
                                  <p:stCondLst>
                                    <p:cond delay="2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path" presetSubtype="0" accel="50000" decel="50000" fill="hold" nodeType="clickEffect">
                                  <p:stCondLst>
                                    <p:cond delay="0"/>
                                  </p:stCondLst>
                                  <p:childTnLst>
                                    <p:animMotion origin="layout" path="M -1.11111E-6 3.7037E-6 L 0.01111 3.7037E-6 C 0.01632 3.7037E-6 0.0224 0.06504 0.0224 0.11828 L 0.0224 0.23726 " pathEditMode="relative" rAng="0" ptsTypes="AAAA">
                                      <p:cBhvr>
                                        <p:cTn id="30" dur="2000" fill="hold"/>
                                        <p:tgtEl>
                                          <p:spTgt spid="31"/>
                                        </p:tgtEl>
                                        <p:attrNameLst>
                                          <p:attrName>ppt_x</p:attrName>
                                          <p:attrName>ppt_y</p:attrName>
                                        </p:attrNameLst>
                                      </p:cBhvr>
                                      <p:rCtr x="1111" y="11852"/>
                                    </p:animMotion>
                                  </p:childTnLst>
                                </p:cTn>
                              </p:par>
                              <p:par>
                                <p:cTn id="31" presetID="50" presetClass="path" presetSubtype="0" accel="50000" decel="50000" fill="hold" nodeType="withEffect">
                                  <p:stCondLst>
                                    <p:cond delay="0"/>
                                  </p:stCondLst>
                                  <p:childTnLst>
                                    <p:animMotion origin="layout" path="M 0.00104 -3.7037E-6 L -0.00712 -3.7037E-6 C -0.01094 -3.7037E-6 -0.01441 0.06505 -0.01441 0.11806 L -0.01441 0.23658 " pathEditMode="relative" rAng="0" ptsTypes="AAAA">
                                      <p:cBhvr>
                                        <p:cTn id="32" dur="2000" fill="hold"/>
                                        <p:tgtEl>
                                          <p:spTgt spid="32"/>
                                        </p:tgtEl>
                                        <p:attrNameLst>
                                          <p:attrName>ppt_x</p:attrName>
                                          <p:attrName>ppt_y</p:attrName>
                                        </p:attrNameLst>
                                      </p:cBhvr>
                                      <p:rCtr x="-781" y="11829"/>
                                    </p:animMotion>
                                  </p:childTnLst>
                                </p:cTn>
                              </p:par>
                            </p:childTnLst>
                          </p:cTn>
                        </p:par>
                        <p:par>
                          <p:cTn id="33" fill="hold">
                            <p:stCondLst>
                              <p:cond delay="2000"/>
                            </p:stCondLst>
                            <p:childTnLst>
                              <p:par>
                                <p:cTn id="34" presetID="10" presetClass="exit" presetSubtype="0" fill="hold" nodeType="afterEffect">
                                  <p:stCondLst>
                                    <p:cond delay="250"/>
                                  </p:stCondLst>
                                  <p:childTnLst>
                                    <p:animEffect transition="out" filter="fade">
                                      <p:cBhvr>
                                        <p:cTn id="35" dur="500"/>
                                        <p:tgtEl>
                                          <p:spTgt spid="31"/>
                                        </p:tgtEl>
                                      </p:cBhvr>
                                    </p:animEffect>
                                    <p:set>
                                      <p:cBhvr>
                                        <p:cTn id="36" dur="1" fill="hold">
                                          <p:stCondLst>
                                            <p:cond delay="499"/>
                                          </p:stCondLst>
                                        </p:cTn>
                                        <p:tgtEl>
                                          <p:spTgt spid="31"/>
                                        </p:tgtEl>
                                        <p:attrNameLst>
                                          <p:attrName>style.visibility</p:attrName>
                                        </p:attrNameLst>
                                      </p:cBhvr>
                                      <p:to>
                                        <p:strVal val="hidden"/>
                                      </p:to>
                                    </p:set>
                                  </p:childTnLst>
                                </p:cTn>
                              </p:par>
                              <p:par>
                                <p:cTn id="37" presetID="10" presetClass="exit" presetSubtype="0" fill="hold" nodeType="withEffect">
                                  <p:stCondLst>
                                    <p:cond delay="250"/>
                                  </p:stCondLst>
                                  <p:childTnLst>
                                    <p:animEffect transition="out" filter="fade">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cTn>
                              </p:par>
                              <p:par>
                                <p:cTn id="40" presetID="10" presetClass="entr" presetSubtype="0" fill="hold" nodeType="withEffect">
                                  <p:stCondLst>
                                    <p:cond delay="25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2750"/>
                            </p:stCondLst>
                            <p:childTnLst>
                              <p:par>
                                <p:cTn id="44" presetID="10" presetClass="entr" presetSubtype="0" fill="hold" grpId="0" nodeType="afterEffect">
                                  <p:stCondLst>
                                    <p:cond delay="25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50" presetClass="path" presetSubtype="0" accel="50000" decel="50000" fill="hold" nodeType="clickEffect">
                                  <p:stCondLst>
                                    <p:cond delay="0"/>
                                  </p:stCondLst>
                                  <p:childTnLst>
                                    <p:animMotion origin="layout" path="M 1.38889E-6 3.33333E-6 L 0.01111 3.33333E-6 C 0.01632 3.33333E-6 0.02239 0.06504 0.02239 0.11828 L 0.02239 0.23727 " pathEditMode="relative" rAng="0" ptsTypes="AAAA">
                                      <p:cBhvr>
                                        <p:cTn id="54" dur="2000" fill="hold"/>
                                        <p:tgtEl>
                                          <p:spTgt spid="34"/>
                                        </p:tgtEl>
                                        <p:attrNameLst>
                                          <p:attrName>ppt_x</p:attrName>
                                          <p:attrName>ppt_y</p:attrName>
                                        </p:attrNameLst>
                                      </p:cBhvr>
                                      <p:rCtr x="1111" y="11852"/>
                                    </p:animMotion>
                                  </p:childTnLst>
                                </p:cTn>
                              </p:par>
                              <p:par>
                                <p:cTn id="55" presetID="50" presetClass="path" presetSubtype="0" accel="50000" decel="50000" fill="hold" nodeType="withEffect">
                                  <p:stCondLst>
                                    <p:cond delay="0"/>
                                  </p:stCondLst>
                                  <p:childTnLst>
                                    <p:animMotion origin="layout" path="M 0.00104 -4.07407E-6 L -0.00712 -4.07407E-6 C -0.01094 -4.07407E-6 -0.01441 0.06505 -0.01441 0.11806 L -0.01441 0.23658 " pathEditMode="relative" rAng="0" ptsTypes="AAAA">
                                      <p:cBhvr>
                                        <p:cTn id="56" dur="2000" fill="hold"/>
                                        <p:tgtEl>
                                          <p:spTgt spid="35"/>
                                        </p:tgtEl>
                                        <p:attrNameLst>
                                          <p:attrName>ppt_x</p:attrName>
                                          <p:attrName>ppt_y</p:attrName>
                                        </p:attrNameLst>
                                      </p:cBhvr>
                                      <p:rCtr x="-781" y="11829"/>
                                    </p:animMotion>
                                  </p:childTnLst>
                                </p:cTn>
                              </p:par>
                            </p:childTnLst>
                          </p:cTn>
                        </p:par>
                        <p:par>
                          <p:cTn id="57" fill="hold">
                            <p:stCondLst>
                              <p:cond delay="2000"/>
                            </p:stCondLst>
                            <p:childTnLst>
                              <p:par>
                                <p:cTn id="58" presetID="10" presetClass="exit" presetSubtype="0" fill="hold" nodeType="afterEffect">
                                  <p:stCondLst>
                                    <p:cond delay="250"/>
                                  </p:stCondLst>
                                  <p:childTnLst>
                                    <p:animEffect transition="out" filter="fade">
                                      <p:cBhvr>
                                        <p:cTn id="59" dur="500"/>
                                        <p:tgtEl>
                                          <p:spTgt spid="34"/>
                                        </p:tgtEl>
                                      </p:cBhvr>
                                    </p:animEffect>
                                    <p:set>
                                      <p:cBhvr>
                                        <p:cTn id="60" dur="1" fill="hold">
                                          <p:stCondLst>
                                            <p:cond delay="499"/>
                                          </p:stCondLst>
                                        </p:cTn>
                                        <p:tgtEl>
                                          <p:spTgt spid="34"/>
                                        </p:tgtEl>
                                        <p:attrNameLst>
                                          <p:attrName>style.visibility</p:attrName>
                                        </p:attrNameLst>
                                      </p:cBhvr>
                                      <p:to>
                                        <p:strVal val="hidden"/>
                                      </p:to>
                                    </p:set>
                                  </p:childTnLst>
                                </p:cTn>
                              </p:par>
                              <p:par>
                                <p:cTn id="61" presetID="10" presetClass="exit" presetSubtype="0" fill="hold" nodeType="withEffect">
                                  <p:stCondLst>
                                    <p:cond delay="250"/>
                                  </p:stCondLst>
                                  <p:childTnLst>
                                    <p:animEffect transition="out" filter="fade">
                                      <p:cBhvr>
                                        <p:cTn id="62" dur="500"/>
                                        <p:tgtEl>
                                          <p:spTgt spid="35"/>
                                        </p:tgtEl>
                                      </p:cBhvr>
                                    </p:animEffect>
                                    <p:set>
                                      <p:cBhvr>
                                        <p:cTn id="63" dur="1" fill="hold">
                                          <p:stCondLst>
                                            <p:cond delay="499"/>
                                          </p:stCondLst>
                                        </p:cTn>
                                        <p:tgtEl>
                                          <p:spTgt spid="35"/>
                                        </p:tgtEl>
                                        <p:attrNameLst>
                                          <p:attrName>style.visibility</p:attrName>
                                        </p:attrNameLst>
                                      </p:cBhvr>
                                      <p:to>
                                        <p:strVal val="hidden"/>
                                      </p:to>
                                    </p:set>
                                  </p:childTnLst>
                                </p:cTn>
                              </p:par>
                              <p:par>
                                <p:cTn id="64" presetID="10" presetClass="entr" presetSubtype="0" fill="hold" nodeType="withEffect">
                                  <p:stCondLst>
                                    <p:cond delay="25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par>
                          <p:cTn id="67" fill="hold">
                            <p:stCondLst>
                              <p:cond delay="2750"/>
                            </p:stCondLst>
                            <p:childTnLst>
                              <p:par>
                                <p:cTn id="68" presetID="10" presetClass="entr" presetSubtype="0" fill="hold" grpId="0" nodeType="afterEffect">
                                  <p:stCondLst>
                                    <p:cond delay="25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par>
                          <p:cTn id="71" fill="hold">
                            <p:stCondLst>
                              <p:cond delay="3500"/>
                            </p:stCondLst>
                            <p:childTnLst>
                              <p:par>
                                <p:cTn id="72" presetID="10" presetClass="entr" presetSubtype="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50" presetClass="path" presetSubtype="0" accel="50000" decel="50000" fill="hold" nodeType="clickEffect">
                                  <p:stCondLst>
                                    <p:cond delay="0"/>
                                  </p:stCondLst>
                                  <p:childTnLst>
                                    <p:animMotion origin="layout" path="M 2.77778E-6 -1.11111E-6 L 0.01111 -1.11111E-6 C 0.01632 -1.11111E-6 0.02239 0.06505 0.02239 0.11829 L 0.02239 0.23727 " pathEditMode="relative" rAng="0" ptsTypes="AAAA">
                                      <p:cBhvr>
                                        <p:cTn id="78" dur="2000" fill="hold"/>
                                        <p:tgtEl>
                                          <p:spTgt spid="37"/>
                                        </p:tgtEl>
                                        <p:attrNameLst>
                                          <p:attrName>ppt_x</p:attrName>
                                          <p:attrName>ppt_y</p:attrName>
                                        </p:attrNameLst>
                                      </p:cBhvr>
                                      <p:rCtr x="1111" y="11852"/>
                                    </p:animMotion>
                                  </p:childTnLst>
                                </p:cTn>
                              </p:par>
                              <p:par>
                                <p:cTn id="79" presetID="50" presetClass="path" presetSubtype="0" accel="50000" decel="50000" fill="hold" nodeType="withEffect">
                                  <p:stCondLst>
                                    <p:cond delay="0"/>
                                  </p:stCondLst>
                                  <p:childTnLst>
                                    <p:animMotion origin="layout" path="M 0.00104 1.48148E-6 L -0.00712 1.48148E-6 C -0.01094 1.48148E-6 -0.01441 0.06504 -0.01441 0.11805 L -0.01441 0.23657 " pathEditMode="relative" rAng="0" ptsTypes="AAAA">
                                      <p:cBhvr>
                                        <p:cTn id="80" dur="2000" fill="hold"/>
                                        <p:tgtEl>
                                          <p:spTgt spid="38"/>
                                        </p:tgtEl>
                                        <p:attrNameLst>
                                          <p:attrName>ppt_x</p:attrName>
                                          <p:attrName>ppt_y</p:attrName>
                                        </p:attrNameLst>
                                      </p:cBhvr>
                                      <p:rCtr x="-781" y="11829"/>
                                    </p:animMotion>
                                  </p:childTnLst>
                                </p:cTn>
                              </p:par>
                            </p:childTnLst>
                          </p:cTn>
                        </p:par>
                        <p:par>
                          <p:cTn id="81" fill="hold">
                            <p:stCondLst>
                              <p:cond delay="2000"/>
                            </p:stCondLst>
                            <p:childTnLst>
                              <p:par>
                                <p:cTn id="82" presetID="10" presetClass="exit" presetSubtype="0" fill="hold" nodeType="afterEffect">
                                  <p:stCondLst>
                                    <p:cond delay="250"/>
                                  </p:stCondLst>
                                  <p:childTnLst>
                                    <p:animEffect transition="out" filter="fade">
                                      <p:cBhvr>
                                        <p:cTn id="83" dur="500"/>
                                        <p:tgtEl>
                                          <p:spTgt spid="37"/>
                                        </p:tgtEl>
                                      </p:cBhvr>
                                    </p:animEffect>
                                    <p:set>
                                      <p:cBhvr>
                                        <p:cTn id="84" dur="1" fill="hold">
                                          <p:stCondLst>
                                            <p:cond delay="499"/>
                                          </p:stCondLst>
                                        </p:cTn>
                                        <p:tgtEl>
                                          <p:spTgt spid="37"/>
                                        </p:tgtEl>
                                        <p:attrNameLst>
                                          <p:attrName>style.visibility</p:attrName>
                                        </p:attrNameLst>
                                      </p:cBhvr>
                                      <p:to>
                                        <p:strVal val="hidden"/>
                                      </p:to>
                                    </p:set>
                                  </p:childTnLst>
                                </p:cTn>
                              </p:par>
                              <p:par>
                                <p:cTn id="85" presetID="10" presetClass="exit" presetSubtype="0" fill="hold" nodeType="withEffect">
                                  <p:stCondLst>
                                    <p:cond delay="250"/>
                                  </p:stCondLst>
                                  <p:childTnLst>
                                    <p:animEffect transition="out" filter="fade">
                                      <p:cBhvr>
                                        <p:cTn id="86" dur="500"/>
                                        <p:tgtEl>
                                          <p:spTgt spid="38"/>
                                        </p:tgtEl>
                                      </p:cBhvr>
                                    </p:animEffect>
                                    <p:set>
                                      <p:cBhvr>
                                        <p:cTn id="87" dur="1" fill="hold">
                                          <p:stCondLst>
                                            <p:cond delay="499"/>
                                          </p:stCondLst>
                                        </p:cTn>
                                        <p:tgtEl>
                                          <p:spTgt spid="38"/>
                                        </p:tgtEl>
                                        <p:attrNameLst>
                                          <p:attrName>style.visibility</p:attrName>
                                        </p:attrNameLst>
                                      </p:cBhvr>
                                      <p:to>
                                        <p:strVal val="hidden"/>
                                      </p:to>
                                    </p:set>
                                  </p:childTnLst>
                                </p:cTn>
                              </p:par>
                              <p:par>
                                <p:cTn id="88" presetID="10" presetClass="entr" presetSubtype="0" fill="hold" nodeType="withEffect">
                                  <p:stCondLst>
                                    <p:cond delay="25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childTnLst>
                          </p:cTn>
                        </p:par>
                        <p:par>
                          <p:cTn id="91" fill="hold">
                            <p:stCondLst>
                              <p:cond delay="2750"/>
                            </p:stCondLst>
                            <p:childTnLst>
                              <p:par>
                                <p:cTn id="92" presetID="10" presetClass="entr" presetSubtype="0" fill="hold" grpId="0" nodeType="afterEffect">
                                  <p:stCondLst>
                                    <p:cond delay="25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childTnLst>
                          </p:cTn>
                        </p:par>
                        <p:par>
                          <p:cTn id="95" fill="hold">
                            <p:stCondLst>
                              <p:cond delay="3500"/>
                            </p:stCondLst>
                            <p:childTnLst>
                              <p:par>
                                <p:cTn id="96" presetID="10" presetClass="entr" presetSubtype="0" fill="hold" nodeType="after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5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fade">
                                      <p:cBhvr>
                                        <p:cTn id="10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3" grpId="0" animBg="1"/>
      <p:bldP spid="36" grpId="0" animBg="1"/>
      <p:bldP spid="39" grpId="0" animBg="1"/>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7B8A97EA-D218-435B-B0C3-AF51389115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95497" y="4941168"/>
            <a:ext cx="2118567" cy="830998"/>
          </a:xfrm>
          <a:prstGeom prst="rect">
            <a:avLst/>
          </a:prstGeom>
        </p:spPr>
      </p:pic>
      <p:sp>
        <p:nvSpPr>
          <p:cNvPr id="2" name="Text Placeholder 1">
            <a:extLst>
              <a:ext uri="{FF2B5EF4-FFF2-40B4-BE49-F238E27FC236}">
                <a16:creationId xmlns:a16="http://schemas.microsoft.com/office/drawing/2014/main" id="{98890FD0-82F9-4313-A41A-CE2C6603CCE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2:2</a:t>
            </a:r>
          </a:p>
        </p:txBody>
      </p:sp>
      <p:sp>
        <p:nvSpPr>
          <p:cNvPr id="3" name="Rectangle 2">
            <a:extLst>
              <a:ext uri="{FF2B5EF4-FFF2-40B4-BE49-F238E27FC236}">
                <a16:creationId xmlns:a16="http://schemas.microsoft.com/office/drawing/2014/main" id="{9A7B966A-F439-492E-9597-38F1FFC0E0F1}"/>
              </a:ext>
            </a:extLst>
          </p:cNvPr>
          <p:cNvSpPr/>
          <p:nvPr/>
        </p:nvSpPr>
        <p:spPr>
          <a:xfrm>
            <a:off x="3303440" y="764705"/>
            <a:ext cx="5585120"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rPr>
              <a:t>15 biscuits, 5 in a bag. How many bags?</a:t>
            </a:r>
            <a:endParaRPr lang="en-GB" sz="2400" dirty="0">
              <a:solidFill>
                <a:srgbClr val="000000"/>
              </a:solidFill>
              <a:latin typeface="Myriad Pro" panose="020B0503030403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FAE50D0-6D33-4973-B5EE-B4AC6B50D8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6150" y="2654937"/>
            <a:ext cx="640110" cy="648424"/>
          </a:xfrm>
          <a:prstGeom prst="rect">
            <a:avLst/>
          </a:prstGeom>
        </p:spPr>
      </p:pic>
      <p:pic>
        <p:nvPicPr>
          <p:cNvPr id="10" name="Picture 9">
            <a:extLst>
              <a:ext uri="{FF2B5EF4-FFF2-40B4-BE49-F238E27FC236}">
                <a16:creationId xmlns:a16="http://schemas.microsoft.com/office/drawing/2014/main" id="{DF0330D0-3381-4D98-842A-4DC3AC37B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552" y="2725088"/>
            <a:ext cx="640110" cy="648424"/>
          </a:xfrm>
          <a:prstGeom prst="rect">
            <a:avLst/>
          </a:prstGeom>
        </p:spPr>
      </p:pic>
      <p:pic>
        <p:nvPicPr>
          <p:cNvPr id="11" name="Picture 10">
            <a:extLst>
              <a:ext uri="{FF2B5EF4-FFF2-40B4-BE49-F238E27FC236}">
                <a16:creationId xmlns:a16="http://schemas.microsoft.com/office/drawing/2014/main" id="{9E1F7FEE-0BDA-4A74-BB99-7B42A0069F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81" y="3399786"/>
            <a:ext cx="640110" cy="648424"/>
          </a:xfrm>
          <a:prstGeom prst="rect">
            <a:avLst/>
          </a:prstGeom>
        </p:spPr>
      </p:pic>
      <p:pic>
        <p:nvPicPr>
          <p:cNvPr id="12" name="Picture 11">
            <a:extLst>
              <a:ext uri="{FF2B5EF4-FFF2-40B4-BE49-F238E27FC236}">
                <a16:creationId xmlns:a16="http://schemas.microsoft.com/office/drawing/2014/main" id="{432F2F4F-AF52-438E-85A0-7160E125C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2771" y="3671693"/>
            <a:ext cx="640110" cy="648424"/>
          </a:xfrm>
          <a:prstGeom prst="rect">
            <a:avLst/>
          </a:prstGeom>
        </p:spPr>
      </p:pic>
      <p:pic>
        <p:nvPicPr>
          <p:cNvPr id="13" name="Picture 12">
            <a:extLst>
              <a:ext uri="{FF2B5EF4-FFF2-40B4-BE49-F238E27FC236}">
                <a16:creationId xmlns:a16="http://schemas.microsoft.com/office/drawing/2014/main" id="{E7085762-189D-4237-AC1D-998A88D58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3698" y="3120509"/>
            <a:ext cx="640110" cy="648424"/>
          </a:xfrm>
          <a:prstGeom prst="rect">
            <a:avLst/>
          </a:prstGeom>
        </p:spPr>
      </p:pic>
      <p:pic>
        <p:nvPicPr>
          <p:cNvPr id="14" name="Picture 13">
            <a:extLst>
              <a:ext uri="{FF2B5EF4-FFF2-40B4-BE49-F238E27FC236}">
                <a16:creationId xmlns:a16="http://schemas.microsoft.com/office/drawing/2014/main" id="{8707F44B-BE60-42EB-AFE4-581617A5F9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832" y="2426194"/>
            <a:ext cx="640110" cy="648424"/>
          </a:xfrm>
          <a:prstGeom prst="rect">
            <a:avLst/>
          </a:prstGeom>
        </p:spPr>
      </p:pic>
      <p:pic>
        <p:nvPicPr>
          <p:cNvPr id="15" name="Picture 14">
            <a:extLst>
              <a:ext uri="{FF2B5EF4-FFF2-40B4-BE49-F238E27FC236}">
                <a16:creationId xmlns:a16="http://schemas.microsoft.com/office/drawing/2014/main" id="{0059E4BC-DB18-4817-8F62-47811E9C7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832" y="3812844"/>
            <a:ext cx="640110" cy="648424"/>
          </a:xfrm>
          <a:prstGeom prst="rect">
            <a:avLst/>
          </a:prstGeom>
        </p:spPr>
      </p:pic>
      <p:pic>
        <p:nvPicPr>
          <p:cNvPr id="16" name="Picture 15">
            <a:extLst>
              <a:ext uri="{FF2B5EF4-FFF2-40B4-BE49-F238E27FC236}">
                <a16:creationId xmlns:a16="http://schemas.microsoft.com/office/drawing/2014/main" id="{486FB72F-46CE-4DEB-B008-6FE21C254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944" y="2570210"/>
            <a:ext cx="640110" cy="648424"/>
          </a:xfrm>
          <a:prstGeom prst="rect">
            <a:avLst/>
          </a:prstGeom>
        </p:spPr>
      </p:pic>
      <p:pic>
        <p:nvPicPr>
          <p:cNvPr id="17" name="Picture 16">
            <a:extLst>
              <a:ext uri="{FF2B5EF4-FFF2-40B4-BE49-F238E27FC236}">
                <a16:creationId xmlns:a16="http://schemas.microsoft.com/office/drawing/2014/main" id="{2C777382-4A3D-4615-B89B-66FE8F31E8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527" y="2977507"/>
            <a:ext cx="640110" cy="648424"/>
          </a:xfrm>
          <a:prstGeom prst="rect">
            <a:avLst/>
          </a:prstGeom>
        </p:spPr>
      </p:pic>
      <p:pic>
        <p:nvPicPr>
          <p:cNvPr id="18" name="Picture 17">
            <a:extLst>
              <a:ext uri="{FF2B5EF4-FFF2-40B4-BE49-F238E27FC236}">
                <a16:creationId xmlns:a16="http://schemas.microsoft.com/office/drawing/2014/main" id="{50712063-6B59-4844-8896-837AFE085F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853" y="3752658"/>
            <a:ext cx="640110" cy="648424"/>
          </a:xfrm>
          <a:prstGeom prst="rect">
            <a:avLst/>
          </a:prstGeom>
        </p:spPr>
      </p:pic>
      <p:pic>
        <p:nvPicPr>
          <p:cNvPr id="19" name="Picture 18">
            <a:extLst>
              <a:ext uri="{FF2B5EF4-FFF2-40B4-BE49-F238E27FC236}">
                <a16:creationId xmlns:a16="http://schemas.microsoft.com/office/drawing/2014/main" id="{6ABD94FF-00B6-47B7-B74E-BCA7C56099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0736" y="3399786"/>
            <a:ext cx="640110" cy="648424"/>
          </a:xfrm>
          <a:prstGeom prst="rect">
            <a:avLst/>
          </a:prstGeom>
        </p:spPr>
      </p:pic>
      <p:pic>
        <p:nvPicPr>
          <p:cNvPr id="20" name="Picture 19">
            <a:extLst>
              <a:ext uri="{FF2B5EF4-FFF2-40B4-BE49-F238E27FC236}">
                <a16:creationId xmlns:a16="http://schemas.microsoft.com/office/drawing/2014/main" id="{84B1F0B1-FCA1-4662-A8AE-81C410835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546" y="2415776"/>
            <a:ext cx="640110" cy="648424"/>
          </a:xfrm>
          <a:prstGeom prst="rect">
            <a:avLst/>
          </a:prstGeom>
        </p:spPr>
      </p:pic>
      <p:pic>
        <p:nvPicPr>
          <p:cNvPr id="21" name="Picture 20">
            <a:extLst>
              <a:ext uri="{FF2B5EF4-FFF2-40B4-BE49-F238E27FC236}">
                <a16:creationId xmlns:a16="http://schemas.microsoft.com/office/drawing/2014/main" id="{EAE7DA0D-3659-495F-8360-F7E594F95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828" y="2984557"/>
            <a:ext cx="640110" cy="648424"/>
          </a:xfrm>
          <a:prstGeom prst="rect">
            <a:avLst/>
          </a:prstGeom>
        </p:spPr>
      </p:pic>
      <p:pic>
        <p:nvPicPr>
          <p:cNvPr id="22" name="Picture 21">
            <a:extLst>
              <a:ext uri="{FF2B5EF4-FFF2-40B4-BE49-F238E27FC236}">
                <a16:creationId xmlns:a16="http://schemas.microsoft.com/office/drawing/2014/main" id="{C757FB34-A754-4B7F-8C0B-3D3C7EDD7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6768" y="2884753"/>
            <a:ext cx="640110" cy="648424"/>
          </a:xfrm>
          <a:prstGeom prst="rect">
            <a:avLst/>
          </a:prstGeom>
        </p:spPr>
      </p:pic>
      <p:pic>
        <p:nvPicPr>
          <p:cNvPr id="23" name="Picture 22">
            <a:extLst>
              <a:ext uri="{FF2B5EF4-FFF2-40B4-BE49-F238E27FC236}">
                <a16:creationId xmlns:a16="http://schemas.microsoft.com/office/drawing/2014/main" id="{D23B5CF3-C365-431E-A577-537B9EC62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284" y="3705868"/>
            <a:ext cx="640110" cy="648424"/>
          </a:xfrm>
          <a:prstGeom prst="rect">
            <a:avLst/>
          </a:prstGeom>
        </p:spPr>
      </p:pic>
      <p:pic>
        <p:nvPicPr>
          <p:cNvPr id="25" name="Picture 24">
            <a:extLst>
              <a:ext uri="{FF2B5EF4-FFF2-40B4-BE49-F238E27FC236}">
                <a16:creationId xmlns:a16="http://schemas.microsoft.com/office/drawing/2014/main" id="{7C06C312-8127-4EA4-B82C-2849140215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86116" y="3129812"/>
            <a:ext cx="2118567" cy="1807619"/>
          </a:xfrm>
          <a:prstGeom prst="rect">
            <a:avLst/>
          </a:prstGeom>
        </p:spPr>
      </p:pic>
      <p:pic>
        <p:nvPicPr>
          <p:cNvPr id="27" name="Picture 26">
            <a:extLst>
              <a:ext uri="{FF2B5EF4-FFF2-40B4-BE49-F238E27FC236}">
                <a16:creationId xmlns:a16="http://schemas.microsoft.com/office/drawing/2014/main" id="{A6CEF962-8AA8-4A7C-A1E4-B0955C3C5EE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418312" y="3129811"/>
            <a:ext cx="2118567" cy="1870470"/>
          </a:xfrm>
          <a:prstGeom prst="rect">
            <a:avLst/>
          </a:prstGeom>
        </p:spPr>
      </p:pic>
      <p:pic>
        <p:nvPicPr>
          <p:cNvPr id="26" name="Picture 25">
            <a:extLst>
              <a:ext uri="{FF2B5EF4-FFF2-40B4-BE49-F238E27FC236}">
                <a16:creationId xmlns:a16="http://schemas.microsoft.com/office/drawing/2014/main" id="{81184275-FA62-4D58-8E5C-EA8327D76AA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74866" y="3129811"/>
            <a:ext cx="2118567" cy="1870470"/>
          </a:xfrm>
          <a:prstGeom prst="rect">
            <a:avLst/>
          </a:prstGeom>
        </p:spPr>
      </p:pic>
      <p:sp>
        <p:nvSpPr>
          <p:cNvPr id="28" name="Rectangle 27">
            <a:extLst>
              <a:ext uri="{FF2B5EF4-FFF2-40B4-BE49-F238E27FC236}">
                <a16:creationId xmlns:a16="http://schemas.microsoft.com/office/drawing/2014/main" id="{FEB441F6-F193-4D36-B289-35F275374E3D}"/>
              </a:ext>
            </a:extLst>
          </p:cNvPr>
          <p:cNvSpPr/>
          <p:nvPr/>
        </p:nvSpPr>
        <p:spPr>
          <a:xfrm>
            <a:off x="3980295" y="4005065"/>
            <a:ext cx="4309962"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15 is divided into groups of 5. </a:t>
            </a:r>
            <a:endParaRPr lang="en-GB" sz="2400" dirty="0">
              <a:solidFill>
                <a:srgbClr val="000000"/>
              </a:solidFill>
              <a:latin typeface="Myriad Pro" panose="020B0503030403020204" pitchFamily="34" charset="0"/>
            </a:endParaRPr>
          </a:p>
        </p:txBody>
      </p:sp>
      <p:sp>
        <p:nvSpPr>
          <p:cNvPr id="29" name="Rectangle 28">
            <a:extLst>
              <a:ext uri="{FF2B5EF4-FFF2-40B4-BE49-F238E27FC236}">
                <a16:creationId xmlns:a16="http://schemas.microsoft.com/office/drawing/2014/main" id="{26CE766D-503C-4EB1-8C32-54F12E10C3E9}"/>
              </a:ext>
            </a:extLst>
          </p:cNvPr>
          <p:cNvSpPr/>
          <p:nvPr/>
        </p:nvSpPr>
        <p:spPr>
          <a:xfrm>
            <a:off x="4070748" y="5136004"/>
            <a:ext cx="4168065"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There are 3 groups of 5 in 15.</a:t>
            </a:r>
            <a:endParaRPr lang="en-GB" sz="2400" dirty="0">
              <a:solidFill>
                <a:srgbClr val="000000"/>
              </a:solidFill>
              <a:latin typeface="Myriad Pro" panose="020B0503030403020204" pitchFamily="34" charset="0"/>
            </a:endParaRPr>
          </a:p>
        </p:txBody>
      </p:sp>
      <p:pic>
        <p:nvPicPr>
          <p:cNvPr id="31" name="Picture 30">
            <a:extLst>
              <a:ext uri="{FF2B5EF4-FFF2-40B4-BE49-F238E27FC236}">
                <a16:creationId xmlns:a16="http://schemas.microsoft.com/office/drawing/2014/main" id="{0DAB21DE-A53F-4510-A180-653F71CAFC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31420" y="4941168"/>
            <a:ext cx="2118567" cy="830998"/>
          </a:xfrm>
          <a:prstGeom prst="rect">
            <a:avLst/>
          </a:prstGeom>
        </p:spPr>
      </p:pic>
      <p:pic>
        <p:nvPicPr>
          <p:cNvPr id="33" name="Picture 32">
            <a:extLst>
              <a:ext uri="{FF2B5EF4-FFF2-40B4-BE49-F238E27FC236}">
                <a16:creationId xmlns:a16="http://schemas.microsoft.com/office/drawing/2014/main" id="{4A54A5DF-C2D1-4832-8700-CAB47FF846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59574" y="4941168"/>
            <a:ext cx="2118567" cy="830998"/>
          </a:xfrm>
          <a:prstGeom prst="rect">
            <a:avLst/>
          </a:prstGeom>
        </p:spPr>
      </p:pic>
      <p:sp>
        <p:nvSpPr>
          <p:cNvPr id="34" name="Rectangle 33">
            <a:extLst>
              <a:ext uri="{FF2B5EF4-FFF2-40B4-BE49-F238E27FC236}">
                <a16:creationId xmlns:a16="http://schemas.microsoft.com/office/drawing/2014/main" id="{B2DA4446-60DF-423E-BB12-ED19DEF474BB}"/>
              </a:ext>
            </a:extLst>
          </p:cNvPr>
          <p:cNvSpPr/>
          <p:nvPr/>
        </p:nvSpPr>
        <p:spPr>
          <a:xfrm>
            <a:off x="4755637" y="4588101"/>
            <a:ext cx="2806281"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There are 3 groups.</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22692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139 0.00093 L 0.00695 0.00093 C 0.00938 0.00093 0.0125 0.02454 0.0125 0.04398 L 0.0125 0.08704 " pathEditMode="relative" rAng="0" ptsTypes="AAAA">
                                      <p:cBhvr>
                                        <p:cTn id="6" dur="2000" fill="hold"/>
                                        <p:tgtEl>
                                          <p:spTgt spid="9"/>
                                        </p:tgtEl>
                                        <p:attrNameLst>
                                          <p:attrName>ppt_x</p:attrName>
                                          <p:attrName>ppt_y</p:attrName>
                                        </p:attrNameLst>
                                      </p:cBhvr>
                                      <p:rCtr x="556" y="4306"/>
                                    </p:animMotion>
                                  </p:childTnLst>
                                </p:cTn>
                              </p:par>
                              <p:par>
                                <p:cTn id="7" presetID="42" presetClass="path" presetSubtype="0" accel="50000" decel="50000" fill="hold" nodeType="withEffect">
                                  <p:stCondLst>
                                    <p:cond delay="0"/>
                                  </p:stCondLst>
                                  <p:childTnLst>
                                    <p:animMotion origin="layout" path="M 4.16667E-6 4.07407E-6 L -0.03837 0.15416 " pathEditMode="relative" rAng="0" ptsTypes="AA">
                                      <p:cBhvr>
                                        <p:cTn id="8" dur="2000" fill="hold"/>
                                        <p:tgtEl>
                                          <p:spTgt spid="10"/>
                                        </p:tgtEl>
                                        <p:attrNameLst>
                                          <p:attrName>ppt_x</p:attrName>
                                          <p:attrName>ppt_y</p:attrName>
                                        </p:attrNameLst>
                                      </p:cBhvr>
                                      <p:rCtr x="-1927" y="7708"/>
                                    </p:animMotion>
                                  </p:childTnLst>
                                </p:cTn>
                              </p:par>
                              <p:par>
                                <p:cTn id="9" presetID="42" presetClass="path" presetSubtype="0" accel="50000" decel="50000" fill="hold" nodeType="withEffect">
                                  <p:stCondLst>
                                    <p:cond delay="0"/>
                                  </p:stCondLst>
                                  <p:childTnLst>
                                    <p:animMotion origin="layout" path="M 5E-6 0.00277 L 0.00521 0.10162 " pathEditMode="relative" rAng="0" ptsTypes="AA">
                                      <p:cBhvr>
                                        <p:cTn id="10" dur="2000" fill="hold"/>
                                        <p:tgtEl>
                                          <p:spTgt spid="11"/>
                                        </p:tgtEl>
                                        <p:attrNameLst>
                                          <p:attrName>ppt_x</p:attrName>
                                          <p:attrName>ppt_y</p:attrName>
                                        </p:attrNameLst>
                                      </p:cBhvr>
                                      <p:rCtr x="260" y="4931"/>
                                    </p:animMotion>
                                  </p:childTnLst>
                                </p:cTn>
                              </p:par>
                              <p:par>
                                <p:cTn id="11" presetID="50" presetClass="path" presetSubtype="0" accel="50000" decel="50000" fill="hold" nodeType="withEffect">
                                  <p:stCondLst>
                                    <p:cond delay="0"/>
                                  </p:stCondLst>
                                  <p:childTnLst>
                                    <p:animMotion origin="layout" path="M -3.88889E-6 1.11111E-6 L -0.00295 1.11111E-6 C -0.00416 1.11111E-6 -0.00538 0.01389 -0.00538 0.02616 C -0.00538 0.03449 -0.0085 0.04352 -0.0085 0.05231 " pathEditMode="relative" rAng="0" ptsTypes="AAAA">
                                      <p:cBhvr>
                                        <p:cTn id="12" dur="2000" fill="hold"/>
                                        <p:tgtEl>
                                          <p:spTgt spid="12"/>
                                        </p:tgtEl>
                                        <p:attrNameLst>
                                          <p:attrName>ppt_x</p:attrName>
                                          <p:attrName>ppt_y</p:attrName>
                                        </p:attrNameLst>
                                      </p:cBhvr>
                                      <p:rCtr x="-434" y="2616"/>
                                    </p:animMotion>
                                  </p:childTnLst>
                                </p:cTn>
                              </p:par>
                              <p:par>
                                <p:cTn id="13" presetID="42" presetClass="path" presetSubtype="0" accel="50000" decel="50000" fill="hold" nodeType="withEffect">
                                  <p:stCondLst>
                                    <p:cond delay="0"/>
                                  </p:stCondLst>
                                  <p:childTnLst>
                                    <p:animMotion origin="layout" path="M 1.94444E-6 4.07407E-6 L -0.08386 0.11666 " pathEditMode="relative" rAng="0" ptsTypes="AA">
                                      <p:cBhvr>
                                        <p:cTn id="14" dur="2000" fill="hold"/>
                                        <p:tgtEl>
                                          <p:spTgt spid="14"/>
                                        </p:tgtEl>
                                        <p:attrNameLst>
                                          <p:attrName>ppt_x</p:attrName>
                                          <p:attrName>ppt_y</p:attrName>
                                        </p:attrNameLst>
                                      </p:cBhvr>
                                      <p:rCtr x="-4201" y="5833"/>
                                    </p:animMotion>
                                  </p:childTnLst>
                                </p:cTn>
                              </p:par>
                            </p:childTnLst>
                          </p:cTn>
                        </p:par>
                        <p:par>
                          <p:cTn id="15" fill="hold">
                            <p:stCondLst>
                              <p:cond delay="2000"/>
                            </p:stCondLst>
                            <p:childTnLst>
                              <p:par>
                                <p:cTn id="16" presetID="10" presetClass="entr" presetSubtype="0" fill="hold" nodeType="afterEffect">
                                  <p:stCondLst>
                                    <p:cond delay="25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2750"/>
                            </p:stCondLst>
                            <p:childTnLst>
                              <p:par>
                                <p:cTn id="20" presetID="10" presetClass="entr" presetSubtype="0" fill="hold" nodeType="afterEffect">
                                  <p:stCondLst>
                                    <p:cond delay="2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05556E-6 0.00185 L -0.00643 0.04051 " pathEditMode="relative" rAng="0" ptsTypes="AA">
                                      <p:cBhvr>
                                        <p:cTn id="26" dur="2000" fill="hold"/>
                                        <p:tgtEl>
                                          <p:spTgt spid="15"/>
                                        </p:tgtEl>
                                        <p:attrNameLst>
                                          <p:attrName>ppt_x</p:attrName>
                                          <p:attrName>ppt_y</p:attrName>
                                        </p:attrNameLst>
                                      </p:cBhvr>
                                      <p:rCtr x="-330" y="1921"/>
                                    </p:animMotion>
                                  </p:childTnLst>
                                </p:cTn>
                              </p:par>
                              <p:par>
                                <p:cTn id="27" presetID="42" presetClass="path" presetSubtype="0" accel="50000" decel="50000" fill="hold" nodeType="withEffect">
                                  <p:stCondLst>
                                    <p:cond delay="0"/>
                                  </p:stCondLst>
                                  <p:childTnLst>
                                    <p:animMotion origin="layout" path="M 0.0007 -4.81481E-6 L 0.07066 0.01968 " pathEditMode="relative" rAng="0" ptsTypes="AA">
                                      <p:cBhvr>
                                        <p:cTn id="28" dur="2000" fill="hold"/>
                                        <p:tgtEl>
                                          <p:spTgt spid="13"/>
                                        </p:tgtEl>
                                        <p:attrNameLst>
                                          <p:attrName>ppt_x</p:attrName>
                                          <p:attrName>ppt_y</p:attrName>
                                        </p:attrNameLst>
                                      </p:cBhvr>
                                      <p:rCtr x="3490" y="972"/>
                                    </p:animMotion>
                                  </p:childTnLst>
                                </p:cTn>
                              </p:par>
                              <p:par>
                                <p:cTn id="29" presetID="42" presetClass="path" presetSubtype="0" accel="50000" decel="50000" fill="hold" nodeType="withEffect">
                                  <p:stCondLst>
                                    <p:cond delay="0"/>
                                  </p:stCondLst>
                                  <p:childTnLst>
                                    <p:animMotion origin="layout" path="M 0.00069 -4.44444E-6 L -0.00122 0.04051 " pathEditMode="relative" rAng="0" ptsTypes="AA">
                                      <p:cBhvr>
                                        <p:cTn id="30" dur="2000" fill="hold"/>
                                        <p:tgtEl>
                                          <p:spTgt spid="18"/>
                                        </p:tgtEl>
                                        <p:attrNameLst>
                                          <p:attrName>ppt_x</p:attrName>
                                          <p:attrName>ppt_y</p:attrName>
                                        </p:attrNameLst>
                                      </p:cBhvr>
                                      <p:rCtr x="-104" y="2014"/>
                                    </p:animMotion>
                                  </p:childTnLst>
                                </p:cTn>
                              </p:par>
                              <p:par>
                                <p:cTn id="31" presetID="42" presetClass="path" presetSubtype="0" accel="50000" decel="50000" fill="hold" nodeType="withEffect">
                                  <p:stCondLst>
                                    <p:cond delay="0"/>
                                  </p:stCondLst>
                                  <p:childTnLst>
                                    <p:animMotion origin="layout" path="M -4.72222E-6 -1.48148E-6 L -0.00138 0.04051 " pathEditMode="relative" rAng="0" ptsTypes="AA">
                                      <p:cBhvr>
                                        <p:cTn id="32" dur="2000" fill="hold"/>
                                        <p:tgtEl>
                                          <p:spTgt spid="17"/>
                                        </p:tgtEl>
                                        <p:attrNameLst>
                                          <p:attrName>ppt_x</p:attrName>
                                          <p:attrName>ppt_y</p:attrName>
                                        </p:attrNameLst>
                                      </p:cBhvr>
                                      <p:rCtr x="-69" y="2014"/>
                                    </p:animMotion>
                                  </p:childTnLst>
                                </p:cTn>
                              </p:par>
                              <p:par>
                                <p:cTn id="33" presetID="50" presetClass="path" presetSubtype="0" accel="50000" decel="50000" fill="hold" nodeType="withEffect">
                                  <p:stCondLst>
                                    <p:cond delay="0"/>
                                  </p:stCondLst>
                                  <p:childTnLst>
                                    <p:animMotion origin="layout" path="M -1.11111E-6 0.00093 L 0.00972 0.00093 C 0.01493 0.00093 0.02118 0.05023 0.02118 0.09074 C 0.02118 0.1213 0.02222 0.14514 0.02222 0.17616 " pathEditMode="relative" rAng="0" ptsTypes="AAAA">
                                      <p:cBhvr>
                                        <p:cTn id="34" dur="2000" fill="hold"/>
                                        <p:tgtEl>
                                          <p:spTgt spid="16"/>
                                        </p:tgtEl>
                                        <p:attrNameLst>
                                          <p:attrName>ppt_x</p:attrName>
                                          <p:attrName>ppt_y</p:attrName>
                                        </p:attrNameLst>
                                      </p:cBhvr>
                                      <p:rCtr x="1111" y="8750"/>
                                    </p:animMotion>
                                  </p:childTnLst>
                                </p:cTn>
                              </p:par>
                            </p:childTnLst>
                          </p:cTn>
                        </p:par>
                        <p:par>
                          <p:cTn id="35" fill="hold">
                            <p:stCondLst>
                              <p:cond delay="2000"/>
                            </p:stCondLst>
                            <p:childTnLst>
                              <p:par>
                                <p:cTn id="36" presetID="10" presetClass="entr" presetSubtype="0" fill="hold" nodeType="afterEffect">
                                  <p:stCondLst>
                                    <p:cond delay="25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p:stCondLst>
                              <p:cond delay="2750"/>
                            </p:stCondLst>
                            <p:childTnLst>
                              <p:par>
                                <p:cTn id="40" presetID="10" presetClass="entr" presetSubtype="0" fill="hold" nodeType="afterEffect">
                                  <p:stCondLst>
                                    <p:cond delay="25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1.66667E-6 4.44444E-6 L 0.05694 0.09861 " pathEditMode="relative" rAng="0" ptsTypes="AA">
                                      <p:cBhvr>
                                        <p:cTn id="46" dur="2000" fill="hold"/>
                                        <p:tgtEl>
                                          <p:spTgt spid="19"/>
                                        </p:tgtEl>
                                        <p:attrNameLst>
                                          <p:attrName>ppt_x</p:attrName>
                                          <p:attrName>ppt_y</p:attrName>
                                        </p:attrNameLst>
                                      </p:cBhvr>
                                      <p:rCtr x="2847" y="4931"/>
                                    </p:animMotion>
                                  </p:childTnLst>
                                </p:cTn>
                              </p:par>
                              <p:par>
                                <p:cTn id="47" presetID="42" presetClass="path" presetSubtype="0" accel="50000" decel="50000" fill="hold" nodeType="withEffect">
                                  <p:stCondLst>
                                    <p:cond delay="0"/>
                                  </p:stCondLst>
                                  <p:childTnLst>
                                    <p:animMotion origin="layout" path="M 2.5E-6 2.96296E-6 L 0.04739 0.12106 " pathEditMode="relative" rAng="0" ptsTypes="AA">
                                      <p:cBhvr>
                                        <p:cTn id="48" dur="2000" fill="hold"/>
                                        <p:tgtEl>
                                          <p:spTgt spid="20"/>
                                        </p:tgtEl>
                                        <p:attrNameLst>
                                          <p:attrName>ppt_x</p:attrName>
                                          <p:attrName>ppt_y</p:attrName>
                                        </p:attrNameLst>
                                      </p:cBhvr>
                                      <p:rCtr x="2361" y="6042"/>
                                    </p:animMotion>
                                  </p:childTnLst>
                                </p:cTn>
                              </p:par>
                              <p:par>
                                <p:cTn id="49" presetID="42" presetClass="path" presetSubtype="0" accel="50000" decel="50000" fill="hold" nodeType="withEffect">
                                  <p:stCondLst>
                                    <p:cond delay="0"/>
                                  </p:stCondLst>
                                  <p:childTnLst>
                                    <p:animMotion origin="layout" path="M -0.00069 -0.00185 L 0.01164 0.1169 " pathEditMode="relative" rAng="0" ptsTypes="AA">
                                      <p:cBhvr>
                                        <p:cTn id="50" dur="2000" fill="hold"/>
                                        <p:tgtEl>
                                          <p:spTgt spid="21"/>
                                        </p:tgtEl>
                                        <p:attrNameLst>
                                          <p:attrName>ppt_x</p:attrName>
                                          <p:attrName>ppt_y</p:attrName>
                                        </p:attrNameLst>
                                      </p:cBhvr>
                                      <p:rCtr x="608" y="5926"/>
                                    </p:animMotion>
                                  </p:childTnLst>
                                </p:cTn>
                              </p:par>
                              <p:par>
                                <p:cTn id="51" presetID="42" presetClass="path" presetSubtype="0" accel="50000" decel="50000" fill="hold" nodeType="withEffect">
                                  <p:stCondLst>
                                    <p:cond delay="0"/>
                                  </p:stCondLst>
                                  <p:childTnLst>
                                    <p:animMotion origin="layout" path="M 4.16667E-6 -4.07407E-6 L -0.03941 0.05787 " pathEditMode="relative" rAng="0" ptsTypes="AA">
                                      <p:cBhvr>
                                        <p:cTn id="52" dur="2000" fill="hold"/>
                                        <p:tgtEl>
                                          <p:spTgt spid="22"/>
                                        </p:tgtEl>
                                        <p:attrNameLst>
                                          <p:attrName>ppt_x</p:attrName>
                                          <p:attrName>ppt_y</p:attrName>
                                        </p:attrNameLst>
                                      </p:cBhvr>
                                      <p:rCtr x="-1979" y="2894"/>
                                    </p:animMotion>
                                  </p:childTnLst>
                                </p:cTn>
                              </p:par>
                              <p:par>
                                <p:cTn id="53" presetID="42" presetClass="path" presetSubtype="0" accel="50000" decel="50000" fill="hold" nodeType="withEffect">
                                  <p:stCondLst>
                                    <p:cond delay="0"/>
                                  </p:stCondLst>
                                  <p:childTnLst>
                                    <p:animMotion origin="layout" path="M -0.00885 -0.01667 L 0.02275 0.04745 " pathEditMode="relative" rAng="0" ptsTypes="AA">
                                      <p:cBhvr>
                                        <p:cTn id="54" dur="2000" fill="hold"/>
                                        <p:tgtEl>
                                          <p:spTgt spid="23"/>
                                        </p:tgtEl>
                                        <p:attrNameLst>
                                          <p:attrName>ppt_x</p:attrName>
                                          <p:attrName>ppt_y</p:attrName>
                                        </p:attrNameLst>
                                      </p:cBhvr>
                                      <p:rCtr x="1580" y="3194"/>
                                    </p:animMotion>
                                  </p:childTnLst>
                                </p:cTn>
                              </p:par>
                            </p:childTnLst>
                          </p:cTn>
                        </p:par>
                        <p:par>
                          <p:cTn id="55" fill="hold">
                            <p:stCondLst>
                              <p:cond delay="2000"/>
                            </p:stCondLst>
                            <p:childTnLst>
                              <p:par>
                                <p:cTn id="56" presetID="10" presetClass="entr" presetSubtype="0" fill="hold" nodeType="afterEffect">
                                  <p:stCondLst>
                                    <p:cond delay="25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par>
                          <p:cTn id="59" fill="hold">
                            <p:stCondLst>
                              <p:cond delay="2750"/>
                            </p:stCondLst>
                            <p:childTnLst>
                              <p:par>
                                <p:cTn id="60" presetID="10" presetClass="entr" presetSubtype="0" fill="hold" nodeType="afterEffect">
                                  <p:stCondLst>
                                    <p:cond delay="25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64" presetClass="path" presetSubtype="0" accel="50000" decel="50000" fill="hold" nodeType="clickEffect">
                                  <p:stCondLst>
                                    <p:cond delay="0"/>
                                  </p:stCondLst>
                                  <p:childTnLst>
                                    <p:animMotion origin="layout" path="M -1.94444E-6 -4.44444E-6 L -1.94444E-6 -0.25 " pathEditMode="relative" rAng="0" ptsTypes="AA">
                                      <p:cBhvr>
                                        <p:cTn id="66" dur="2000" fill="hold"/>
                                        <p:tgtEl>
                                          <p:spTgt spid="25"/>
                                        </p:tgtEl>
                                        <p:attrNameLst>
                                          <p:attrName>ppt_x</p:attrName>
                                          <p:attrName>ppt_y</p:attrName>
                                        </p:attrNameLst>
                                      </p:cBhvr>
                                      <p:rCtr x="0" y="-12500"/>
                                    </p:animMotion>
                                  </p:childTnLst>
                                </p:cTn>
                              </p:par>
                              <p:par>
                                <p:cTn id="67" presetID="64" presetClass="path" presetSubtype="0" accel="50000" decel="50000" fill="hold" nodeType="withEffect">
                                  <p:stCondLst>
                                    <p:cond delay="0"/>
                                  </p:stCondLst>
                                  <p:childTnLst>
                                    <p:animMotion origin="layout" path="M 3.33333E-6 1.48148E-6 L 3.33333E-6 -0.25 " pathEditMode="relative" rAng="0" ptsTypes="AA">
                                      <p:cBhvr>
                                        <p:cTn id="68" dur="2000" fill="hold"/>
                                        <p:tgtEl>
                                          <p:spTgt spid="31"/>
                                        </p:tgtEl>
                                        <p:attrNameLst>
                                          <p:attrName>ppt_x</p:attrName>
                                          <p:attrName>ppt_y</p:attrName>
                                        </p:attrNameLst>
                                      </p:cBhvr>
                                      <p:rCtr x="0" y="-12500"/>
                                    </p:animMotion>
                                  </p:childTnLst>
                                </p:cTn>
                              </p:par>
                              <p:par>
                                <p:cTn id="69" presetID="64" presetClass="path" presetSubtype="0" accel="50000" decel="50000" fill="hold" nodeType="withEffect">
                                  <p:stCondLst>
                                    <p:cond delay="0"/>
                                  </p:stCondLst>
                                  <p:childTnLst>
                                    <p:animMotion origin="layout" path="M 3.33333E-6 -4.07407E-6 L 3.33333E-6 -0.25 " pathEditMode="relative" rAng="0" ptsTypes="AA">
                                      <p:cBhvr>
                                        <p:cTn id="70" dur="2000" fill="hold"/>
                                        <p:tgtEl>
                                          <p:spTgt spid="26"/>
                                        </p:tgtEl>
                                        <p:attrNameLst>
                                          <p:attrName>ppt_x</p:attrName>
                                          <p:attrName>ppt_y</p:attrName>
                                        </p:attrNameLst>
                                      </p:cBhvr>
                                      <p:rCtr x="0" y="-12500"/>
                                    </p:animMotion>
                                  </p:childTnLst>
                                </p:cTn>
                              </p:par>
                              <p:par>
                                <p:cTn id="71" presetID="64" presetClass="path" presetSubtype="0" accel="50000" decel="50000" fill="hold" nodeType="withEffect">
                                  <p:stCondLst>
                                    <p:cond delay="0"/>
                                  </p:stCondLst>
                                  <p:childTnLst>
                                    <p:animMotion origin="layout" path="M -3.61111E-6 1.48148E-6 L -3.61111E-6 -0.25 " pathEditMode="relative" rAng="0" ptsTypes="AA">
                                      <p:cBhvr>
                                        <p:cTn id="72" dur="2000" fill="hold"/>
                                        <p:tgtEl>
                                          <p:spTgt spid="32"/>
                                        </p:tgtEl>
                                        <p:attrNameLst>
                                          <p:attrName>ppt_x</p:attrName>
                                          <p:attrName>ppt_y</p:attrName>
                                        </p:attrNameLst>
                                      </p:cBhvr>
                                      <p:rCtr x="0" y="-12500"/>
                                    </p:animMotion>
                                  </p:childTnLst>
                                </p:cTn>
                              </p:par>
                              <p:par>
                                <p:cTn id="73" presetID="64" presetClass="path" presetSubtype="0" accel="50000" decel="50000" fill="hold" nodeType="withEffect">
                                  <p:stCondLst>
                                    <p:cond delay="0"/>
                                  </p:stCondLst>
                                  <p:childTnLst>
                                    <p:animMotion origin="layout" path="M 3.33333E-6 -4.07407E-6 L 3.33333E-6 -0.25 " pathEditMode="relative" rAng="0" ptsTypes="AA">
                                      <p:cBhvr>
                                        <p:cTn id="74" dur="2000" fill="hold"/>
                                        <p:tgtEl>
                                          <p:spTgt spid="27"/>
                                        </p:tgtEl>
                                        <p:attrNameLst>
                                          <p:attrName>ppt_x</p:attrName>
                                          <p:attrName>ppt_y</p:attrName>
                                        </p:attrNameLst>
                                      </p:cBhvr>
                                      <p:rCtr x="0" y="-12500"/>
                                    </p:animMotion>
                                  </p:childTnLst>
                                </p:cTn>
                              </p:par>
                              <p:par>
                                <p:cTn id="75" presetID="64" presetClass="path" presetSubtype="0" accel="50000" decel="50000" fill="hold" nodeType="withEffect">
                                  <p:stCondLst>
                                    <p:cond delay="0"/>
                                  </p:stCondLst>
                                  <p:childTnLst>
                                    <p:animMotion origin="layout" path="M -5.55556E-7 1.48148E-6 L -5.55556E-7 -0.25 " pathEditMode="relative" rAng="0" ptsTypes="AA">
                                      <p:cBhvr>
                                        <p:cTn id="76" dur="2000" fill="hold"/>
                                        <p:tgtEl>
                                          <p:spTgt spid="33"/>
                                        </p:tgtEl>
                                        <p:attrNameLst>
                                          <p:attrName>ppt_x</p:attrName>
                                          <p:attrName>ppt_y</p:attrName>
                                        </p:attrNameLst>
                                      </p:cBhvr>
                                      <p:rCtr x="0" y="-12500"/>
                                    </p:animMotion>
                                  </p:childTnLst>
                                </p:cTn>
                              </p:par>
                              <p:par>
                                <p:cTn id="77" presetID="10" presetClass="exit" presetSubtype="0" fill="hold" nodeType="withEffect">
                                  <p:stCondLst>
                                    <p:cond delay="0"/>
                                  </p:stCondLst>
                                  <p:childTnLst>
                                    <p:animEffect transition="out" filter="fade">
                                      <p:cBhvr>
                                        <p:cTn id="78" dur="500"/>
                                        <p:tgtEl>
                                          <p:spTgt spid="9"/>
                                        </p:tgtEl>
                                      </p:cBhvr>
                                    </p:animEffect>
                                    <p:set>
                                      <p:cBhvr>
                                        <p:cTn id="79" dur="1" fill="hold">
                                          <p:stCondLst>
                                            <p:cond delay="499"/>
                                          </p:stCondLst>
                                        </p:cTn>
                                        <p:tgtEl>
                                          <p:spTgt spid="9"/>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0"/>
                                        </p:tgtEl>
                                      </p:cBhvr>
                                    </p:animEffect>
                                    <p:set>
                                      <p:cBhvr>
                                        <p:cTn id="82" dur="1" fill="hold">
                                          <p:stCondLst>
                                            <p:cond delay="499"/>
                                          </p:stCondLst>
                                        </p:cTn>
                                        <p:tgtEl>
                                          <p:spTgt spid="10"/>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12"/>
                                        </p:tgtEl>
                                      </p:cBhvr>
                                    </p:animEffect>
                                    <p:set>
                                      <p:cBhvr>
                                        <p:cTn id="88" dur="1" fill="hold">
                                          <p:stCondLst>
                                            <p:cond delay="499"/>
                                          </p:stCondLst>
                                        </p:cTn>
                                        <p:tgtEl>
                                          <p:spTgt spid="12"/>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4"/>
                                        </p:tgtEl>
                                      </p:cBhvr>
                                    </p:animEffect>
                                    <p:set>
                                      <p:cBhvr>
                                        <p:cTn id="91" dur="1" fill="hold">
                                          <p:stCondLst>
                                            <p:cond delay="499"/>
                                          </p:stCondLst>
                                        </p:cTn>
                                        <p:tgtEl>
                                          <p:spTgt spid="14"/>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5"/>
                                        </p:tgtEl>
                                      </p:cBhvr>
                                    </p:animEffect>
                                    <p:set>
                                      <p:cBhvr>
                                        <p:cTn id="94" dur="1" fill="hold">
                                          <p:stCondLst>
                                            <p:cond delay="499"/>
                                          </p:stCondLst>
                                        </p:cTn>
                                        <p:tgtEl>
                                          <p:spTgt spid="15"/>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8"/>
                                        </p:tgtEl>
                                      </p:cBhvr>
                                    </p:animEffect>
                                    <p:set>
                                      <p:cBhvr>
                                        <p:cTn id="100" dur="1" fill="hold">
                                          <p:stCondLst>
                                            <p:cond delay="499"/>
                                          </p:stCondLst>
                                        </p:cTn>
                                        <p:tgtEl>
                                          <p:spTgt spid="18"/>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17"/>
                                        </p:tgtEl>
                                      </p:cBhvr>
                                    </p:animEffect>
                                    <p:set>
                                      <p:cBhvr>
                                        <p:cTn id="103" dur="1" fill="hold">
                                          <p:stCondLst>
                                            <p:cond delay="499"/>
                                          </p:stCondLst>
                                        </p:cTn>
                                        <p:tgtEl>
                                          <p:spTgt spid="1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16"/>
                                        </p:tgtEl>
                                      </p:cBhvr>
                                    </p:animEffect>
                                    <p:set>
                                      <p:cBhvr>
                                        <p:cTn id="106" dur="1" fill="hold">
                                          <p:stCondLst>
                                            <p:cond delay="499"/>
                                          </p:stCondLst>
                                        </p:cTn>
                                        <p:tgtEl>
                                          <p:spTgt spid="16"/>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19"/>
                                        </p:tgtEl>
                                      </p:cBhvr>
                                    </p:animEffect>
                                    <p:set>
                                      <p:cBhvr>
                                        <p:cTn id="109" dur="1" fill="hold">
                                          <p:stCondLst>
                                            <p:cond delay="499"/>
                                          </p:stCondLst>
                                        </p:cTn>
                                        <p:tgtEl>
                                          <p:spTgt spid="19"/>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20"/>
                                        </p:tgtEl>
                                      </p:cBhvr>
                                    </p:animEffect>
                                    <p:set>
                                      <p:cBhvr>
                                        <p:cTn id="112" dur="1" fill="hold">
                                          <p:stCondLst>
                                            <p:cond delay="499"/>
                                          </p:stCondLst>
                                        </p:cTn>
                                        <p:tgtEl>
                                          <p:spTgt spid="20"/>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21"/>
                                        </p:tgtEl>
                                      </p:cBhvr>
                                    </p:animEffect>
                                    <p:set>
                                      <p:cBhvr>
                                        <p:cTn id="115" dur="1" fill="hold">
                                          <p:stCondLst>
                                            <p:cond delay="499"/>
                                          </p:stCondLst>
                                        </p:cTn>
                                        <p:tgtEl>
                                          <p:spTgt spid="21"/>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22"/>
                                        </p:tgtEl>
                                      </p:cBhvr>
                                    </p:animEffect>
                                    <p:set>
                                      <p:cBhvr>
                                        <p:cTn id="118" dur="1" fill="hold">
                                          <p:stCondLst>
                                            <p:cond delay="499"/>
                                          </p:stCondLst>
                                        </p:cTn>
                                        <p:tgtEl>
                                          <p:spTgt spid="22"/>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23"/>
                                        </p:tgtEl>
                                      </p:cBhvr>
                                    </p:animEffect>
                                    <p:set>
                                      <p:cBhvr>
                                        <p:cTn id="121" dur="1" fill="hold">
                                          <p:stCondLst>
                                            <p:cond delay="499"/>
                                          </p:stCondLst>
                                        </p:cTn>
                                        <p:tgtEl>
                                          <p:spTgt spid="23"/>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500"/>
                                        <p:tgtEl>
                                          <p:spTgt spid="28"/>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500"/>
                                        <p:tgtEl>
                                          <p:spTgt spid="34"/>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fade">
                                      <p:cBhvr>
                                        <p:cTn id="1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3BF462-506A-4430-9EC3-7FA9E8F365B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2:2</a:t>
            </a:r>
          </a:p>
        </p:txBody>
      </p:sp>
      <p:pic>
        <p:nvPicPr>
          <p:cNvPr id="3" name="Picture 2">
            <a:extLst>
              <a:ext uri="{FF2B5EF4-FFF2-40B4-BE49-F238E27FC236}">
                <a16:creationId xmlns:a16="http://schemas.microsoft.com/office/drawing/2014/main" id="{CBD09D05-C9EE-4E2B-9CC1-40F833795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6150" y="2654937"/>
            <a:ext cx="640110" cy="648424"/>
          </a:xfrm>
          <a:prstGeom prst="rect">
            <a:avLst/>
          </a:prstGeom>
        </p:spPr>
      </p:pic>
      <p:pic>
        <p:nvPicPr>
          <p:cNvPr id="4" name="Picture 3">
            <a:extLst>
              <a:ext uri="{FF2B5EF4-FFF2-40B4-BE49-F238E27FC236}">
                <a16:creationId xmlns:a16="http://schemas.microsoft.com/office/drawing/2014/main" id="{67C92325-0191-40D5-AD4B-8FD8377B7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552" y="2725088"/>
            <a:ext cx="640110" cy="648424"/>
          </a:xfrm>
          <a:prstGeom prst="rect">
            <a:avLst/>
          </a:prstGeom>
        </p:spPr>
      </p:pic>
      <p:pic>
        <p:nvPicPr>
          <p:cNvPr id="5" name="Picture 4">
            <a:extLst>
              <a:ext uri="{FF2B5EF4-FFF2-40B4-BE49-F238E27FC236}">
                <a16:creationId xmlns:a16="http://schemas.microsoft.com/office/drawing/2014/main" id="{5E149B76-0438-40A6-8529-12D5F6A65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981" y="3399786"/>
            <a:ext cx="640110" cy="648424"/>
          </a:xfrm>
          <a:prstGeom prst="rect">
            <a:avLst/>
          </a:prstGeom>
        </p:spPr>
      </p:pic>
      <p:pic>
        <p:nvPicPr>
          <p:cNvPr id="6" name="Picture 5">
            <a:extLst>
              <a:ext uri="{FF2B5EF4-FFF2-40B4-BE49-F238E27FC236}">
                <a16:creationId xmlns:a16="http://schemas.microsoft.com/office/drawing/2014/main" id="{555E9B13-69F0-4408-94A1-7B9A2FD8B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771" y="3671693"/>
            <a:ext cx="640110" cy="648424"/>
          </a:xfrm>
          <a:prstGeom prst="rect">
            <a:avLst/>
          </a:prstGeom>
        </p:spPr>
      </p:pic>
      <p:pic>
        <p:nvPicPr>
          <p:cNvPr id="7" name="Picture 6">
            <a:extLst>
              <a:ext uri="{FF2B5EF4-FFF2-40B4-BE49-F238E27FC236}">
                <a16:creationId xmlns:a16="http://schemas.microsoft.com/office/drawing/2014/main" id="{19433A14-AC9A-4054-8DA7-47055247D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698" y="3120509"/>
            <a:ext cx="640110" cy="648424"/>
          </a:xfrm>
          <a:prstGeom prst="rect">
            <a:avLst/>
          </a:prstGeom>
        </p:spPr>
      </p:pic>
      <p:pic>
        <p:nvPicPr>
          <p:cNvPr id="8" name="Picture 7">
            <a:extLst>
              <a:ext uri="{FF2B5EF4-FFF2-40B4-BE49-F238E27FC236}">
                <a16:creationId xmlns:a16="http://schemas.microsoft.com/office/drawing/2014/main" id="{C1E29EDC-D795-443D-9D14-8AFA716D4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832" y="2426194"/>
            <a:ext cx="640110" cy="648424"/>
          </a:xfrm>
          <a:prstGeom prst="rect">
            <a:avLst/>
          </a:prstGeom>
        </p:spPr>
      </p:pic>
      <p:pic>
        <p:nvPicPr>
          <p:cNvPr id="9" name="Picture 8">
            <a:extLst>
              <a:ext uri="{FF2B5EF4-FFF2-40B4-BE49-F238E27FC236}">
                <a16:creationId xmlns:a16="http://schemas.microsoft.com/office/drawing/2014/main" id="{979A6FBE-DD5A-403F-B301-A45F38EF8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832" y="3812844"/>
            <a:ext cx="640110" cy="648424"/>
          </a:xfrm>
          <a:prstGeom prst="rect">
            <a:avLst/>
          </a:prstGeom>
        </p:spPr>
      </p:pic>
      <p:pic>
        <p:nvPicPr>
          <p:cNvPr id="10" name="Picture 9">
            <a:extLst>
              <a:ext uri="{FF2B5EF4-FFF2-40B4-BE49-F238E27FC236}">
                <a16:creationId xmlns:a16="http://schemas.microsoft.com/office/drawing/2014/main" id="{EB517FE9-980A-4D68-9EBE-4607D6016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944" y="2570210"/>
            <a:ext cx="640110" cy="648424"/>
          </a:xfrm>
          <a:prstGeom prst="rect">
            <a:avLst/>
          </a:prstGeom>
        </p:spPr>
      </p:pic>
      <p:pic>
        <p:nvPicPr>
          <p:cNvPr id="11" name="Picture 10">
            <a:extLst>
              <a:ext uri="{FF2B5EF4-FFF2-40B4-BE49-F238E27FC236}">
                <a16:creationId xmlns:a16="http://schemas.microsoft.com/office/drawing/2014/main" id="{87002B12-A82F-4565-B34D-474257714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527" y="2977507"/>
            <a:ext cx="640110" cy="648424"/>
          </a:xfrm>
          <a:prstGeom prst="rect">
            <a:avLst/>
          </a:prstGeom>
        </p:spPr>
      </p:pic>
      <p:pic>
        <p:nvPicPr>
          <p:cNvPr id="12" name="Picture 11">
            <a:extLst>
              <a:ext uri="{FF2B5EF4-FFF2-40B4-BE49-F238E27FC236}">
                <a16:creationId xmlns:a16="http://schemas.microsoft.com/office/drawing/2014/main" id="{37E4522B-EB83-43C1-9C86-E072F800F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0853" y="3752658"/>
            <a:ext cx="640110" cy="648424"/>
          </a:xfrm>
          <a:prstGeom prst="rect">
            <a:avLst/>
          </a:prstGeom>
        </p:spPr>
      </p:pic>
      <p:pic>
        <p:nvPicPr>
          <p:cNvPr id="13" name="Picture 12">
            <a:extLst>
              <a:ext uri="{FF2B5EF4-FFF2-40B4-BE49-F238E27FC236}">
                <a16:creationId xmlns:a16="http://schemas.microsoft.com/office/drawing/2014/main" id="{2AD51373-E11F-450E-A4F9-445EAA27C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736" y="3399786"/>
            <a:ext cx="640110" cy="648424"/>
          </a:xfrm>
          <a:prstGeom prst="rect">
            <a:avLst/>
          </a:prstGeom>
        </p:spPr>
      </p:pic>
      <p:pic>
        <p:nvPicPr>
          <p:cNvPr id="14" name="Picture 13">
            <a:extLst>
              <a:ext uri="{FF2B5EF4-FFF2-40B4-BE49-F238E27FC236}">
                <a16:creationId xmlns:a16="http://schemas.microsoft.com/office/drawing/2014/main" id="{6A7654E2-D2E2-4BEE-A70D-976BC8B3D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546" y="2415776"/>
            <a:ext cx="640110" cy="648424"/>
          </a:xfrm>
          <a:prstGeom prst="rect">
            <a:avLst/>
          </a:prstGeom>
        </p:spPr>
      </p:pic>
      <p:pic>
        <p:nvPicPr>
          <p:cNvPr id="15" name="Picture 14">
            <a:extLst>
              <a:ext uri="{FF2B5EF4-FFF2-40B4-BE49-F238E27FC236}">
                <a16:creationId xmlns:a16="http://schemas.microsoft.com/office/drawing/2014/main" id="{E881C2B3-1EBC-40E2-88A2-8578DAE6B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828" y="2984557"/>
            <a:ext cx="640110" cy="648424"/>
          </a:xfrm>
          <a:prstGeom prst="rect">
            <a:avLst/>
          </a:prstGeom>
        </p:spPr>
      </p:pic>
      <p:pic>
        <p:nvPicPr>
          <p:cNvPr id="16" name="Picture 15">
            <a:extLst>
              <a:ext uri="{FF2B5EF4-FFF2-40B4-BE49-F238E27FC236}">
                <a16:creationId xmlns:a16="http://schemas.microsoft.com/office/drawing/2014/main" id="{155007AB-624B-4BDF-8187-147A0CD4B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6768" y="2884753"/>
            <a:ext cx="640110" cy="648424"/>
          </a:xfrm>
          <a:prstGeom prst="rect">
            <a:avLst/>
          </a:prstGeom>
        </p:spPr>
      </p:pic>
      <p:pic>
        <p:nvPicPr>
          <p:cNvPr id="17" name="Picture 16">
            <a:extLst>
              <a:ext uri="{FF2B5EF4-FFF2-40B4-BE49-F238E27FC236}">
                <a16:creationId xmlns:a16="http://schemas.microsoft.com/office/drawing/2014/main" id="{10F859FF-83F9-4B32-BEFB-BA1500A22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1284" y="3705868"/>
            <a:ext cx="640110" cy="648424"/>
          </a:xfrm>
          <a:prstGeom prst="rect">
            <a:avLst/>
          </a:prstGeom>
        </p:spPr>
      </p:pic>
      <p:sp>
        <p:nvSpPr>
          <p:cNvPr id="23" name="Rectangle 22">
            <a:extLst>
              <a:ext uri="{FF2B5EF4-FFF2-40B4-BE49-F238E27FC236}">
                <a16:creationId xmlns:a16="http://schemas.microsoft.com/office/drawing/2014/main" id="{B5C5C3A5-5D85-4989-AD87-571380D177F6}"/>
              </a:ext>
            </a:extLst>
          </p:cNvPr>
          <p:cNvSpPr/>
          <p:nvPr/>
        </p:nvSpPr>
        <p:spPr>
          <a:xfrm>
            <a:off x="5760876" y="5013177"/>
            <a:ext cx="1375698"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x 5 = 15 </a:t>
            </a:r>
            <a:endParaRPr lang="en-GB" sz="2400" dirty="0">
              <a:solidFill>
                <a:srgbClr val="000000"/>
              </a:solidFill>
              <a:latin typeface="Myriad Pro" panose="020B0503030403020204" pitchFamily="34" charset="0"/>
            </a:endParaRPr>
          </a:p>
        </p:txBody>
      </p:sp>
      <p:sp>
        <p:nvSpPr>
          <p:cNvPr id="24" name="Rectangle 7">
            <a:extLst>
              <a:ext uri="{FF2B5EF4-FFF2-40B4-BE49-F238E27FC236}">
                <a16:creationId xmlns:a16="http://schemas.microsoft.com/office/drawing/2014/main" id="{7916CBE5-AE4D-43A4-B22E-98838045FD90}"/>
              </a:ext>
            </a:extLst>
          </p:cNvPr>
          <p:cNvSpPr>
            <a:spLocks noChangeArrowheads="1"/>
          </p:cNvSpPr>
          <p:nvPr/>
        </p:nvSpPr>
        <p:spPr bwMode="auto">
          <a:xfrm>
            <a:off x="5288670" y="5013176"/>
            <a:ext cx="479425" cy="527050"/>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20" name="Rectangle 19">
            <a:extLst>
              <a:ext uri="{FF2B5EF4-FFF2-40B4-BE49-F238E27FC236}">
                <a16:creationId xmlns:a16="http://schemas.microsoft.com/office/drawing/2014/main" id="{9A7B966A-F439-492E-9597-38F1FFC0E0F1}"/>
              </a:ext>
            </a:extLst>
          </p:cNvPr>
          <p:cNvSpPr/>
          <p:nvPr/>
        </p:nvSpPr>
        <p:spPr>
          <a:xfrm>
            <a:off x="3303440" y="764705"/>
            <a:ext cx="5585120"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rPr>
              <a:t>15 biscuits, 5 in a bag. How many bags?</a:t>
            </a:r>
            <a:endParaRPr lang="en-GB" sz="2400" dirty="0">
              <a:solidFill>
                <a:srgbClr val="000000"/>
              </a:solidFill>
              <a:latin typeface="Myriad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794422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6B235-8C34-4C51-B367-2E5153CFC15D}"/>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2:3</a:t>
            </a:r>
          </a:p>
        </p:txBody>
      </p:sp>
      <p:pic>
        <p:nvPicPr>
          <p:cNvPr id="3" name="Picture 2">
            <a:extLst>
              <a:ext uri="{FF2B5EF4-FFF2-40B4-BE49-F238E27FC236}">
                <a16:creationId xmlns:a16="http://schemas.microsoft.com/office/drawing/2014/main" id="{6AFE9F35-ACE9-4A9B-B750-0E35A521C5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86116" y="1068508"/>
            <a:ext cx="2118567" cy="1807619"/>
          </a:xfrm>
          <a:prstGeom prst="rect">
            <a:avLst/>
          </a:prstGeom>
        </p:spPr>
      </p:pic>
      <p:pic>
        <p:nvPicPr>
          <p:cNvPr id="4" name="Picture 3">
            <a:extLst>
              <a:ext uri="{FF2B5EF4-FFF2-40B4-BE49-F238E27FC236}">
                <a16:creationId xmlns:a16="http://schemas.microsoft.com/office/drawing/2014/main" id="{5586644E-45BD-49F3-BE24-0288DB7FC8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418312" y="1068507"/>
            <a:ext cx="2118567" cy="1870470"/>
          </a:xfrm>
          <a:prstGeom prst="rect">
            <a:avLst/>
          </a:prstGeom>
        </p:spPr>
      </p:pic>
      <p:pic>
        <p:nvPicPr>
          <p:cNvPr id="5" name="Picture 4">
            <a:extLst>
              <a:ext uri="{FF2B5EF4-FFF2-40B4-BE49-F238E27FC236}">
                <a16:creationId xmlns:a16="http://schemas.microsoft.com/office/drawing/2014/main" id="{09DDE529-761A-4EDD-9E03-CA6F527A76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74866" y="1068507"/>
            <a:ext cx="2118567" cy="1870470"/>
          </a:xfrm>
          <a:prstGeom prst="rect">
            <a:avLst/>
          </a:prstGeom>
        </p:spPr>
      </p:pic>
      <p:pic>
        <p:nvPicPr>
          <p:cNvPr id="6" name="Picture 5">
            <a:extLst>
              <a:ext uri="{FF2B5EF4-FFF2-40B4-BE49-F238E27FC236}">
                <a16:creationId xmlns:a16="http://schemas.microsoft.com/office/drawing/2014/main" id="{2C9ACD9F-65CF-4489-8D5D-169BC4B9E6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31420" y="2696938"/>
            <a:ext cx="2118567" cy="830998"/>
          </a:xfrm>
          <a:prstGeom prst="rect">
            <a:avLst/>
          </a:prstGeom>
        </p:spPr>
      </p:pic>
      <p:pic>
        <p:nvPicPr>
          <p:cNvPr id="7" name="Picture 6">
            <a:extLst>
              <a:ext uri="{FF2B5EF4-FFF2-40B4-BE49-F238E27FC236}">
                <a16:creationId xmlns:a16="http://schemas.microsoft.com/office/drawing/2014/main" id="{32D8059A-8222-4C93-BB9E-80B12AAEBA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95497" y="2696938"/>
            <a:ext cx="2118567" cy="830998"/>
          </a:xfrm>
          <a:prstGeom prst="rect">
            <a:avLst/>
          </a:prstGeom>
        </p:spPr>
      </p:pic>
      <p:pic>
        <p:nvPicPr>
          <p:cNvPr id="8" name="Picture 7">
            <a:extLst>
              <a:ext uri="{FF2B5EF4-FFF2-40B4-BE49-F238E27FC236}">
                <a16:creationId xmlns:a16="http://schemas.microsoft.com/office/drawing/2014/main" id="{1E03748B-2B99-4184-96E6-CC99257050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459574" y="2696938"/>
            <a:ext cx="2118567" cy="830998"/>
          </a:xfrm>
          <a:prstGeom prst="rect">
            <a:avLst/>
          </a:prstGeom>
        </p:spPr>
      </p:pic>
      <p:sp>
        <p:nvSpPr>
          <p:cNvPr id="9" name="Rectangle 8">
            <a:extLst>
              <a:ext uri="{FF2B5EF4-FFF2-40B4-BE49-F238E27FC236}">
                <a16:creationId xmlns:a16="http://schemas.microsoft.com/office/drawing/2014/main" id="{BFABE495-27F4-4778-91FF-89D28B920B6E}"/>
              </a:ext>
            </a:extLst>
          </p:cNvPr>
          <p:cNvSpPr/>
          <p:nvPr/>
        </p:nvSpPr>
        <p:spPr>
          <a:xfrm>
            <a:off x="5579942" y="3879387"/>
            <a:ext cx="1149674"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15 ÷ 5 </a:t>
            </a:r>
          </a:p>
        </p:txBody>
      </p:sp>
      <p:pic>
        <p:nvPicPr>
          <p:cNvPr id="10" name="Picture 9">
            <a:extLst>
              <a:ext uri="{FF2B5EF4-FFF2-40B4-BE49-F238E27FC236}">
                <a16:creationId xmlns:a16="http://schemas.microsoft.com/office/drawing/2014/main" id="{CD757650-76A8-4823-B4D9-0661D0C790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6150" y="1168701"/>
            <a:ext cx="640110" cy="648424"/>
          </a:xfrm>
          <a:prstGeom prst="rect">
            <a:avLst/>
          </a:prstGeom>
        </p:spPr>
      </p:pic>
      <p:pic>
        <p:nvPicPr>
          <p:cNvPr id="11" name="Picture 10">
            <a:extLst>
              <a:ext uri="{FF2B5EF4-FFF2-40B4-BE49-F238E27FC236}">
                <a16:creationId xmlns:a16="http://schemas.microsoft.com/office/drawing/2014/main" id="{95B9D8AD-461F-42E8-AF5D-7C4C4F1B09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2552" y="1238852"/>
            <a:ext cx="640110" cy="648424"/>
          </a:xfrm>
          <a:prstGeom prst="rect">
            <a:avLst/>
          </a:prstGeom>
        </p:spPr>
      </p:pic>
      <p:pic>
        <p:nvPicPr>
          <p:cNvPr id="12" name="Picture 11">
            <a:extLst>
              <a:ext uri="{FF2B5EF4-FFF2-40B4-BE49-F238E27FC236}">
                <a16:creationId xmlns:a16="http://schemas.microsoft.com/office/drawing/2014/main" id="{036ADD8A-5177-4A73-B00E-7C8D4910DA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5981" y="1913550"/>
            <a:ext cx="640110" cy="648424"/>
          </a:xfrm>
          <a:prstGeom prst="rect">
            <a:avLst/>
          </a:prstGeom>
        </p:spPr>
      </p:pic>
      <p:pic>
        <p:nvPicPr>
          <p:cNvPr id="13" name="Picture 12">
            <a:extLst>
              <a:ext uri="{FF2B5EF4-FFF2-40B4-BE49-F238E27FC236}">
                <a16:creationId xmlns:a16="http://schemas.microsoft.com/office/drawing/2014/main" id="{B6374C53-4311-40DC-A318-CF2CAA3F22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2771" y="2185457"/>
            <a:ext cx="640110" cy="648424"/>
          </a:xfrm>
          <a:prstGeom prst="rect">
            <a:avLst/>
          </a:prstGeom>
        </p:spPr>
      </p:pic>
      <p:pic>
        <p:nvPicPr>
          <p:cNvPr id="14" name="Picture 13">
            <a:extLst>
              <a:ext uri="{FF2B5EF4-FFF2-40B4-BE49-F238E27FC236}">
                <a16:creationId xmlns:a16="http://schemas.microsoft.com/office/drawing/2014/main" id="{2FF82F97-9722-41DA-8CDC-3CDB0888DF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3698" y="1634273"/>
            <a:ext cx="640110" cy="648424"/>
          </a:xfrm>
          <a:prstGeom prst="rect">
            <a:avLst/>
          </a:prstGeom>
        </p:spPr>
      </p:pic>
      <p:pic>
        <p:nvPicPr>
          <p:cNvPr id="15" name="Picture 14">
            <a:extLst>
              <a:ext uri="{FF2B5EF4-FFF2-40B4-BE49-F238E27FC236}">
                <a16:creationId xmlns:a16="http://schemas.microsoft.com/office/drawing/2014/main" id="{E483F4F3-E0F4-4554-95C9-3398868A94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3832" y="939958"/>
            <a:ext cx="640110" cy="648424"/>
          </a:xfrm>
          <a:prstGeom prst="rect">
            <a:avLst/>
          </a:prstGeom>
        </p:spPr>
      </p:pic>
      <p:pic>
        <p:nvPicPr>
          <p:cNvPr id="16" name="Picture 15">
            <a:extLst>
              <a:ext uri="{FF2B5EF4-FFF2-40B4-BE49-F238E27FC236}">
                <a16:creationId xmlns:a16="http://schemas.microsoft.com/office/drawing/2014/main" id="{DDF90751-EE35-4A3C-9D4A-F095D51136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2832" y="2326608"/>
            <a:ext cx="640110" cy="648424"/>
          </a:xfrm>
          <a:prstGeom prst="rect">
            <a:avLst/>
          </a:prstGeom>
        </p:spPr>
      </p:pic>
      <p:pic>
        <p:nvPicPr>
          <p:cNvPr id="17" name="Picture 16">
            <a:extLst>
              <a:ext uri="{FF2B5EF4-FFF2-40B4-BE49-F238E27FC236}">
                <a16:creationId xmlns:a16="http://schemas.microsoft.com/office/drawing/2014/main" id="{E8BC9105-F4D0-4711-A16A-C12E846C57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1944" y="1083974"/>
            <a:ext cx="640110" cy="648424"/>
          </a:xfrm>
          <a:prstGeom prst="rect">
            <a:avLst/>
          </a:prstGeom>
        </p:spPr>
      </p:pic>
      <p:pic>
        <p:nvPicPr>
          <p:cNvPr id="18" name="Picture 17">
            <a:extLst>
              <a:ext uri="{FF2B5EF4-FFF2-40B4-BE49-F238E27FC236}">
                <a16:creationId xmlns:a16="http://schemas.microsoft.com/office/drawing/2014/main" id="{43F43236-E2BB-4CDD-9AC4-BC37D6A4B5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2527" y="1491271"/>
            <a:ext cx="640110" cy="648424"/>
          </a:xfrm>
          <a:prstGeom prst="rect">
            <a:avLst/>
          </a:prstGeom>
        </p:spPr>
      </p:pic>
      <p:pic>
        <p:nvPicPr>
          <p:cNvPr id="19" name="Picture 18">
            <a:extLst>
              <a:ext uri="{FF2B5EF4-FFF2-40B4-BE49-F238E27FC236}">
                <a16:creationId xmlns:a16="http://schemas.microsoft.com/office/drawing/2014/main" id="{9051DBD6-9105-49A6-A52A-644E0526EE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0853" y="2266422"/>
            <a:ext cx="640110" cy="648424"/>
          </a:xfrm>
          <a:prstGeom prst="rect">
            <a:avLst/>
          </a:prstGeom>
        </p:spPr>
      </p:pic>
      <p:pic>
        <p:nvPicPr>
          <p:cNvPr id="20" name="Picture 19">
            <a:extLst>
              <a:ext uri="{FF2B5EF4-FFF2-40B4-BE49-F238E27FC236}">
                <a16:creationId xmlns:a16="http://schemas.microsoft.com/office/drawing/2014/main" id="{F6758F11-1FDA-4674-A4BE-2EA09D3E61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0736" y="1913550"/>
            <a:ext cx="640110" cy="648424"/>
          </a:xfrm>
          <a:prstGeom prst="rect">
            <a:avLst/>
          </a:prstGeom>
        </p:spPr>
      </p:pic>
      <p:pic>
        <p:nvPicPr>
          <p:cNvPr id="21" name="Picture 20">
            <a:extLst>
              <a:ext uri="{FF2B5EF4-FFF2-40B4-BE49-F238E27FC236}">
                <a16:creationId xmlns:a16="http://schemas.microsoft.com/office/drawing/2014/main" id="{30A3626B-12C4-420A-B1B1-3B0B801567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6865" y="1042753"/>
            <a:ext cx="640110" cy="648424"/>
          </a:xfrm>
          <a:prstGeom prst="rect">
            <a:avLst/>
          </a:prstGeom>
        </p:spPr>
      </p:pic>
      <p:pic>
        <p:nvPicPr>
          <p:cNvPr id="22" name="Picture 21">
            <a:extLst>
              <a:ext uri="{FF2B5EF4-FFF2-40B4-BE49-F238E27FC236}">
                <a16:creationId xmlns:a16="http://schemas.microsoft.com/office/drawing/2014/main" id="{F94CE5A1-EF7E-4DF3-AB3C-777C2940AA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1828" y="1498321"/>
            <a:ext cx="640110" cy="648424"/>
          </a:xfrm>
          <a:prstGeom prst="rect">
            <a:avLst/>
          </a:prstGeom>
        </p:spPr>
      </p:pic>
      <p:pic>
        <p:nvPicPr>
          <p:cNvPr id="23" name="Picture 22">
            <a:extLst>
              <a:ext uri="{FF2B5EF4-FFF2-40B4-BE49-F238E27FC236}">
                <a16:creationId xmlns:a16="http://schemas.microsoft.com/office/drawing/2014/main" id="{C651F692-D39D-4B53-8C88-5CBE714A13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6768" y="1398517"/>
            <a:ext cx="640110" cy="648424"/>
          </a:xfrm>
          <a:prstGeom prst="rect">
            <a:avLst/>
          </a:prstGeom>
        </p:spPr>
      </p:pic>
      <p:pic>
        <p:nvPicPr>
          <p:cNvPr id="24" name="Picture 23">
            <a:extLst>
              <a:ext uri="{FF2B5EF4-FFF2-40B4-BE49-F238E27FC236}">
                <a16:creationId xmlns:a16="http://schemas.microsoft.com/office/drawing/2014/main" id="{091AACA8-A585-4C93-B36D-004A907060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1284" y="2219632"/>
            <a:ext cx="640110" cy="648424"/>
          </a:xfrm>
          <a:prstGeom prst="rect">
            <a:avLst/>
          </a:prstGeom>
        </p:spPr>
      </p:pic>
    </p:spTree>
    <p:extLst>
      <p:ext uri="{BB962C8B-B14F-4D97-AF65-F5344CB8AC3E}">
        <p14:creationId xmlns:p14="http://schemas.microsoft.com/office/powerpoint/2010/main" val="219184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10"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par>
                                <p:cTn id="56" presetID="10"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par>
                                <p:cTn id="62" presetID="10" presetClass="entr" presetSubtype="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29A652B-3A17-43A9-BB5A-D9A1C05E9E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53478" y="3367023"/>
            <a:ext cx="1440044" cy="1382995"/>
          </a:xfrm>
          <a:prstGeom prst="rect">
            <a:avLst/>
          </a:prstGeom>
        </p:spPr>
      </p:pic>
      <p:pic>
        <p:nvPicPr>
          <p:cNvPr id="37" name="Picture 36">
            <a:extLst>
              <a:ext uri="{FF2B5EF4-FFF2-40B4-BE49-F238E27FC236}">
                <a16:creationId xmlns:a16="http://schemas.microsoft.com/office/drawing/2014/main" id="{2EDE935F-35DF-46FF-B489-3AE20DA3B6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78139" y="3494545"/>
            <a:ext cx="1279323" cy="1255472"/>
          </a:xfrm>
          <a:prstGeom prst="rect">
            <a:avLst/>
          </a:prstGeom>
        </p:spPr>
      </p:pic>
      <p:pic>
        <p:nvPicPr>
          <p:cNvPr id="12" name="Picture 11">
            <a:extLst>
              <a:ext uri="{FF2B5EF4-FFF2-40B4-BE49-F238E27FC236}">
                <a16:creationId xmlns:a16="http://schemas.microsoft.com/office/drawing/2014/main" id="{A45F2C0F-E3A9-4E03-B987-B3CC87C4B1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69618" y="3494545"/>
            <a:ext cx="1490560" cy="1255472"/>
          </a:xfrm>
          <a:prstGeom prst="rect">
            <a:avLst/>
          </a:prstGeom>
        </p:spPr>
      </p:pic>
      <p:pic>
        <p:nvPicPr>
          <p:cNvPr id="36" name="Picture 35">
            <a:extLst>
              <a:ext uri="{FF2B5EF4-FFF2-40B4-BE49-F238E27FC236}">
                <a16:creationId xmlns:a16="http://schemas.microsoft.com/office/drawing/2014/main" id="{24C94743-006B-4916-AB56-6C246A626E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72828" y="3501895"/>
            <a:ext cx="1279323" cy="1255472"/>
          </a:xfrm>
          <a:prstGeom prst="rect">
            <a:avLst/>
          </a:prstGeom>
        </p:spPr>
      </p:pic>
      <p:pic>
        <p:nvPicPr>
          <p:cNvPr id="10" name="Picture 9">
            <a:extLst>
              <a:ext uri="{FF2B5EF4-FFF2-40B4-BE49-F238E27FC236}">
                <a16:creationId xmlns:a16="http://schemas.microsoft.com/office/drawing/2014/main" id="{6BE4158D-ABF3-4CD0-9F98-95CFAE8C64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67517" y="3494545"/>
            <a:ext cx="1279323" cy="1255472"/>
          </a:xfrm>
          <a:prstGeom prst="rect">
            <a:avLst/>
          </a:prstGeom>
        </p:spPr>
      </p:pic>
      <p:pic>
        <p:nvPicPr>
          <p:cNvPr id="38" name="Picture 37">
            <a:extLst>
              <a:ext uri="{FF2B5EF4-FFF2-40B4-BE49-F238E27FC236}">
                <a16:creationId xmlns:a16="http://schemas.microsoft.com/office/drawing/2014/main" id="{8649029C-4E3D-4817-9296-1E2F04C335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83450" y="3504519"/>
            <a:ext cx="1279323" cy="1255472"/>
          </a:xfrm>
          <a:prstGeom prst="rect">
            <a:avLst/>
          </a:prstGeom>
        </p:spPr>
      </p:pic>
      <p:pic>
        <p:nvPicPr>
          <p:cNvPr id="39" name="Picture 38">
            <a:extLst>
              <a:ext uri="{FF2B5EF4-FFF2-40B4-BE49-F238E27FC236}">
                <a16:creationId xmlns:a16="http://schemas.microsoft.com/office/drawing/2014/main" id="{15E0C465-F3E1-47DC-B004-92440A99DA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88761" y="3501008"/>
            <a:ext cx="1279323" cy="1255472"/>
          </a:xfrm>
          <a:prstGeom prst="rect">
            <a:avLst/>
          </a:prstGeom>
        </p:spPr>
      </p:pic>
      <p:pic>
        <p:nvPicPr>
          <p:cNvPr id="40" name="Picture 39">
            <a:extLst>
              <a:ext uri="{FF2B5EF4-FFF2-40B4-BE49-F238E27FC236}">
                <a16:creationId xmlns:a16="http://schemas.microsoft.com/office/drawing/2014/main" id="{4FA11C8C-0F80-4A77-82DD-EEE043D323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694072" y="3501008"/>
            <a:ext cx="1279323" cy="1255472"/>
          </a:xfrm>
          <a:prstGeom prst="rect">
            <a:avLst/>
          </a:prstGeom>
        </p:spPr>
      </p:pic>
      <p:pic>
        <p:nvPicPr>
          <p:cNvPr id="42" name="Picture 41">
            <a:extLst>
              <a:ext uri="{FF2B5EF4-FFF2-40B4-BE49-F238E27FC236}">
                <a16:creationId xmlns:a16="http://schemas.microsoft.com/office/drawing/2014/main" id="{05656B92-F872-487A-8B5E-3A4F17C29A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899381" y="3536115"/>
            <a:ext cx="1279323" cy="1255472"/>
          </a:xfrm>
          <a:prstGeom prst="rect">
            <a:avLst/>
          </a:prstGeom>
        </p:spPr>
      </p:pic>
      <p:pic>
        <p:nvPicPr>
          <p:cNvPr id="33" name="Picture 32">
            <a:extLst>
              <a:ext uri="{FF2B5EF4-FFF2-40B4-BE49-F238E27FC236}">
                <a16:creationId xmlns:a16="http://schemas.microsoft.com/office/drawing/2014/main" id="{312ED9D3-BC25-4FE1-9CE5-1FF08408DF2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25329" y="2512939"/>
            <a:ext cx="970154" cy="1023177"/>
          </a:xfrm>
          <a:prstGeom prst="rect">
            <a:avLst/>
          </a:prstGeom>
        </p:spPr>
      </p:pic>
      <p:sp>
        <p:nvSpPr>
          <p:cNvPr id="2" name="Text Placeholder 1">
            <a:extLst>
              <a:ext uri="{FF2B5EF4-FFF2-40B4-BE49-F238E27FC236}">
                <a16:creationId xmlns:a16="http://schemas.microsoft.com/office/drawing/2014/main" id="{387404DA-FC30-4B9A-BD50-58B1BCF6491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2:4</a:t>
            </a:r>
          </a:p>
        </p:txBody>
      </p:sp>
      <p:sp>
        <p:nvSpPr>
          <p:cNvPr id="3" name="Rectangle 2">
            <a:extLst>
              <a:ext uri="{FF2B5EF4-FFF2-40B4-BE49-F238E27FC236}">
                <a16:creationId xmlns:a16="http://schemas.microsoft.com/office/drawing/2014/main" id="{DA77C415-A84B-4618-90B6-89B4202B4C96}"/>
              </a:ext>
            </a:extLst>
          </p:cNvPr>
          <p:cNvSpPr/>
          <p:nvPr/>
        </p:nvSpPr>
        <p:spPr>
          <a:xfrm>
            <a:off x="3298067" y="835201"/>
            <a:ext cx="5713424"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rPr>
              <a:t>14 seeds, 2 in each pot. How many pots?</a:t>
            </a:r>
            <a:endParaRPr lang="en-GB" sz="2400" dirty="0">
              <a:solidFill>
                <a:srgbClr val="000000"/>
              </a:solidFill>
              <a:latin typeface="Myriad Pro" panose="020B0503030403020204" pitchFamily="34" charset="0"/>
            </a:endParaRPr>
          </a:p>
        </p:txBody>
      </p:sp>
      <p:sp>
        <p:nvSpPr>
          <p:cNvPr id="35" name="Oval 34">
            <a:extLst>
              <a:ext uri="{FF2B5EF4-FFF2-40B4-BE49-F238E27FC236}">
                <a16:creationId xmlns:a16="http://schemas.microsoft.com/office/drawing/2014/main" id="{476C051D-AD3D-4FEC-8EA5-B182ECBDDAF8}"/>
              </a:ext>
            </a:extLst>
          </p:cNvPr>
          <p:cNvSpPr/>
          <p:nvPr/>
        </p:nvSpPr>
        <p:spPr bwMode="auto">
          <a:xfrm rot="20392605">
            <a:off x="1826676" y="2142654"/>
            <a:ext cx="803832" cy="484300"/>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3" name="Oval 42">
            <a:extLst>
              <a:ext uri="{FF2B5EF4-FFF2-40B4-BE49-F238E27FC236}">
                <a16:creationId xmlns:a16="http://schemas.microsoft.com/office/drawing/2014/main" id="{3E24679E-6509-4CFD-A583-B37FA8DC92EB}"/>
              </a:ext>
            </a:extLst>
          </p:cNvPr>
          <p:cNvSpPr/>
          <p:nvPr/>
        </p:nvSpPr>
        <p:spPr bwMode="auto">
          <a:xfrm rot="3487734">
            <a:off x="2286603" y="2427243"/>
            <a:ext cx="724441" cy="484300"/>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4" name="Oval 43">
            <a:extLst>
              <a:ext uri="{FF2B5EF4-FFF2-40B4-BE49-F238E27FC236}">
                <a16:creationId xmlns:a16="http://schemas.microsoft.com/office/drawing/2014/main" id="{81C9BB36-D2DC-494C-B101-3212ECE1145F}"/>
              </a:ext>
            </a:extLst>
          </p:cNvPr>
          <p:cNvSpPr/>
          <p:nvPr/>
        </p:nvSpPr>
        <p:spPr bwMode="auto">
          <a:xfrm rot="2167134">
            <a:off x="2642821" y="2090083"/>
            <a:ext cx="702648" cy="484300"/>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5" name="Oval 44">
            <a:extLst>
              <a:ext uri="{FF2B5EF4-FFF2-40B4-BE49-F238E27FC236}">
                <a16:creationId xmlns:a16="http://schemas.microsoft.com/office/drawing/2014/main" id="{4A48BDF6-B151-43D2-83AD-D4A166B49F46}"/>
              </a:ext>
            </a:extLst>
          </p:cNvPr>
          <p:cNvSpPr/>
          <p:nvPr/>
        </p:nvSpPr>
        <p:spPr bwMode="auto">
          <a:xfrm rot="5711800">
            <a:off x="2964957" y="2588952"/>
            <a:ext cx="707851" cy="45141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7" name="Oval 46">
            <a:extLst>
              <a:ext uri="{FF2B5EF4-FFF2-40B4-BE49-F238E27FC236}">
                <a16:creationId xmlns:a16="http://schemas.microsoft.com/office/drawing/2014/main" id="{689BD83A-1826-437A-8397-AC762D7AD9C8}"/>
              </a:ext>
            </a:extLst>
          </p:cNvPr>
          <p:cNvSpPr/>
          <p:nvPr/>
        </p:nvSpPr>
        <p:spPr bwMode="auto">
          <a:xfrm rot="2685370">
            <a:off x="3347786" y="2140024"/>
            <a:ext cx="707851" cy="45141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8" name="Oval 47">
            <a:extLst>
              <a:ext uri="{FF2B5EF4-FFF2-40B4-BE49-F238E27FC236}">
                <a16:creationId xmlns:a16="http://schemas.microsoft.com/office/drawing/2014/main" id="{9F122802-5CDF-4753-87B9-19A9AC8F21DA}"/>
              </a:ext>
            </a:extLst>
          </p:cNvPr>
          <p:cNvSpPr/>
          <p:nvPr/>
        </p:nvSpPr>
        <p:spPr bwMode="auto">
          <a:xfrm rot="8127919">
            <a:off x="3727274" y="2391130"/>
            <a:ext cx="707851" cy="45141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6" name="Picture 15">
            <a:extLst>
              <a:ext uri="{FF2B5EF4-FFF2-40B4-BE49-F238E27FC236}">
                <a16:creationId xmlns:a16="http://schemas.microsoft.com/office/drawing/2014/main" id="{74246C00-3423-4832-A8BC-389638D65D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4203" y="2346745"/>
            <a:ext cx="274334" cy="180810"/>
          </a:xfrm>
          <a:prstGeom prst="rect">
            <a:avLst/>
          </a:prstGeom>
        </p:spPr>
      </p:pic>
      <p:pic>
        <p:nvPicPr>
          <p:cNvPr id="17" name="Picture 16">
            <a:extLst>
              <a:ext uri="{FF2B5EF4-FFF2-40B4-BE49-F238E27FC236}">
                <a16:creationId xmlns:a16="http://schemas.microsoft.com/office/drawing/2014/main" id="{C2EB2639-76F8-4636-9418-9D46330A02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7676" y="2245536"/>
            <a:ext cx="274334" cy="180810"/>
          </a:xfrm>
          <a:prstGeom prst="rect">
            <a:avLst/>
          </a:prstGeom>
        </p:spPr>
      </p:pic>
      <p:pic>
        <p:nvPicPr>
          <p:cNvPr id="18" name="Picture 17">
            <a:extLst>
              <a:ext uri="{FF2B5EF4-FFF2-40B4-BE49-F238E27FC236}">
                <a16:creationId xmlns:a16="http://schemas.microsoft.com/office/drawing/2014/main" id="{C7ABB002-D411-4FDF-A940-BE3A0C006D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5402" y="2168070"/>
            <a:ext cx="274334" cy="180810"/>
          </a:xfrm>
          <a:prstGeom prst="rect">
            <a:avLst/>
          </a:prstGeom>
        </p:spPr>
      </p:pic>
      <p:pic>
        <p:nvPicPr>
          <p:cNvPr id="21" name="Picture 20">
            <a:extLst>
              <a:ext uri="{FF2B5EF4-FFF2-40B4-BE49-F238E27FC236}">
                <a16:creationId xmlns:a16="http://schemas.microsoft.com/office/drawing/2014/main" id="{CA4ED393-45A4-452B-925E-BE51BC920A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0917" y="2658094"/>
            <a:ext cx="274334" cy="180810"/>
          </a:xfrm>
          <a:prstGeom prst="rect">
            <a:avLst/>
          </a:prstGeom>
        </p:spPr>
      </p:pic>
      <p:pic>
        <p:nvPicPr>
          <p:cNvPr id="22" name="Picture 21">
            <a:extLst>
              <a:ext uri="{FF2B5EF4-FFF2-40B4-BE49-F238E27FC236}">
                <a16:creationId xmlns:a16="http://schemas.microsoft.com/office/drawing/2014/main" id="{2C50621D-3DFF-4B51-8F06-9AC8884028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60778">
            <a:off x="3197450" y="2588307"/>
            <a:ext cx="274334" cy="180810"/>
          </a:xfrm>
          <a:prstGeom prst="rect">
            <a:avLst/>
          </a:prstGeom>
        </p:spPr>
      </p:pic>
      <p:pic>
        <p:nvPicPr>
          <p:cNvPr id="23" name="Picture 22">
            <a:extLst>
              <a:ext uri="{FF2B5EF4-FFF2-40B4-BE49-F238E27FC236}">
                <a16:creationId xmlns:a16="http://schemas.microsoft.com/office/drawing/2014/main" id="{EA98BB20-3E13-45DD-8501-17AA40BCAE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800000">
            <a:off x="3155631" y="2831678"/>
            <a:ext cx="274334" cy="180810"/>
          </a:xfrm>
          <a:prstGeom prst="rect">
            <a:avLst/>
          </a:prstGeom>
        </p:spPr>
      </p:pic>
      <p:pic>
        <p:nvPicPr>
          <p:cNvPr id="24" name="Picture 23">
            <a:extLst>
              <a:ext uri="{FF2B5EF4-FFF2-40B4-BE49-F238E27FC236}">
                <a16:creationId xmlns:a16="http://schemas.microsoft.com/office/drawing/2014/main" id="{72CD04F5-CA2E-458A-974F-554E9809CF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800000">
            <a:off x="2573057" y="2740480"/>
            <a:ext cx="274334" cy="180810"/>
          </a:xfrm>
          <a:prstGeom prst="rect">
            <a:avLst/>
          </a:prstGeom>
        </p:spPr>
      </p:pic>
      <p:pic>
        <p:nvPicPr>
          <p:cNvPr id="25" name="Picture 24">
            <a:extLst>
              <a:ext uri="{FF2B5EF4-FFF2-40B4-BE49-F238E27FC236}">
                <a16:creationId xmlns:a16="http://schemas.microsoft.com/office/drawing/2014/main" id="{0E6BEA76-B006-4DBF-93D6-3286863D3F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800000">
            <a:off x="2497900" y="2451816"/>
            <a:ext cx="274334" cy="180810"/>
          </a:xfrm>
          <a:prstGeom prst="rect">
            <a:avLst/>
          </a:prstGeom>
        </p:spPr>
      </p:pic>
      <p:pic>
        <p:nvPicPr>
          <p:cNvPr id="26" name="Picture 25">
            <a:extLst>
              <a:ext uri="{FF2B5EF4-FFF2-40B4-BE49-F238E27FC236}">
                <a16:creationId xmlns:a16="http://schemas.microsoft.com/office/drawing/2014/main" id="{E891408B-E141-483C-BC60-55CE7400DD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800000">
            <a:off x="2828612" y="2117320"/>
            <a:ext cx="274334" cy="180810"/>
          </a:xfrm>
          <a:prstGeom prst="rect">
            <a:avLst/>
          </a:prstGeom>
        </p:spPr>
      </p:pic>
      <p:pic>
        <p:nvPicPr>
          <p:cNvPr id="27" name="Picture 26">
            <a:extLst>
              <a:ext uri="{FF2B5EF4-FFF2-40B4-BE49-F238E27FC236}">
                <a16:creationId xmlns:a16="http://schemas.microsoft.com/office/drawing/2014/main" id="{E08798F7-370F-4602-A06B-B2EE145ABF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800000">
            <a:off x="3666375" y="2403216"/>
            <a:ext cx="274334" cy="180810"/>
          </a:xfrm>
          <a:prstGeom prst="rect">
            <a:avLst/>
          </a:prstGeom>
        </p:spPr>
      </p:pic>
      <p:pic>
        <p:nvPicPr>
          <p:cNvPr id="28" name="Picture 27">
            <a:extLst>
              <a:ext uri="{FF2B5EF4-FFF2-40B4-BE49-F238E27FC236}">
                <a16:creationId xmlns:a16="http://schemas.microsoft.com/office/drawing/2014/main" id="{FEBDD5CC-29CD-4B39-9BA3-459A370F12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754816">
            <a:off x="3880329" y="2654379"/>
            <a:ext cx="274334" cy="180810"/>
          </a:xfrm>
          <a:prstGeom prst="rect">
            <a:avLst/>
          </a:prstGeom>
        </p:spPr>
      </p:pic>
      <p:pic>
        <p:nvPicPr>
          <p:cNvPr id="29" name="Picture 28">
            <a:extLst>
              <a:ext uri="{FF2B5EF4-FFF2-40B4-BE49-F238E27FC236}">
                <a16:creationId xmlns:a16="http://schemas.microsoft.com/office/drawing/2014/main" id="{30401616-F5C8-4312-9D83-790D8439B8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22877">
            <a:off x="4057056" y="2364462"/>
            <a:ext cx="274334" cy="180810"/>
          </a:xfrm>
          <a:prstGeom prst="rect">
            <a:avLst/>
          </a:prstGeom>
        </p:spPr>
      </p:pic>
      <p:pic>
        <p:nvPicPr>
          <p:cNvPr id="30" name="Picture 29">
            <a:extLst>
              <a:ext uri="{FF2B5EF4-FFF2-40B4-BE49-F238E27FC236}">
                <a16:creationId xmlns:a16="http://schemas.microsoft.com/office/drawing/2014/main" id="{FE9024D5-ACCF-4F23-A14E-9AD2C8714D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26434">
            <a:off x="1835441" y="2767620"/>
            <a:ext cx="274334" cy="180810"/>
          </a:xfrm>
          <a:prstGeom prst="rect">
            <a:avLst/>
          </a:prstGeom>
        </p:spPr>
      </p:pic>
      <p:pic>
        <p:nvPicPr>
          <p:cNvPr id="31" name="Picture 30">
            <a:extLst>
              <a:ext uri="{FF2B5EF4-FFF2-40B4-BE49-F238E27FC236}">
                <a16:creationId xmlns:a16="http://schemas.microsoft.com/office/drawing/2014/main" id="{616316FD-5542-4193-9E3C-B5C2CC291D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918729">
            <a:off x="2933417" y="2362644"/>
            <a:ext cx="274334" cy="180810"/>
          </a:xfrm>
          <a:prstGeom prst="rect">
            <a:avLst/>
          </a:prstGeom>
        </p:spPr>
      </p:pic>
      <p:sp>
        <p:nvSpPr>
          <p:cNvPr id="49" name="Rectangle 48">
            <a:extLst>
              <a:ext uri="{FF2B5EF4-FFF2-40B4-BE49-F238E27FC236}">
                <a16:creationId xmlns:a16="http://schemas.microsoft.com/office/drawing/2014/main" id="{440203C2-C321-4B04-9B6A-B2DEBD51D53B}"/>
              </a:ext>
            </a:extLst>
          </p:cNvPr>
          <p:cNvSpPr/>
          <p:nvPr/>
        </p:nvSpPr>
        <p:spPr>
          <a:xfrm>
            <a:off x="4233567" y="5077308"/>
            <a:ext cx="3934860"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14 divided into groups of 2.</a:t>
            </a:r>
            <a:endParaRPr lang="en-GB" sz="2400" dirty="0">
              <a:solidFill>
                <a:srgbClr val="000000"/>
              </a:solidFill>
              <a:latin typeface="Myriad Pro" panose="020B0503030403020204" pitchFamily="34" charset="0"/>
            </a:endParaRPr>
          </a:p>
        </p:txBody>
      </p:sp>
      <p:sp>
        <p:nvSpPr>
          <p:cNvPr id="50" name="Rectangle 49">
            <a:extLst>
              <a:ext uri="{FF2B5EF4-FFF2-40B4-BE49-F238E27FC236}">
                <a16:creationId xmlns:a16="http://schemas.microsoft.com/office/drawing/2014/main" id="{26F5AB06-6BBD-444B-BFE3-84119916B2FA}"/>
              </a:ext>
            </a:extLst>
          </p:cNvPr>
          <p:cNvSpPr/>
          <p:nvPr/>
        </p:nvSpPr>
        <p:spPr>
          <a:xfrm>
            <a:off x="5585283" y="5661249"/>
            <a:ext cx="1107996"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14 ÷ 2 </a:t>
            </a:r>
            <a:endParaRPr lang="en-GB" sz="2400" dirty="0">
              <a:solidFill>
                <a:srgbClr val="000000"/>
              </a:solidFill>
              <a:latin typeface="Myriad Pro" panose="020B0503030403020204" pitchFamily="34" charset="0"/>
            </a:endParaRPr>
          </a:p>
        </p:txBody>
      </p:sp>
      <p:pic>
        <p:nvPicPr>
          <p:cNvPr id="41" name="Picture 40">
            <a:extLst>
              <a:ext uri="{FF2B5EF4-FFF2-40B4-BE49-F238E27FC236}">
                <a16:creationId xmlns:a16="http://schemas.microsoft.com/office/drawing/2014/main" id="{6976403C-5F97-4165-B0DF-6A09B74A07F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087888" y="3526273"/>
            <a:ext cx="646774" cy="1819524"/>
          </a:xfrm>
          <a:prstGeom prst="rect">
            <a:avLst/>
          </a:prstGeom>
        </p:spPr>
      </p:pic>
      <p:pic>
        <p:nvPicPr>
          <p:cNvPr id="46" name="Picture 45">
            <a:extLst>
              <a:ext uri="{FF2B5EF4-FFF2-40B4-BE49-F238E27FC236}">
                <a16:creationId xmlns:a16="http://schemas.microsoft.com/office/drawing/2014/main" id="{FF3B1A6B-25F4-4A41-9137-62D3C2CA0F5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313322" y="3523959"/>
            <a:ext cx="646774" cy="1819524"/>
          </a:xfrm>
          <a:prstGeom prst="rect">
            <a:avLst/>
          </a:prstGeom>
        </p:spPr>
      </p:pic>
      <p:pic>
        <p:nvPicPr>
          <p:cNvPr id="51" name="Picture 50">
            <a:extLst>
              <a:ext uri="{FF2B5EF4-FFF2-40B4-BE49-F238E27FC236}">
                <a16:creationId xmlns:a16="http://schemas.microsoft.com/office/drawing/2014/main" id="{0F35C4F4-887A-488B-9D74-3F5D58DDC58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490517" y="3521416"/>
            <a:ext cx="646774" cy="1819524"/>
          </a:xfrm>
          <a:prstGeom prst="rect">
            <a:avLst/>
          </a:prstGeom>
        </p:spPr>
      </p:pic>
      <p:pic>
        <p:nvPicPr>
          <p:cNvPr id="52" name="Picture 51">
            <a:extLst>
              <a:ext uri="{FF2B5EF4-FFF2-40B4-BE49-F238E27FC236}">
                <a16:creationId xmlns:a16="http://schemas.microsoft.com/office/drawing/2014/main" id="{48790424-F896-46FC-B8D7-9CBE4B3D56B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705103" y="3522443"/>
            <a:ext cx="646774" cy="1819524"/>
          </a:xfrm>
          <a:prstGeom prst="rect">
            <a:avLst/>
          </a:prstGeom>
        </p:spPr>
      </p:pic>
    </p:spTree>
    <p:extLst>
      <p:ext uri="{BB962C8B-B14F-4D97-AF65-F5344CB8AC3E}">
        <p14:creationId xmlns:p14="http://schemas.microsoft.com/office/powerpoint/2010/main" val="380442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3.33333E-6 L 0.01545 0.23032 " pathEditMode="relative" rAng="0" ptsTypes="AA">
                                      <p:cBhvr>
                                        <p:cTn id="6" dur="2000" fill="hold"/>
                                        <p:tgtEl>
                                          <p:spTgt spid="30"/>
                                        </p:tgtEl>
                                        <p:attrNameLst>
                                          <p:attrName>ppt_x</p:attrName>
                                          <p:attrName>ppt_y</p:attrName>
                                        </p:attrNameLst>
                                      </p:cBhvr>
                                      <p:rCtr x="764" y="11505"/>
                                    </p:animMotion>
                                  </p:childTnLst>
                                </p:cTn>
                              </p:par>
                              <p:par>
                                <p:cTn id="7" presetID="42" presetClass="path" presetSubtype="0" accel="50000" decel="50000" fill="hold" nodeType="withEffect">
                                  <p:stCondLst>
                                    <p:cond delay="0"/>
                                  </p:stCondLst>
                                  <p:childTnLst>
                                    <p:animMotion origin="layout" path="M 1.38889E-6 -4.44444E-6 L 0.00434 0.23241 " pathEditMode="relative" rAng="0" ptsTypes="AA">
                                      <p:cBhvr>
                                        <p:cTn id="8" dur="2000" fill="hold"/>
                                        <p:tgtEl>
                                          <p:spTgt spid="21"/>
                                        </p:tgtEl>
                                        <p:attrNameLst>
                                          <p:attrName>ppt_x</p:attrName>
                                          <p:attrName>ppt_y</p:attrName>
                                        </p:attrNameLst>
                                      </p:cBhvr>
                                      <p:rCtr x="208" y="11620"/>
                                    </p:animMotion>
                                  </p:childTnLst>
                                </p:cTn>
                              </p:par>
                              <p:par>
                                <p:cTn id="9" presetID="10" presetClass="exit" presetSubtype="0" fill="hold" nodeType="withEffect">
                                  <p:stCondLst>
                                    <p:cond delay="0"/>
                                  </p:stCondLst>
                                  <p:childTnLst>
                                    <p:animEffect transition="out" filter="fade">
                                      <p:cBhvr>
                                        <p:cTn id="10" dur="500"/>
                                        <p:tgtEl>
                                          <p:spTgt spid="33"/>
                                        </p:tgtEl>
                                      </p:cBhvr>
                                    </p:animEffect>
                                    <p:set>
                                      <p:cBhvr>
                                        <p:cTn id="11" dur="1" fill="hold">
                                          <p:stCondLst>
                                            <p:cond delay="499"/>
                                          </p:stCondLst>
                                        </p:cTn>
                                        <p:tgtEl>
                                          <p:spTgt spid="3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par>
                          <p:cTn id="17" fill="hold">
                            <p:stCondLst>
                              <p:cond delay="500"/>
                            </p:stCondLst>
                            <p:childTnLst>
                              <p:par>
                                <p:cTn id="18" presetID="42" presetClass="path" presetSubtype="0" accel="50000" decel="50000" fill="hold" nodeType="afterEffect">
                                  <p:stCondLst>
                                    <p:cond delay="250"/>
                                  </p:stCondLst>
                                  <p:childTnLst>
                                    <p:animMotion origin="layout" path="M -4.16667E-6 1.11111E-6 L 0.1026 0.27616 " pathEditMode="relative" rAng="0" ptsTypes="AA">
                                      <p:cBhvr>
                                        <p:cTn id="19" dur="2000" fill="hold"/>
                                        <p:tgtEl>
                                          <p:spTgt spid="16"/>
                                        </p:tgtEl>
                                        <p:attrNameLst>
                                          <p:attrName>ppt_x</p:attrName>
                                          <p:attrName>ppt_y</p:attrName>
                                        </p:attrNameLst>
                                      </p:cBhvr>
                                      <p:rCtr x="5195" y="14005"/>
                                    </p:animMotion>
                                  </p:childTnLst>
                                </p:cTn>
                              </p:par>
                              <p:par>
                                <p:cTn id="20" presetID="42" presetClass="path" presetSubtype="0" accel="50000" decel="50000" fill="hold" nodeType="withEffect">
                                  <p:stCondLst>
                                    <p:cond delay="250"/>
                                  </p:stCondLst>
                                  <p:childTnLst>
                                    <p:animMotion origin="layout" path="M -6.25E-7 3.7037E-6 L 0.0888 0.30579 " pathEditMode="relative" rAng="0" ptsTypes="AA">
                                      <p:cBhvr>
                                        <p:cTn id="21" dur="2000" fill="hold"/>
                                        <p:tgtEl>
                                          <p:spTgt spid="17"/>
                                        </p:tgtEl>
                                        <p:attrNameLst>
                                          <p:attrName>ppt_x</p:attrName>
                                          <p:attrName>ppt_y</p:attrName>
                                        </p:attrNameLst>
                                      </p:cBhvr>
                                      <p:rCtr x="4479" y="15301"/>
                                    </p:animMotion>
                                  </p:childTnLst>
                                </p:cTn>
                              </p:par>
                              <p:par>
                                <p:cTn id="22" presetID="10" presetClass="exit" presetSubtype="0" fill="hold" grpId="1" nodeType="withEffect">
                                  <p:stCondLst>
                                    <p:cond delay="250"/>
                                  </p:stCondLst>
                                  <p:childTnLst>
                                    <p:animEffect transition="out" filter="fade">
                                      <p:cBhvr>
                                        <p:cTn id="23" dur="500"/>
                                        <p:tgtEl>
                                          <p:spTgt spid="35"/>
                                        </p:tgtEl>
                                      </p:cBhvr>
                                    </p:animEffect>
                                    <p:set>
                                      <p:cBhvr>
                                        <p:cTn id="24" dur="1" fill="hold">
                                          <p:stCondLst>
                                            <p:cond delay="499"/>
                                          </p:stCondLst>
                                        </p:cTn>
                                        <p:tgtEl>
                                          <p:spTgt spid="3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par>
                          <p:cTn id="30" fill="hold">
                            <p:stCondLst>
                              <p:cond delay="500"/>
                            </p:stCondLst>
                            <p:childTnLst>
                              <p:par>
                                <p:cTn id="31" presetID="42" presetClass="path" presetSubtype="0" accel="50000" decel="50000" fill="hold" nodeType="afterEffect">
                                  <p:stCondLst>
                                    <p:cond delay="200"/>
                                  </p:stCondLst>
                                  <p:childTnLst>
                                    <p:animMotion origin="layout" path="M -3.54167E-6 3.33333E-6 L 0.16302 0.23681 " pathEditMode="relative" rAng="0" ptsTypes="AA">
                                      <p:cBhvr>
                                        <p:cTn id="32" dur="2000" fill="hold"/>
                                        <p:tgtEl>
                                          <p:spTgt spid="24"/>
                                        </p:tgtEl>
                                        <p:attrNameLst>
                                          <p:attrName>ppt_x</p:attrName>
                                          <p:attrName>ppt_y</p:attrName>
                                        </p:attrNameLst>
                                      </p:cBhvr>
                                      <p:rCtr x="7904" y="11944"/>
                                    </p:animMotion>
                                  </p:childTnLst>
                                </p:cTn>
                              </p:par>
                              <p:par>
                                <p:cTn id="33" presetID="42" presetClass="path" presetSubtype="0" accel="50000" decel="50000" fill="hold" nodeType="withEffect">
                                  <p:stCondLst>
                                    <p:cond delay="200"/>
                                  </p:stCondLst>
                                  <p:childTnLst>
                                    <p:animMotion origin="layout" path="M -2.29167E-6 1.48148E-6 L 0.16471 0.25347 " pathEditMode="relative" rAng="0" ptsTypes="AA">
                                      <p:cBhvr>
                                        <p:cTn id="34" dur="2000" fill="hold"/>
                                        <p:tgtEl>
                                          <p:spTgt spid="25"/>
                                        </p:tgtEl>
                                        <p:attrNameLst>
                                          <p:attrName>ppt_x</p:attrName>
                                          <p:attrName>ppt_y</p:attrName>
                                        </p:attrNameLst>
                                      </p:cBhvr>
                                      <p:rCtr x="8333" y="12778"/>
                                    </p:animMotion>
                                  </p:childTnLst>
                                </p:cTn>
                              </p:par>
                              <p:par>
                                <p:cTn id="35" presetID="10" presetClass="exit" presetSubtype="0" fill="hold" grpId="1" nodeType="withEffect">
                                  <p:stCondLst>
                                    <p:cond delay="250"/>
                                  </p:stCondLst>
                                  <p:childTnLst>
                                    <p:animEffect transition="out" filter="fade">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par>
                                <p:cTn id="43" presetID="10" presetClass="exit" presetSubtype="0" fill="hold" nodeType="withEffect">
                                  <p:stCondLst>
                                    <p:cond delay="0"/>
                                  </p:stCondLst>
                                  <p:childTnLst>
                                    <p:animEffect transition="out" filter="fade">
                                      <p:cBhvr>
                                        <p:cTn id="44" dur="500"/>
                                        <p:tgtEl>
                                          <p:spTgt spid="41"/>
                                        </p:tgtEl>
                                      </p:cBhvr>
                                    </p:animEffect>
                                    <p:set>
                                      <p:cBhvr>
                                        <p:cTn id="45" dur="1" fill="hold">
                                          <p:stCondLst>
                                            <p:cond delay="499"/>
                                          </p:stCondLst>
                                        </p:cTn>
                                        <p:tgtEl>
                                          <p:spTgt spid="41"/>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0"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par>
                          <p:cTn id="52" fill="hold">
                            <p:stCondLst>
                              <p:cond delay="500"/>
                            </p:stCondLst>
                            <p:childTnLst>
                              <p:par>
                                <p:cTn id="53" presetID="42" presetClass="path" presetSubtype="0" accel="50000" decel="50000" fill="hold" nodeType="afterEffect">
                                  <p:stCondLst>
                                    <p:cond delay="200"/>
                                  </p:stCondLst>
                                  <p:childTnLst>
                                    <p:animMotion origin="layout" path="M 4.375E-6 3.7037E-6 L 0.24466 0.33958 " pathEditMode="relative" rAng="0" ptsTypes="AA">
                                      <p:cBhvr>
                                        <p:cTn id="54" dur="2000" fill="hold"/>
                                        <p:tgtEl>
                                          <p:spTgt spid="26"/>
                                        </p:tgtEl>
                                        <p:attrNameLst>
                                          <p:attrName>ppt_x</p:attrName>
                                          <p:attrName>ppt_y</p:attrName>
                                        </p:attrNameLst>
                                      </p:cBhvr>
                                      <p:rCtr x="12344" y="16690"/>
                                    </p:animMotion>
                                  </p:childTnLst>
                                </p:cTn>
                              </p:par>
                              <p:par>
                                <p:cTn id="55" presetID="42" presetClass="path" presetSubtype="0" accel="50000" decel="50000" fill="hold" nodeType="withEffect">
                                  <p:stCondLst>
                                    <p:cond delay="250"/>
                                  </p:stCondLst>
                                  <p:childTnLst>
                                    <p:animMotion origin="layout" path="M -3.95833E-6 -4.44444E-6 L 0.22657 0.26898 " pathEditMode="relative" rAng="0" ptsTypes="AA">
                                      <p:cBhvr>
                                        <p:cTn id="56" dur="2000" fill="hold"/>
                                        <p:tgtEl>
                                          <p:spTgt spid="31"/>
                                        </p:tgtEl>
                                        <p:attrNameLst>
                                          <p:attrName>ppt_x</p:attrName>
                                          <p:attrName>ppt_y</p:attrName>
                                        </p:attrNameLst>
                                      </p:cBhvr>
                                      <p:rCtr x="11289" y="13796"/>
                                    </p:animMotion>
                                  </p:childTnLst>
                                </p:cTn>
                              </p:par>
                              <p:par>
                                <p:cTn id="57" presetID="10" presetClass="exit" presetSubtype="0" fill="hold" grpId="1" nodeType="withEffect">
                                  <p:stCondLst>
                                    <p:cond delay="250"/>
                                  </p:stCondLst>
                                  <p:childTnLst>
                                    <p:animEffect transition="out" filter="fade">
                                      <p:cBhvr>
                                        <p:cTn id="58" dur="500"/>
                                        <p:tgtEl>
                                          <p:spTgt spid="44"/>
                                        </p:tgtEl>
                                      </p:cBhvr>
                                    </p:animEffect>
                                    <p:set>
                                      <p:cBhvr>
                                        <p:cTn id="59" dur="1" fill="hold">
                                          <p:stCondLst>
                                            <p:cond delay="499"/>
                                          </p:stCondLst>
                                        </p:cTn>
                                        <p:tgtEl>
                                          <p:spTgt spid="4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par>
                                <p:cTn id="65" presetID="10" presetClass="exit" presetSubtype="0" fill="hold" nodeType="withEffect">
                                  <p:stCondLst>
                                    <p:cond delay="0"/>
                                  </p:stCondLst>
                                  <p:childTnLst>
                                    <p:animEffect transition="out" filter="fade">
                                      <p:cBhvr>
                                        <p:cTn id="66" dur="500"/>
                                        <p:tgtEl>
                                          <p:spTgt spid="46"/>
                                        </p:tgtEl>
                                      </p:cBhvr>
                                    </p:animEffect>
                                    <p:set>
                                      <p:cBhvr>
                                        <p:cTn id="67" dur="1" fill="hold">
                                          <p:stCondLst>
                                            <p:cond delay="499"/>
                                          </p:stCondLst>
                                        </p:cTn>
                                        <p:tgtEl>
                                          <p:spTgt spid="46"/>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par>
                                <p:cTn id="71" presetID="10" presetClass="entr" presetSubtype="0"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par>
                          <p:cTn id="74" fill="hold">
                            <p:stCondLst>
                              <p:cond delay="500"/>
                            </p:stCondLst>
                            <p:childTnLst>
                              <p:par>
                                <p:cTn id="75" presetID="42" presetClass="path" presetSubtype="0" accel="50000" decel="50000" fill="hold" nodeType="afterEffect">
                                  <p:stCondLst>
                                    <p:cond delay="250"/>
                                  </p:stCondLst>
                                  <p:childTnLst>
                                    <p:animMotion origin="layout" path="M -1.875E-6 -3.7037E-6 L 0.31211 0.22847 " pathEditMode="relative" rAng="0" ptsTypes="AA">
                                      <p:cBhvr>
                                        <p:cTn id="76" dur="2000" fill="hold"/>
                                        <p:tgtEl>
                                          <p:spTgt spid="23"/>
                                        </p:tgtEl>
                                        <p:attrNameLst>
                                          <p:attrName>ppt_x</p:attrName>
                                          <p:attrName>ppt_y</p:attrName>
                                        </p:attrNameLst>
                                      </p:cBhvr>
                                      <p:rCtr x="15612" y="11296"/>
                                    </p:animMotion>
                                  </p:childTnLst>
                                </p:cTn>
                              </p:par>
                              <p:par>
                                <p:cTn id="77" presetID="42" presetClass="path" presetSubtype="0" accel="50000" decel="50000" fill="hold" nodeType="withEffect">
                                  <p:stCondLst>
                                    <p:cond delay="250"/>
                                  </p:stCondLst>
                                  <p:childTnLst>
                                    <p:animMotion origin="layout" path="M 3.125E-6 4.81481E-6 L 0.30338 0.2338 " pathEditMode="relative" rAng="0" ptsTypes="AA">
                                      <p:cBhvr>
                                        <p:cTn id="78" dur="2000" fill="hold"/>
                                        <p:tgtEl>
                                          <p:spTgt spid="22"/>
                                        </p:tgtEl>
                                        <p:attrNameLst>
                                          <p:attrName>ppt_x</p:attrName>
                                          <p:attrName>ppt_y</p:attrName>
                                        </p:attrNameLst>
                                      </p:cBhvr>
                                      <p:rCtr x="15182" y="11644"/>
                                    </p:animMotion>
                                  </p:childTnLst>
                                </p:cTn>
                              </p:par>
                              <p:par>
                                <p:cTn id="79" presetID="10" presetClass="exit" presetSubtype="0" fill="hold" grpId="1" nodeType="withEffect">
                                  <p:stCondLst>
                                    <p:cond delay="250"/>
                                  </p:stCondLst>
                                  <p:childTnLst>
                                    <p:animEffect transition="out" filter="fade">
                                      <p:cBhvr>
                                        <p:cTn id="80" dur="500"/>
                                        <p:tgtEl>
                                          <p:spTgt spid="45"/>
                                        </p:tgtEl>
                                      </p:cBhvr>
                                    </p:animEffect>
                                    <p:set>
                                      <p:cBhvr>
                                        <p:cTn id="81" dur="1" fill="hold">
                                          <p:stCondLst>
                                            <p:cond delay="499"/>
                                          </p:stCondLst>
                                        </p:cTn>
                                        <p:tgtEl>
                                          <p:spTgt spid="4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par>
                                <p:cTn id="87" presetID="10" presetClass="exit" presetSubtype="0" fill="hold" nodeType="withEffect">
                                  <p:stCondLst>
                                    <p:cond delay="0"/>
                                  </p:stCondLst>
                                  <p:childTnLst>
                                    <p:animEffect transition="out" filter="fade">
                                      <p:cBhvr>
                                        <p:cTn id="88" dur="500"/>
                                        <p:tgtEl>
                                          <p:spTgt spid="51"/>
                                        </p:tgtEl>
                                      </p:cBhvr>
                                    </p:animEffect>
                                    <p:set>
                                      <p:cBhvr>
                                        <p:cTn id="89" dur="1" fill="hold">
                                          <p:stCondLst>
                                            <p:cond delay="499"/>
                                          </p:stCondLst>
                                        </p:cTn>
                                        <p:tgtEl>
                                          <p:spTgt spid="51"/>
                                        </p:tgtEl>
                                        <p:attrNameLst>
                                          <p:attrName>style.visibility</p:attrName>
                                        </p:attrNameLst>
                                      </p:cBhvr>
                                      <p:to>
                                        <p:strVal val="hidden"/>
                                      </p:to>
                                    </p:set>
                                  </p:childTnLst>
                                </p:cTn>
                              </p:par>
                              <p:par>
                                <p:cTn id="90" presetID="10" presetClass="entr" presetSubtype="0"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10" presetClass="entr" presetSubtype="0" fill="hold"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500"/>
                                        <p:tgtEl>
                                          <p:spTgt spid="52"/>
                                        </p:tgtEl>
                                      </p:cBhvr>
                                    </p:animEffect>
                                  </p:childTnLst>
                                </p:cTn>
                              </p:par>
                            </p:childTnLst>
                          </p:cTn>
                        </p:par>
                        <p:par>
                          <p:cTn id="96" fill="hold">
                            <p:stCondLst>
                              <p:cond delay="500"/>
                            </p:stCondLst>
                            <p:childTnLst>
                              <p:par>
                                <p:cTn id="97" presetID="42" presetClass="path" presetSubtype="0" accel="50000" decel="50000" fill="hold" nodeType="afterEffect">
                                  <p:stCondLst>
                                    <p:cond delay="250"/>
                                  </p:stCondLst>
                                  <p:childTnLst>
                                    <p:animMotion origin="layout" path="M 1.25E-6 4.81481E-6 L 0.37865 0.28333 " pathEditMode="relative" rAng="0" ptsTypes="AA">
                                      <p:cBhvr>
                                        <p:cTn id="98" dur="2000" fill="hold"/>
                                        <p:tgtEl>
                                          <p:spTgt spid="27"/>
                                        </p:tgtEl>
                                        <p:attrNameLst>
                                          <p:attrName>ppt_x</p:attrName>
                                          <p:attrName>ppt_y</p:attrName>
                                        </p:attrNameLst>
                                      </p:cBhvr>
                                      <p:rCtr x="18945" y="14028"/>
                                    </p:animMotion>
                                  </p:childTnLst>
                                </p:cTn>
                              </p:par>
                              <p:par>
                                <p:cTn id="99" presetID="42" presetClass="path" presetSubtype="0" accel="50000" decel="50000" fill="hold" nodeType="withEffect">
                                  <p:stCondLst>
                                    <p:cond delay="250"/>
                                  </p:stCondLst>
                                  <p:childTnLst>
                                    <p:animMotion origin="layout" path="M 1.875E-6 3.7037E-6 L 0.38464 0.29653 " pathEditMode="relative" rAng="0" ptsTypes="AA">
                                      <p:cBhvr>
                                        <p:cTn id="100" dur="2000" fill="hold"/>
                                        <p:tgtEl>
                                          <p:spTgt spid="18"/>
                                        </p:tgtEl>
                                        <p:attrNameLst>
                                          <p:attrName>ppt_x</p:attrName>
                                          <p:attrName>ppt_y</p:attrName>
                                        </p:attrNameLst>
                                      </p:cBhvr>
                                      <p:rCtr x="19284" y="14907"/>
                                    </p:animMotion>
                                  </p:childTnLst>
                                </p:cTn>
                              </p:par>
                              <p:par>
                                <p:cTn id="101" presetID="10" presetClass="exit" presetSubtype="0" fill="hold" grpId="1" nodeType="withEffect">
                                  <p:stCondLst>
                                    <p:cond delay="250"/>
                                  </p:stCondLst>
                                  <p:childTnLst>
                                    <p:animEffect transition="out" filter="fade">
                                      <p:cBhvr>
                                        <p:cTn id="102" dur="500"/>
                                        <p:tgtEl>
                                          <p:spTgt spid="47"/>
                                        </p:tgtEl>
                                      </p:cBhvr>
                                    </p:animEffect>
                                    <p:set>
                                      <p:cBhvr>
                                        <p:cTn id="103" dur="1" fill="hold">
                                          <p:stCondLst>
                                            <p:cond delay="499"/>
                                          </p:stCondLst>
                                        </p:cTn>
                                        <p:tgtEl>
                                          <p:spTgt spid="47"/>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52"/>
                                        </p:tgtEl>
                                      </p:cBhvr>
                                    </p:animEffect>
                                    <p:set>
                                      <p:cBhvr>
                                        <p:cTn id="108" dur="1" fill="hold">
                                          <p:stCondLst>
                                            <p:cond delay="499"/>
                                          </p:stCondLst>
                                        </p:cTn>
                                        <p:tgtEl>
                                          <p:spTgt spid="52"/>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fade">
                                      <p:cBhvr>
                                        <p:cTn id="111" dur="500"/>
                                        <p:tgtEl>
                                          <p:spTgt spid="42"/>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fade">
                                      <p:cBhvr>
                                        <p:cTn id="114" dur="500"/>
                                        <p:tgtEl>
                                          <p:spTgt spid="48"/>
                                        </p:tgtEl>
                                      </p:cBhvr>
                                    </p:animEffect>
                                  </p:childTnLst>
                                </p:cTn>
                              </p:par>
                            </p:childTnLst>
                          </p:cTn>
                        </p:par>
                        <p:par>
                          <p:cTn id="115" fill="hold">
                            <p:stCondLst>
                              <p:cond delay="500"/>
                            </p:stCondLst>
                            <p:childTnLst>
                              <p:par>
                                <p:cTn id="116" presetID="42" presetClass="path" presetSubtype="0" accel="50000" decel="50000" fill="hold" nodeType="afterEffect">
                                  <p:stCondLst>
                                    <p:cond delay="250"/>
                                  </p:stCondLst>
                                  <p:childTnLst>
                                    <p:animMotion origin="layout" path="M 2.29167E-6 1.48148E-6 L 0.4457 0.29954 " pathEditMode="relative" rAng="0" ptsTypes="AA">
                                      <p:cBhvr>
                                        <p:cTn id="117" dur="2000" fill="hold"/>
                                        <p:tgtEl>
                                          <p:spTgt spid="29"/>
                                        </p:tgtEl>
                                        <p:attrNameLst>
                                          <p:attrName>ppt_x</p:attrName>
                                          <p:attrName>ppt_y</p:attrName>
                                        </p:attrNameLst>
                                      </p:cBhvr>
                                      <p:rCtr x="22370" y="15069"/>
                                    </p:animMotion>
                                  </p:childTnLst>
                                </p:cTn>
                              </p:par>
                              <p:par>
                                <p:cTn id="118" presetID="42" presetClass="path" presetSubtype="0" accel="50000" decel="50000" fill="hold" nodeType="withEffect">
                                  <p:stCondLst>
                                    <p:cond delay="250"/>
                                  </p:stCondLst>
                                  <p:childTnLst>
                                    <p:animMotion origin="layout" path="M -3.54167E-6 2.22222E-6 L 0.43346 0.23634 " pathEditMode="relative" rAng="0" ptsTypes="AA">
                                      <p:cBhvr>
                                        <p:cTn id="119" dur="2000" fill="hold"/>
                                        <p:tgtEl>
                                          <p:spTgt spid="28"/>
                                        </p:tgtEl>
                                        <p:attrNameLst>
                                          <p:attrName>ppt_x</p:attrName>
                                          <p:attrName>ppt_y</p:attrName>
                                        </p:attrNameLst>
                                      </p:cBhvr>
                                      <p:rCtr x="21784" y="11690"/>
                                    </p:animMotion>
                                  </p:childTnLst>
                                </p:cTn>
                              </p:par>
                              <p:par>
                                <p:cTn id="120" presetID="10" presetClass="exit" presetSubtype="0" fill="hold" grpId="0" nodeType="withEffect">
                                  <p:stCondLst>
                                    <p:cond delay="250"/>
                                  </p:stCondLst>
                                  <p:childTnLst>
                                    <p:animEffect transition="out" filter="fade">
                                      <p:cBhvr>
                                        <p:cTn id="121" dur="500"/>
                                        <p:tgtEl>
                                          <p:spTgt spid="48"/>
                                        </p:tgtEl>
                                      </p:cBhvr>
                                    </p:animEffect>
                                    <p:set>
                                      <p:cBhvr>
                                        <p:cTn id="122" dur="1" fill="hold">
                                          <p:stCondLst>
                                            <p:cond delay="499"/>
                                          </p:stCondLst>
                                        </p:cTn>
                                        <p:tgtEl>
                                          <p:spTgt spid="4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fade">
                                      <p:cBhvr>
                                        <p:cTn id="127" dur="500"/>
                                        <p:tgtEl>
                                          <p:spTgt spid="49"/>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fade">
                                      <p:cBhvr>
                                        <p:cTn id="1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43" grpId="0" animBg="1"/>
      <p:bldP spid="43" grpId="1" animBg="1"/>
      <p:bldP spid="44" grpId="0" animBg="1"/>
      <p:bldP spid="44" grpId="1" animBg="1"/>
      <p:bldP spid="45" grpId="0" animBg="1"/>
      <p:bldP spid="45" grpId="1" animBg="1"/>
      <p:bldP spid="47" grpId="0" animBg="1"/>
      <p:bldP spid="47" grpId="1" animBg="1"/>
      <p:bldP spid="48" grpId="0" animBg="1"/>
      <p:bldP spid="48" grpId="1" animBg="1"/>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3C24EFDE-EBD9-4E5C-884B-507917EA04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251072" y="4118761"/>
            <a:ext cx="2036709" cy="878241"/>
          </a:xfrm>
          <a:prstGeom prst="rect">
            <a:avLst/>
          </a:prstGeom>
        </p:spPr>
      </p:pic>
      <p:pic>
        <p:nvPicPr>
          <p:cNvPr id="25" name="Picture 24">
            <a:extLst>
              <a:ext uri="{FF2B5EF4-FFF2-40B4-BE49-F238E27FC236}">
                <a16:creationId xmlns:a16="http://schemas.microsoft.com/office/drawing/2014/main" id="{FD2AB9B4-F266-488C-9B44-71F6725D6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696" y="1357301"/>
            <a:ext cx="1770696" cy="2261170"/>
          </a:xfrm>
          <a:prstGeom prst="rect">
            <a:avLst/>
          </a:prstGeom>
        </p:spPr>
      </p:pic>
      <p:pic>
        <p:nvPicPr>
          <p:cNvPr id="4" name="Picture 3">
            <a:extLst>
              <a:ext uri="{FF2B5EF4-FFF2-40B4-BE49-F238E27FC236}">
                <a16:creationId xmlns:a16="http://schemas.microsoft.com/office/drawing/2014/main" id="{74DEF0BD-8718-4F4A-8C1C-177CE935FF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847528" y="4118363"/>
            <a:ext cx="6318826" cy="878638"/>
          </a:xfrm>
          <a:prstGeom prst="rect">
            <a:avLst/>
          </a:prstGeom>
        </p:spPr>
      </p:pic>
      <p:pic>
        <p:nvPicPr>
          <p:cNvPr id="42" name="Picture 41">
            <a:extLst>
              <a:ext uri="{FF2B5EF4-FFF2-40B4-BE49-F238E27FC236}">
                <a16:creationId xmlns:a16="http://schemas.microsoft.com/office/drawing/2014/main" id="{EEFC1628-3D03-4E78-AC28-6D823DFB8F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73862" y="4118761"/>
            <a:ext cx="2036709" cy="878241"/>
          </a:xfrm>
          <a:prstGeom prst="rect">
            <a:avLst/>
          </a:prstGeom>
        </p:spPr>
      </p:pic>
      <p:sp>
        <p:nvSpPr>
          <p:cNvPr id="2" name="Text Placeholder 1">
            <a:extLst>
              <a:ext uri="{FF2B5EF4-FFF2-40B4-BE49-F238E27FC236}">
                <a16:creationId xmlns:a16="http://schemas.microsoft.com/office/drawing/2014/main" id="{9595AC15-53E3-4A69-AF50-D11C82299B2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2:4</a:t>
            </a:r>
          </a:p>
        </p:txBody>
      </p:sp>
      <p:pic>
        <p:nvPicPr>
          <p:cNvPr id="6" name="Picture 5">
            <a:extLst>
              <a:ext uri="{FF2B5EF4-FFF2-40B4-BE49-F238E27FC236}">
                <a16:creationId xmlns:a16="http://schemas.microsoft.com/office/drawing/2014/main" id="{5BF9CF24-1169-428C-A65E-DE30A10BBC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7948"/>
          <a:stretch/>
        </p:blipFill>
        <p:spPr>
          <a:xfrm>
            <a:off x="8180040" y="4516128"/>
            <a:ext cx="576064" cy="470176"/>
          </a:xfrm>
          <a:prstGeom prst="rect">
            <a:avLst/>
          </a:prstGeom>
        </p:spPr>
      </p:pic>
      <p:pic>
        <p:nvPicPr>
          <p:cNvPr id="8" name="Picture 7">
            <a:extLst>
              <a:ext uri="{FF2B5EF4-FFF2-40B4-BE49-F238E27FC236}">
                <a16:creationId xmlns:a16="http://schemas.microsoft.com/office/drawing/2014/main" id="{A9D80489-019D-4673-8074-AD862E7308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9644" y="1491792"/>
            <a:ext cx="382404" cy="374090"/>
          </a:xfrm>
          <a:prstGeom prst="rect">
            <a:avLst/>
          </a:prstGeom>
        </p:spPr>
      </p:pic>
      <p:pic>
        <p:nvPicPr>
          <p:cNvPr id="9" name="Picture 8">
            <a:extLst>
              <a:ext uri="{FF2B5EF4-FFF2-40B4-BE49-F238E27FC236}">
                <a16:creationId xmlns:a16="http://schemas.microsoft.com/office/drawing/2014/main" id="{0359D318-5BE9-4FC6-8186-0EAAEA75DC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6340" y="1597460"/>
            <a:ext cx="382404" cy="374090"/>
          </a:xfrm>
          <a:prstGeom prst="rect">
            <a:avLst/>
          </a:prstGeom>
        </p:spPr>
      </p:pic>
      <p:pic>
        <p:nvPicPr>
          <p:cNvPr id="10" name="Picture 9">
            <a:extLst>
              <a:ext uri="{FF2B5EF4-FFF2-40B4-BE49-F238E27FC236}">
                <a16:creationId xmlns:a16="http://schemas.microsoft.com/office/drawing/2014/main" id="{FDFE7F65-9DD9-46AF-92C1-1B5D275585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4898" y="2324815"/>
            <a:ext cx="382404" cy="374090"/>
          </a:xfrm>
          <a:prstGeom prst="rect">
            <a:avLst/>
          </a:prstGeom>
        </p:spPr>
      </p:pic>
      <p:pic>
        <p:nvPicPr>
          <p:cNvPr id="11" name="Picture 10">
            <a:extLst>
              <a:ext uri="{FF2B5EF4-FFF2-40B4-BE49-F238E27FC236}">
                <a16:creationId xmlns:a16="http://schemas.microsoft.com/office/drawing/2014/main" id="{BC25FA89-9DEA-4B96-9B53-37FC37DCE9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5622" y="2567582"/>
            <a:ext cx="382404" cy="374090"/>
          </a:xfrm>
          <a:prstGeom prst="rect">
            <a:avLst/>
          </a:prstGeom>
        </p:spPr>
      </p:pic>
      <p:pic>
        <p:nvPicPr>
          <p:cNvPr id="13" name="Picture 12">
            <a:extLst>
              <a:ext uri="{FF2B5EF4-FFF2-40B4-BE49-F238E27FC236}">
                <a16:creationId xmlns:a16="http://schemas.microsoft.com/office/drawing/2014/main" id="{7EE0C802-6BBC-4077-9928-5652370A26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217609">
            <a:off x="1921170" y="1957344"/>
            <a:ext cx="382404" cy="374090"/>
          </a:xfrm>
          <a:prstGeom prst="rect">
            <a:avLst/>
          </a:prstGeom>
        </p:spPr>
      </p:pic>
      <p:pic>
        <p:nvPicPr>
          <p:cNvPr id="14" name="Picture 13">
            <a:extLst>
              <a:ext uri="{FF2B5EF4-FFF2-40B4-BE49-F238E27FC236}">
                <a16:creationId xmlns:a16="http://schemas.microsoft.com/office/drawing/2014/main" id="{70D03579-949C-4FCC-ACAB-6449B47484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006338">
            <a:off x="2237311" y="2797924"/>
            <a:ext cx="382404" cy="374090"/>
          </a:xfrm>
          <a:prstGeom prst="rect">
            <a:avLst/>
          </a:prstGeom>
        </p:spPr>
      </p:pic>
      <p:pic>
        <p:nvPicPr>
          <p:cNvPr id="15" name="Picture 14">
            <a:extLst>
              <a:ext uri="{FF2B5EF4-FFF2-40B4-BE49-F238E27FC236}">
                <a16:creationId xmlns:a16="http://schemas.microsoft.com/office/drawing/2014/main" id="{3A63BD91-B3A4-4E86-ACAF-D0DB4E6096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287550">
            <a:off x="2737165" y="2506680"/>
            <a:ext cx="382404" cy="374090"/>
          </a:xfrm>
          <a:prstGeom prst="rect">
            <a:avLst/>
          </a:prstGeom>
        </p:spPr>
      </p:pic>
      <p:pic>
        <p:nvPicPr>
          <p:cNvPr id="16" name="Picture 15">
            <a:extLst>
              <a:ext uri="{FF2B5EF4-FFF2-40B4-BE49-F238E27FC236}">
                <a16:creationId xmlns:a16="http://schemas.microsoft.com/office/drawing/2014/main" id="{6D6391E7-CB59-440C-BC4B-68D9232182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2400238" y="1816836"/>
            <a:ext cx="382404" cy="374090"/>
          </a:xfrm>
          <a:prstGeom prst="rect">
            <a:avLst/>
          </a:prstGeom>
        </p:spPr>
      </p:pic>
      <p:pic>
        <p:nvPicPr>
          <p:cNvPr id="17" name="Picture 16">
            <a:extLst>
              <a:ext uri="{FF2B5EF4-FFF2-40B4-BE49-F238E27FC236}">
                <a16:creationId xmlns:a16="http://schemas.microsoft.com/office/drawing/2014/main" id="{69A5D6A8-CCE3-4025-BFB9-0CE1AE418F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859471">
            <a:off x="2632606" y="1315148"/>
            <a:ext cx="382404" cy="374090"/>
          </a:xfrm>
          <a:prstGeom prst="rect">
            <a:avLst/>
          </a:prstGeom>
        </p:spPr>
      </p:pic>
      <p:pic>
        <p:nvPicPr>
          <p:cNvPr id="18" name="Picture 17">
            <a:extLst>
              <a:ext uri="{FF2B5EF4-FFF2-40B4-BE49-F238E27FC236}">
                <a16:creationId xmlns:a16="http://schemas.microsoft.com/office/drawing/2014/main" id="{B41A3110-41AE-4978-BDB8-6CA5D69615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023306">
            <a:off x="2863756" y="2084669"/>
            <a:ext cx="382404" cy="374090"/>
          </a:xfrm>
          <a:prstGeom prst="rect">
            <a:avLst/>
          </a:prstGeom>
        </p:spPr>
      </p:pic>
      <p:pic>
        <p:nvPicPr>
          <p:cNvPr id="20" name="Picture 19">
            <a:extLst>
              <a:ext uri="{FF2B5EF4-FFF2-40B4-BE49-F238E27FC236}">
                <a16:creationId xmlns:a16="http://schemas.microsoft.com/office/drawing/2014/main" id="{589337BA-D385-4701-BE91-FB358ABFCE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1051" y="4079535"/>
            <a:ext cx="1845514" cy="831312"/>
          </a:xfrm>
          <a:prstGeom prst="rect">
            <a:avLst/>
          </a:prstGeom>
        </p:spPr>
      </p:pic>
      <p:pic>
        <p:nvPicPr>
          <p:cNvPr id="26" name="Picture 25">
            <a:extLst>
              <a:ext uri="{FF2B5EF4-FFF2-40B4-BE49-F238E27FC236}">
                <a16:creationId xmlns:a16="http://schemas.microsoft.com/office/drawing/2014/main" id="{8ADCD22C-15DA-40C5-89BC-4ACF28471A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7768" y="1874159"/>
            <a:ext cx="382404" cy="374090"/>
          </a:xfrm>
          <a:prstGeom prst="rect">
            <a:avLst/>
          </a:prstGeom>
        </p:spPr>
      </p:pic>
      <p:pic>
        <p:nvPicPr>
          <p:cNvPr id="29" name="Picture 28">
            <a:extLst>
              <a:ext uri="{FF2B5EF4-FFF2-40B4-BE49-F238E27FC236}">
                <a16:creationId xmlns:a16="http://schemas.microsoft.com/office/drawing/2014/main" id="{1EB19C84-970A-4FE8-B8D8-1A850677BA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023306">
            <a:off x="3444968" y="2023899"/>
            <a:ext cx="382404" cy="374090"/>
          </a:xfrm>
          <a:prstGeom prst="rect">
            <a:avLst/>
          </a:prstGeom>
        </p:spPr>
      </p:pic>
      <p:pic>
        <p:nvPicPr>
          <p:cNvPr id="31" name="Picture 30">
            <a:extLst>
              <a:ext uri="{FF2B5EF4-FFF2-40B4-BE49-F238E27FC236}">
                <a16:creationId xmlns:a16="http://schemas.microsoft.com/office/drawing/2014/main" id="{5E107D6F-44D5-40B9-8774-B8109EF23B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023306">
            <a:off x="3905151" y="2376092"/>
            <a:ext cx="382404" cy="374090"/>
          </a:xfrm>
          <a:prstGeom prst="rect">
            <a:avLst/>
          </a:prstGeom>
        </p:spPr>
      </p:pic>
      <p:pic>
        <p:nvPicPr>
          <p:cNvPr id="32" name="Picture 31">
            <a:extLst>
              <a:ext uri="{FF2B5EF4-FFF2-40B4-BE49-F238E27FC236}">
                <a16:creationId xmlns:a16="http://schemas.microsoft.com/office/drawing/2014/main" id="{67AA780F-3EE9-4043-B06F-091B5149EA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023306">
            <a:off x="4168789" y="3123829"/>
            <a:ext cx="382404" cy="374090"/>
          </a:xfrm>
          <a:prstGeom prst="rect">
            <a:avLst/>
          </a:prstGeom>
        </p:spPr>
      </p:pic>
      <p:pic>
        <p:nvPicPr>
          <p:cNvPr id="33" name="Picture 32">
            <a:extLst>
              <a:ext uri="{FF2B5EF4-FFF2-40B4-BE49-F238E27FC236}">
                <a16:creationId xmlns:a16="http://schemas.microsoft.com/office/drawing/2014/main" id="{95FE6A35-BC97-4AE4-9B5E-B1CADF524B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023306">
            <a:off x="3630260" y="1582736"/>
            <a:ext cx="382404" cy="374090"/>
          </a:xfrm>
          <a:prstGeom prst="rect">
            <a:avLst/>
          </a:prstGeom>
        </p:spPr>
      </p:pic>
      <p:pic>
        <p:nvPicPr>
          <p:cNvPr id="34" name="Picture 33">
            <a:extLst>
              <a:ext uri="{FF2B5EF4-FFF2-40B4-BE49-F238E27FC236}">
                <a16:creationId xmlns:a16="http://schemas.microsoft.com/office/drawing/2014/main" id="{CA43724F-F6FF-4388-A2CA-BD6618566A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3721166" y="2726641"/>
            <a:ext cx="382404" cy="374090"/>
          </a:xfrm>
          <a:prstGeom prst="rect">
            <a:avLst/>
          </a:prstGeom>
        </p:spPr>
      </p:pic>
      <p:pic>
        <p:nvPicPr>
          <p:cNvPr id="36" name="Picture 35">
            <a:extLst>
              <a:ext uri="{FF2B5EF4-FFF2-40B4-BE49-F238E27FC236}">
                <a16:creationId xmlns:a16="http://schemas.microsoft.com/office/drawing/2014/main" id="{39B6193E-4E4D-4B6B-ACE0-360E4C85E4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023306">
            <a:off x="4657406" y="2983958"/>
            <a:ext cx="382404" cy="374090"/>
          </a:xfrm>
          <a:prstGeom prst="rect">
            <a:avLst/>
          </a:prstGeom>
        </p:spPr>
      </p:pic>
      <p:pic>
        <p:nvPicPr>
          <p:cNvPr id="37" name="Picture 36">
            <a:extLst>
              <a:ext uri="{FF2B5EF4-FFF2-40B4-BE49-F238E27FC236}">
                <a16:creationId xmlns:a16="http://schemas.microsoft.com/office/drawing/2014/main" id="{B80F78C4-46D2-4F49-9FCD-7E5DB28ABD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924464">
            <a:off x="4426894" y="2524909"/>
            <a:ext cx="382404" cy="374090"/>
          </a:xfrm>
          <a:prstGeom prst="rect">
            <a:avLst/>
          </a:prstGeom>
        </p:spPr>
      </p:pic>
      <p:pic>
        <p:nvPicPr>
          <p:cNvPr id="38" name="Picture 37">
            <a:extLst>
              <a:ext uri="{FF2B5EF4-FFF2-40B4-BE49-F238E27FC236}">
                <a16:creationId xmlns:a16="http://schemas.microsoft.com/office/drawing/2014/main" id="{DDD1E453-EF17-4E06-B60F-8176807FE8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808038">
            <a:off x="4560608" y="1890078"/>
            <a:ext cx="382404" cy="374090"/>
          </a:xfrm>
          <a:prstGeom prst="rect">
            <a:avLst/>
          </a:prstGeom>
        </p:spPr>
      </p:pic>
      <p:pic>
        <p:nvPicPr>
          <p:cNvPr id="40" name="Picture 39">
            <a:extLst>
              <a:ext uri="{FF2B5EF4-FFF2-40B4-BE49-F238E27FC236}">
                <a16:creationId xmlns:a16="http://schemas.microsoft.com/office/drawing/2014/main" id="{BC1FA5B9-0417-4245-B37F-3E2C0C3B54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808038">
            <a:off x="4112735" y="1448064"/>
            <a:ext cx="382404" cy="374090"/>
          </a:xfrm>
          <a:prstGeom prst="rect">
            <a:avLst/>
          </a:prstGeom>
        </p:spPr>
      </p:pic>
      <p:pic>
        <p:nvPicPr>
          <p:cNvPr id="41" name="Picture 40">
            <a:extLst>
              <a:ext uri="{FF2B5EF4-FFF2-40B4-BE49-F238E27FC236}">
                <a16:creationId xmlns:a16="http://schemas.microsoft.com/office/drawing/2014/main" id="{AC13D04B-C1AD-4BE6-B532-653E02596C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6637" y="4079535"/>
            <a:ext cx="1845514" cy="831312"/>
          </a:xfrm>
          <a:prstGeom prst="rect">
            <a:avLst/>
          </a:prstGeom>
        </p:spPr>
      </p:pic>
      <p:pic>
        <p:nvPicPr>
          <p:cNvPr id="43" name="Picture 42">
            <a:extLst>
              <a:ext uri="{FF2B5EF4-FFF2-40B4-BE49-F238E27FC236}">
                <a16:creationId xmlns:a16="http://schemas.microsoft.com/office/drawing/2014/main" id="{CC4E9153-2D18-45EF-B841-A66A14BEDC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07045" y="4118761"/>
            <a:ext cx="2036709" cy="878241"/>
          </a:xfrm>
          <a:prstGeom prst="rect">
            <a:avLst/>
          </a:prstGeom>
        </p:spPr>
      </p:pic>
      <p:pic>
        <p:nvPicPr>
          <p:cNvPr id="45" name="Picture 44">
            <a:extLst>
              <a:ext uri="{FF2B5EF4-FFF2-40B4-BE49-F238E27FC236}">
                <a16:creationId xmlns:a16="http://schemas.microsoft.com/office/drawing/2014/main" id="{76903EF8-3BB8-4796-92AB-7B1E241C18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49103" y="1341959"/>
            <a:ext cx="1553396" cy="2178040"/>
          </a:xfrm>
          <a:prstGeom prst="rect">
            <a:avLst/>
          </a:prstGeom>
        </p:spPr>
      </p:pic>
      <p:pic>
        <p:nvPicPr>
          <p:cNvPr id="46" name="Picture 45">
            <a:extLst>
              <a:ext uri="{FF2B5EF4-FFF2-40B4-BE49-F238E27FC236}">
                <a16:creationId xmlns:a16="http://schemas.microsoft.com/office/drawing/2014/main" id="{8D9D9E0D-540D-4693-BCD4-C491F44A3D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982531">
            <a:off x="5304454" y="2129621"/>
            <a:ext cx="382404" cy="374090"/>
          </a:xfrm>
          <a:prstGeom prst="rect">
            <a:avLst/>
          </a:prstGeom>
        </p:spPr>
      </p:pic>
      <p:pic>
        <p:nvPicPr>
          <p:cNvPr id="47" name="Picture 46">
            <a:extLst>
              <a:ext uri="{FF2B5EF4-FFF2-40B4-BE49-F238E27FC236}">
                <a16:creationId xmlns:a16="http://schemas.microsoft.com/office/drawing/2014/main" id="{87B28996-B2F0-4CB6-8CFE-4BA03E4F70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8614">
            <a:off x="4835911" y="2285412"/>
            <a:ext cx="382404" cy="374090"/>
          </a:xfrm>
          <a:prstGeom prst="rect">
            <a:avLst/>
          </a:prstGeom>
        </p:spPr>
      </p:pic>
      <p:pic>
        <p:nvPicPr>
          <p:cNvPr id="49" name="Picture 48">
            <a:extLst>
              <a:ext uri="{FF2B5EF4-FFF2-40B4-BE49-F238E27FC236}">
                <a16:creationId xmlns:a16="http://schemas.microsoft.com/office/drawing/2014/main" id="{2B047013-D9E3-4236-87F9-ECA155B206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457642">
            <a:off x="5205782" y="2614867"/>
            <a:ext cx="382404" cy="374090"/>
          </a:xfrm>
          <a:prstGeom prst="rect">
            <a:avLst/>
          </a:prstGeom>
        </p:spPr>
      </p:pic>
      <p:pic>
        <p:nvPicPr>
          <p:cNvPr id="50" name="Picture 49">
            <a:extLst>
              <a:ext uri="{FF2B5EF4-FFF2-40B4-BE49-F238E27FC236}">
                <a16:creationId xmlns:a16="http://schemas.microsoft.com/office/drawing/2014/main" id="{E27C5E8B-1B4D-41D2-9D8F-A64288FD2C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209791">
            <a:off x="6158217" y="2820792"/>
            <a:ext cx="382404" cy="374090"/>
          </a:xfrm>
          <a:prstGeom prst="rect">
            <a:avLst/>
          </a:prstGeom>
        </p:spPr>
      </p:pic>
      <p:pic>
        <p:nvPicPr>
          <p:cNvPr id="51" name="Picture 50">
            <a:extLst>
              <a:ext uri="{FF2B5EF4-FFF2-40B4-BE49-F238E27FC236}">
                <a16:creationId xmlns:a16="http://schemas.microsoft.com/office/drawing/2014/main" id="{2A18372B-A81A-460D-B9E1-D07F26FD94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45153">
            <a:off x="4930019" y="1404233"/>
            <a:ext cx="382404" cy="374090"/>
          </a:xfrm>
          <a:prstGeom prst="rect">
            <a:avLst/>
          </a:prstGeom>
        </p:spPr>
      </p:pic>
      <p:pic>
        <p:nvPicPr>
          <p:cNvPr id="52" name="Picture 51">
            <a:extLst>
              <a:ext uri="{FF2B5EF4-FFF2-40B4-BE49-F238E27FC236}">
                <a16:creationId xmlns:a16="http://schemas.microsoft.com/office/drawing/2014/main" id="{3051EA37-7A3F-4C37-96E7-049785A510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031224">
            <a:off x="5864878" y="1544689"/>
            <a:ext cx="382404" cy="374090"/>
          </a:xfrm>
          <a:prstGeom prst="rect">
            <a:avLst/>
          </a:prstGeom>
        </p:spPr>
      </p:pic>
      <p:pic>
        <p:nvPicPr>
          <p:cNvPr id="53" name="Picture 52">
            <a:extLst>
              <a:ext uri="{FF2B5EF4-FFF2-40B4-BE49-F238E27FC236}">
                <a16:creationId xmlns:a16="http://schemas.microsoft.com/office/drawing/2014/main" id="{55DC2E5C-F13D-4E29-BE85-775235CC6B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192314">
            <a:off x="5761279" y="2027480"/>
            <a:ext cx="382404" cy="374090"/>
          </a:xfrm>
          <a:prstGeom prst="rect">
            <a:avLst/>
          </a:prstGeom>
        </p:spPr>
      </p:pic>
      <p:pic>
        <p:nvPicPr>
          <p:cNvPr id="54" name="Picture 53">
            <a:extLst>
              <a:ext uri="{FF2B5EF4-FFF2-40B4-BE49-F238E27FC236}">
                <a16:creationId xmlns:a16="http://schemas.microsoft.com/office/drawing/2014/main" id="{D8CE1B6A-0023-4E0F-B490-656477A2E2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37118">
            <a:off x="5380763" y="1712929"/>
            <a:ext cx="382404" cy="374090"/>
          </a:xfrm>
          <a:prstGeom prst="rect">
            <a:avLst/>
          </a:prstGeom>
        </p:spPr>
      </p:pic>
      <p:pic>
        <p:nvPicPr>
          <p:cNvPr id="55" name="Picture 54">
            <a:extLst>
              <a:ext uri="{FF2B5EF4-FFF2-40B4-BE49-F238E27FC236}">
                <a16:creationId xmlns:a16="http://schemas.microsoft.com/office/drawing/2014/main" id="{279C96B6-1BE7-4A80-8344-26B37800BD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700049">
            <a:off x="5149134" y="3059200"/>
            <a:ext cx="382404" cy="374090"/>
          </a:xfrm>
          <a:prstGeom prst="rect">
            <a:avLst/>
          </a:prstGeom>
        </p:spPr>
      </p:pic>
      <p:pic>
        <p:nvPicPr>
          <p:cNvPr id="56" name="Picture 55">
            <a:extLst>
              <a:ext uri="{FF2B5EF4-FFF2-40B4-BE49-F238E27FC236}">
                <a16:creationId xmlns:a16="http://schemas.microsoft.com/office/drawing/2014/main" id="{313DAF6A-3A2E-4C6A-A1E5-6E32B273A4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414937">
            <a:off x="5610891" y="2944493"/>
            <a:ext cx="382404" cy="374090"/>
          </a:xfrm>
          <a:prstGeom prst="rect">
            <a:avLst/>
          </a:prstGeom>
        </p:spPr>
      </p:pic>
      <p:pic>
        <p:nvPicPr>
          <p:cNvPr id="57" name="Picture 56">
            <a:extLst>
              <a:ext uri="{FF2B5EF4-FFF2-40B4-BE49-F238E27FC236}">
                <a16:creationId xmlns:a16="http://schemas.microsoft.com/office/drawing/2014/main" id="{3BE4E2E0-3DA5-4250-8D9E-400FF38840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385984">
            <a:off x="5711883" y="2476108"/>
            <a:ext cx="382404" cy="374090"/>
          </a:xfrm>
          <a:prstGeom prst="rect">
            <a:avLst/>
          </a:prstGeom>
        </p:spPr>
      </p:pic>
      <p:pic>
        <p:nvPicPr>
          <p:cNvPr id="58" name="Picture 57">
            <a:extLst>
              <a:ext uri="{FF2B5EF4-FFF2-40B4-BE49-F238E27FC236}">
                <a16:creationId xmlns:a16="http://schemas.microsoft.com/office/drawing/2014/main" id="{5054D78E-7C3B-4871-9418-3832932E72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52061" y="4079535"/>
            <a:ext cx="1845514" cy="831312"/>
          </a:xfrm>
          <a:prstGeom prst="rect">
            <a:avLst/>
          </a:prstGeom>
        </p:spPr>
      </p:pic>
      <p:pic>
        <p:nvPicPr>
          <p:cNvPr id="60" name="Picture 59">
            <a:extLst>
              <a:ext uri="{FF2B5EF4-FFF2-40B4-BE49-F238E27FC236}">
                <a16:creationId xmlns:a16="http://schemas.microsoft.com/office/drawing/2014/main" id="{4925E31D-0AE7-40F2-BC15-BFD0836EA8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2103" y="1385876"/>
            <a:ext cx="1820576" cy="2169726"/>
          </a:xfrm>
          <a:prstGeom prst="rect">
            <a:avLst/>
          </a:prstGeom>
        </p:spPr>
      </p:pic>
      <p:pic>
        <p:nvPicPr>
          <p:cNvPr id="61" name="Picture 60">
            <a:extLst>
              <a:ext uri="{FF2B5EF4-FFF2-40B4-BE49-F238E27FC236}">
                <a16:creationId xmlns:a16="http://schemas.microsoft.com/office/drawing/2014/main" id="{26A0111D-8668-4764-814C-4081C3559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031224">
            <a:off x="6943190" y="1697885"/>
            <a:ext cx="382404" cy="374090"/>
          </a:xfrm>
          <a:prstGeom prst="rect">
            <a:avLst/>
          </a:prstGeom>
        </p:spPr>
      </p:pic>
      <p:pic>
        <p:nvPicPr>
          <p:cNvPr id="62" name="Picture 61">
            <a:extLst>
              <a:ext uri="{FF2B5EF4-FFF2-40B4-BE49-F238E27FC236}">
                <a16:creationId xmlns:a16="http://schemas.microsoft.com/office/drawing/2014/main" id="{B0EBE52E-2E36-4D48-AC3B-F5424FB26C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819154" y="2183379"/>
            <a:ext cx="382404" cy="374090"/>
          </a:xfrm>
          <a:prstGeom prst="rect">
            <a:avLst/>
          </a:prstGeom>
        </p:spPr>
      </p:pic>
      <p:pic>
        <p:nvPicPr>
          <p:cNvPr id="63" name="Picture 62">
            <a:extLst>
              <a:ext uri="{FF2B5EF4-FFF2-40B4-BE49-F238E27FC236}">
                <a16:creationId xmlns:a16="http://schemas.microsoft.com/office/drawing/2014/main" id="{17E1DC06-4528-436C-A339-6E91F74596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031224">
            <a:off x="6274526" y="2298174"/>
            <a:ext cx="382404" cy="374090"/>
          </a:xfrm>
          <a:prstGeom prst="rect">
            <a:avLst/>
          </a:prstGeom>
        </p:spPr>
      </p:pic>
      <p:pic>
        <p:nvPicPr>
          <p:cNvPr id="64" name="Picture 63">
            <a:extLst>
              <a:ext uri="{FF2B5EF4-FFF2-40B4-BE49-F238E27FC236}">
                <a16:creationId xmlns:a16="http://schemas.microsoft.com/office/drawing/2014/main" id="{80D6B644-1CAA-4A64-A436-2FE072ECE6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82202">
            <a:off x="6727470" y="2770761"/>
            <a:ext cx="382404" cy="374090"/>
          </a:xfrm>
          <a:prstGeom prst="rect">
            <a:avLst/>
          </a:prstGeom>
        </p:spPr>
      </p:pic>
      <p:pic>
        <p:nvPicPr>
          <p:cNvPr id="65" name="Picture 64">
            <a:extLst>
              <a:ext uri="{FF2B5EF4-FFF2-40B4-BE49-F238E27FC236}">
                <a16:creationId xmlns:a16="http://schemas.microsoft.com/office/drawing/2014/main" id="{47C829D5-E0A4-484E-96A7-9A9363996E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031224">
            <a:off x="7178397" y="2601316"/>
            <a:ext cx="382404" cy="374090"/>
          </a:xfrm>
          <a:prstGeom prst="rect">
            <a:avLst/>
          </a:prstGeom>
        </p:spPr>
      </p:pic>
      <p:pic>
        <p:nvPicPr>
          <p:cNvPr id="66" name="Picture 65">
            <a:extLst>
              <a:ext uri="{FF2B5EF4-FFF2-40B4-BE49-F238E27FC236}">
                <a16:creationId xmlns:a16="http://schemas.microsoft.com/office/drawing/2014/main" id="{1971895D-5E3E-432C-8751-DD3AB612A3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223609">
            <a:off x="7102198" y="3066091"/>
            <a:ext cx="382404" cy="374090"/>
          </a:xfrm>
          <a:prstGeom prst="rect">
            <a:avLst/>
          </a:prstGeom>
        </p:spPr>
      </p:pic>
      <p:pic>
        <p:nvPicPr>
          <p:cNvPr id="67" name="Picture 66">
            <a:extLst>
              <a:ext uri="{FF2B5EF4-FFF2-40B4-BE49-F238E27FC236}">
                <a16:creationId xmlns:a16="http://schemas.microsoft.com/office/drawing/2014/main" id="{8AB75C89-78C1-4268-A0D5-382DB5B505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723241">
            <a:off x="7457164" y="1925305"/>
            <a:ext cx="382404" cy="374090"/>
          </a:xfrm>
          <a:prstGeom prst="rect">
            <a:avLst/>
          </a:prstGeom>
        </p:spPr>
      </p:pic>
      <p:pic>
        <p:nvPicPr>
          <p:cNvPr id="69" name="Picture 68">
            <a:extLst>
              <a:ext uri="{FF2B5EF4-FFF2-40B4-BE49-F238E27FC236}">
                <a16:creationId xmlns:a16="http://schemas.microsoft.com/office/drawing/2014/main" id="{CED4A42C-3F64-4D16-8A7E-0F463730BD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652613">
            <a:off x="6336209" y="1438441"/>
            <a:ext cx="382404" cy="374090"/>
          </a:xfrm>
          <a:prstGeom prst="rect">
            <a:avLst/>
          </a:prstGeom>
        </p:spPr>
      </p:pic>
      <p:pic>
        <p:nvPicPr>
          <p:cNvPr id="70" name="Picture 69">
            <a:extLst>
              <a:ext uri="{FF2B5EF4-FFF2-40B4-BE49-F238E27FC236}">
                <a16:creationId xmlns:a16="http://schemas.microsoft.com/office/drawing/2014/main" id="{5A66AEF4-013D-46BD-8A28-41ADEDB461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44402">
            <a:off x="6470046" y="1869214"/>
            <a:ext cx="382404" cy="374090"/>
          </a:xfrm>
          <a:prstGeom prst="rect">
            <a:avLst/>
          </a:prstGeom>
        </p:spPr>
      </p:pic>
      <p:pic>
        <p:nvPicPr>
          <p:cNvPr id="72" name="Picture 71">
            <a:extLst>
              <a:ext uri="{FF2B5EF4-FFF2-40B4-BE49-F238E27FC236}">
                <a16:creationId xmlns:a16="http://schemas.microsoft.com/office/drawing/2014/main" id="{406E6FCF-B165-41ED-8CED-800D23E53E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4310" y="4076865"/>
            <a:ext cx="1845514" cy="831312"/>
          </a:xfrm>
          <a:prstGeom prst="rect">
            <a:avLst/>
          </a:prstGeom>
        </p:spPr>
      </p:pic>
      <p:pic>
        <p:nvPicPr>
          <p:cNvPr id="74" name="Picture 73">
            <a:extLst>
              <a:ext uri="{FF2B5EF4-FFF2-40B4-BE49-F238E27FC236}">
                <a16:creationId xmlns:a16="http://schemas.microsoft.com/office/drawing/2014/main" id="{9203EF93-110C-4DED-BCC2-2B18183CDD8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47206" y="1196752"/>
            <a:ext cx="1870454" cy="2901282"/>
          </a:xfrm>
          <a:prstGeom prst="rect">
            <a:avLst/>
          </a:prstGeom>
        </p:spPr>
      </p:pic>
      <p:sp>
        <p:nvSpPr>
          <p:cNvPr id="77" name="Rectangle 76">
            <a:extLst>
              <a:ext uri="{FF2B5EF4-FFF2-40B4-BE49-F238E27FC236}">
                <a16:creationId xmlns:a16="http://schemas.microsoft.com/office/drawing/2014/main" id="{3C5FB14F-96AC-4B51-ABA1-CDD3C7E555DC}"/>
              </a:ext>
            </a:extLst>
          </p:cNvPr>
          <p:cNvSpPr/>
          <p:nvPr/>
        </p:nvSpPr>
        <p:spPr>
          <a:xfrm>
            <a:off x="4129963" y="1992837"/>
            <a:ext cx="410157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40 divided into groups of 10.</a:t>
            </a:r>
            <a:endParaRPr lang="en-GB" sz="2400" dirty="0">
              <a:solidFill>
                <a:srgbClr val="000000"/>
              </a:solidFill>
              <a:latin typeface="Myriad Pro" panose="020B0503030403020204" pitchFamily="34" charset="0"/>
            </a:endParaRPr>
          </a:p>
        </p:txBody>
      </p:sp>
      <p:sp>
        <p:nvSpPr>
          <p:cNvPr id="78" name="Rectangle 77">
            <a:extLst>
              <a:ext uri="{FF2B5EF4-FFF2-40B4-BE49-F238E27FC236}">
                <a16:creationId xmlns:a16="http://schemas.microsoft.com/office/drawing/2014/main" id="{D099B1A9-FE79-4D42-BADE-9E36706E362B}"/>
              </a:ext>
            </a:extLst>
          </p:cNvPr>
          <p:cNvSpPr/>
          <p:nvPr/>
        </p:nvSpPr>
        <p:spPr>
          <a:xfrm>
            <a:off x="5394858" y="2535288"/>
            <a:ext cx="1231427"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40 ÷ 10</a:t>
            </a:r>
          </a:p>
        </p:txBody>
      </p:sp>
      <p:sp>
        <p:nvSpPr>
          <p:cNvPr id="3" name="Rectangle 2">
            <a:extLst>
              <a:ext uri="{FF2B5EF4-FFF2-40B4-BE49-F238E27FC236}">
                <a16:creationId xmlns:a16="http://schemas.microsoft.com/office/drawing/2014/main" id="{0DB981EA-F4B3-49D7-819A-4C6E46B10F87}"/>
              </a:ext>
            </a:extLst>
          </p:cNvPr>
          <p:cNvSpPr/>
          <p:nvPr/>
        </p:nvSpPr>
        <p:spPr>
          <a:xfrm>
            <a:off x="3337265" y="772650"/>
            <a:ext cx="5517472"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40 eggs, 10 in a box. How many boxes?</a:t>
            </a:r>
          </a:p>
        </p:txBody>
      </p:sp>
    </p:spTree>
    <p:extLst>
      <p:ext uri="{BB962C8B-B14F-4D97-AF65-F5344CB8AC3E}">
        <p14:creationId xmlns:p14="http://schemas.microsoft.com/office/powerpoint/2010/main" val="7110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4.07407E-6 L -0.01424 0.38356 " pathEditMode="relative" rAng="0" ptsTypes="AA">
                                      <p:cBhvr>
                                        <p:cTn id="6" dur="2000" fill="hold"/>
                                        <p:tgtEl>
                                          <p:spTgt spid="8"/>
                                        </p:tgtEl>
                                        <p:attrNameLst>
                                          <p:attrName>ppt_x</p:attrName>
                                          <p:attrName>ppt_y</p:attrName>
                                        </p:attrNameLst>
                                      </p:cBhvr>
                                      <p:rCtr x="-712" y="19167"/>
                                    </p:animMotion>
                                  </p:childTnLst>
                                </p:cTn>
                              </p:par>
                              <p:par>
                                <p:cTn id="7" presetID="42" presetClass="path" presetSubtype="0" accel="50000" decel="50000" fill="hold" nodeType="withEffect">
                                  <p:stCondLst>
                                    <p:cond delay="0"/>
                                  </p:stCondLst>
                                  <p:childTnLst>
                                    <p:animMotion origin="layout" path="M 3.88889E-6 -1.48148E-6 L -0.00556 0.37083 " pathEditMode="relative" rAng="0" ptsTypes="AA">
                                      <p:cBhvr>
                                        <p:cTn id="8" dur="2000" fill="hold"/>
                                        <p:tgtEl>
                                          <p:spTgt spid="13"/>
                                        </p:tgtEl>
                                        <p:attrNameLst>
                                          <p:attrName>ppt_x</p:attrName>
                                          <p:attrName>ppt_y</p:attrName>
                                        </p:attrNameLst>
                                      </p:cBhvr>
                                      <p:rCtr x="-278" y="18542"/>
                                    </p:animMotion>
                                  </p:childTnLst>
                                </p:cTn>
                              </p:par>
                              <p:par>
                                <p:cTn id="9" presetID="42" presetClass="path" presetSubtype="0" accel="50000" decel="50000" fill="hold" nodeType="withEffect">
                                  <p:stCondLst>
                                    <p:cond delay="0"/>
                                  </p:stCondLst>
                                  <p:childTnLst>
                                    <p:animMotion origin="layout" path="M 6.25E-7 7.40741E-7 L 0.02031 0.39931 " pathEditMode="relative" rAng="0" ptsTypes="AA">
                                      <p:cBhvr>
                                        <p:cTn id="10" dur="2000" fill="hold"/>
                                        <p:tgtEl>
                                          <p:spTgt spid="16"/>
                                        </p:tgtEl>
                                        <p:attrNameLst>
                                          <p:attrName>ppt_x</p:attrName>
                                          <p:attrName>ppt_y</p:attrName>
                                        </p:attrNameLst>
                                      </p:cBhvr>
                                      <p:rCtr x="1029" y="20046"/>
                                    </p:animMotion>
                                  </p:childTnLst>
                                </p:cTn>
                              </p:par>
                              <p:par>
                                <p:cTn id="11" presetID="42" presetClass="path" presetSubtype="0" accel="50000" decel="50000" fill="hold" nodeType="withEffect">
                                  <p:stCondLst>
                                    <p:cond delay="0"/>
                                  </p:stCondLst>
                                  <p:childTnLst>
                                    <p:animMotion origin="layout" path="M 0.00287 -0.00509 L 0.00221 0.4044 " pathEditMode="relative" rAng="0" ptsTypes="AA">
                                      <p:cBhvr>
                                        <p:cTn id="12" dur="2000" fill="hold"/>
                                        <p:tgtEl>
                                          <p:spTgt spid="17"/>
                                        </p:tgtEl>
                                        <p:attrNameLst>
                                          <p:attrName>ppt_x</p:attrName>
                                          <p:attrName>ppt_y</p:attrName>
                                        </p:attrNameLst>
                                      </p:cBhvr>
                                      <p:rCtr x="-39" y="20463"/>
                                    </p:animMotion>
                                  </p:childTnLst>
                                </p:cTn>
                              </p:par>
                              <p:par>
                                <p:cTn id="13" presetID="42" presetClass="path" presetSubtype="0" accel="50000" decel="50000" fill="hold" nodeType="withEffect">
                                  <p:stCondLst>
                                    <p:cond delay="0"/>
                                  </p:stCondLst>
                                  <p:childTnLst>
                                    <p:animMotion origin="layout" path="M -3.33333E-6 2.96296E-6 L 0.03242 0.36828 " pathEditMode="relative" rAng="0" ptsTypes="AA">
                                      <p:cBhvr>
                                        <p:cTn id="14" dur="2000" fill="hold"/>
                                        <p:tgtEl>
                                          <p:spTgt spid="9"/>
                                        </p:tgtEl>
                                        <p:attrNameLst>
                                          <p:attrName>ppt_x</p:attrName>
                                          <p:attrName>ppt_y</p:attrName>
                                        </p:attrNameLst>
                                      </p:cBhvr>
                                      <p:rCtr x="1693" y="18310"/>
                                    </p:animMotion>
                                  </p:childTnLst>
                                </p:cTn>
                              </p:par>
                              <p:par>
                                <p:cTn id="15" presetID="42" presetClass="path" presetSubtype="0" accel="50000" decel="50000" fill="hold" nodeType="withEffect">
                                  <p:stCondLst>
                                    <p:cond delay="0"/>
                                  </p:stCondLst>
                                  <p:childTnLst>
                                    <p:animMotion origin="layout" path="M -1.11111E-6 5.55112E-17 L 0.01545 0.29722 " pathEditMode="relative" rAng="0" ptsTypes="AA">
                                      <p:cBhvr>
                                        <p:cTn id="16" dur="2000" fill="hold"/>
                                        <p:tgtEl>
                                          <p:spTgt spid="18"/>
                                        </p:tgtEl>
                                        <p:attrNameLst>
                                          <p:attrName>ppt_x</p:attrName>
                                          <p:attrName>ppt_y</p:attrName>
                                        </p:attrNameLst>
                                      </p:cBhvr>
                                      <p:rCtr x="764" y="14861"/>
                                    </p:animMotion>
                                  </p:childTnLst>
                                </p:cTn>
                              </p:par>
                              <p:par>
                                <p:cTn id="17" presetID="42" presetClass="path" presetSubtype="0" accel="50000" decel="50000" fill="hold" nodeType="withEffect">
                                  <p:stCondLst>
                                    <p:cond delay="0"/>
                                  </p:stCondLst>
                                  <p:childTnLst>
                                    <p:animMotion origin="layout" path="M 2.29167E-6 1.85185E-6 L -0.00742 0.26019 " pathEditMode="relative" rAng="0" ptsTypes="AA">
                                      <p:cBhvr>
                                        <p:cTn id="18" dur="2000" fill="hold"/>
                                        <p:tgtEl>
                                          <p:spTgt spid="10"/>
                                        </p:tgtEl>
                                        <p:attrNameLst>
                                          <p:attrName>ppt_x</p:attrName>
                                          <p:attrName>ppt_y</p:attrName>
                                        </p:attrNameLst>
                                      </p:cBhvr>
                                      <p:rCtr x="-182" y="12963"/>
                                    </p:animMotion>
                                  </p:childTnLst>
                                </p:cTn>
                              </p:par>
                              <p:par>
                                <p:cTn id="19" presetID="42" presetClass="path" presetSubtype="0" accel="50000" decel="50000" fill="hold" nodeType="withEffect">
                                  <p:stCondLst>
                                    <p:cond delay="0"/>
                                  </p:stCondLst>
                                  <p:childTnLst>
                                    <p:animMotion origin="layout" path="M -4.72222E-6 4.81481E-6 L -4.72222E-6 0.25 " pathEditMode="relative" rAng="0" ptsTypes="AA">
                                      <p:cBhvr>
                                        <p:cTn id="20" dur="2000" fill="hold"/>
                                        <p:tgtEl>
                                          <p:spTgt spid="14"/>
                                        </p:tgtEl>
                                        <p:attrNameLst>
                                          <p:attrName>ppt_x</p:attrName>
                                          <p:attrName>ppt_y</p:attrName>
                                        </p:attrNameLst>
                                      </p:cBhvr>
                                      <p:rCtr x="0" y="12500"/>
                                    </p:animMotion>
                                  </p:childTnLst>
                                </p:cTn>
                              </p:par>
                              <p:par>
                                <p:cTn id="21" presetID="42" presetClass="path" presetSubtype="0" accel="50000" decel="50000" fill="hold" nodeType="withEffect">
                                  <p:stCondLst>
                                    <p:cond delay="0"/>
                                  </p:stCondLst>
                                  <p:childTnLst>
                                    <p:animMotion origin="layout" path="M -6.25E-7 -7.40741E-7 L 0.02357 0.2919 " pathEditMode="relative" rAng="0" ptsTypes="AA">
                                      <p:cBhvr>
                                        <p:cTn id="22" dur="2000" fill="hold"/>
                                        <p:tgtEl>
                                          <p:spTgt spid="15"/>
                                        </p:tgtEl>
                                        <p:attrNameLst>
                                          <p:attrName>ppt_x</p:attrName>
                                          <p:attrName>ppt_y</p:attrName>
                                        </p:attrNameLst>
                                      </p:cBhvr>
                                      <p:rCtr x="1289" y="14375"/>
                                    </p:animMotion>
                                  </p:childTnLst>
                                </p:cTn>
                              </p:par>
                              <p:par>
                                <p:cTn id="23" presetID="42" presetClass="path" presetSubtype="0" accel="50000" decel="50000" fill="hold" nodeType="withEffect">
                                  <p:stCondLst>
                                    <p:cond delay="0"/>
                                  </p:stCondLst>
                                  <p:childTnLst>
                                    <p:animMotion origin="layout" path="M 2.29167E-6 2.96296E-6 L 0.01094 0.28032 " pathEditMode="relative" rAng="0" ptsTypes="AA">
                                      <p:cBhvr>
                                        <p:cTn id="24" dur="2000" fill="hold"/>
                                        <p:tgtEl>
                                          <p:spTgt spid="11"/>
                                        </p:tgtEl>
                                        <p:attrNameLst>
                                          <p:attrName>ppt_x</p:attrName>
                                          <p:attrName>ppt_y</p:attrName>
                                        </p:attrNameLst>
                                      </p:cBhvr>
                                      <p:rCtr x="560" y="14120"/>
                                    </p:animMotion>
                                  </p:childTnLst>
                                </p:cTn>
                              </p:par>
                              <p:par>
                                <p:cTn id="25" presetID="10" presetClass="exit" presetSubtype="0" fill="hold" nodeType="withEffect">
                                  <p:stCondLst>
                                    <p:cond delay="0"/>
                                  </p:stCondLst>
                                  <p:childTnLst>
                                    <p:animEffect transition="out" filter="fade">
                                      <p:cBhvr>
                                        <p:cTn id="26" dur="500"/>
                                        <p:tgtEl>
                                          <p:spTgt spid="74"/>
                                        </p:tgtEl>
                                      </p:cBhvr>
                                    </p:animEffect>
                                    <p:set>
                                      <p:cBhvr>
                                        <p:cTn id="27" dur="1" fill="hold">
                                          <p:stCondLst>
                                            <p:cond delay="499"/>
                                          </p:stCondLst>
                                        </p:cTn>
                                        <p:tgtEl>
                                          <p:spTgt spid="74"/>
                                        </p:tgtEl>
                                        <p:attrNameLst>
                                          <p:attrName>style.visibility</p:attrName>
                                        </p:attrNameLst>
                                      </p:cBhvr>
                                      <p:to>
                                        <p:strVal val="hidden"/>
                                      </p:to>
                                    </p:set>
                                  </p:childTnLst>
                                </p:cTn>
                              </p:par>
                            </p:childTnLst>
                          </p:cTn>
                        </p:par>
                        <p:par>
                          <p:cTn id="28" fill="hold">
                            <p:stCondLst>
                              <p:cond delay="2000"/>
                            </p:stCondLst>
                            <p:childTnLst>
                              <p:par>
                                <p:cTn id="29" presetID="10" presetClass="exit" presetSubtype="0" fill="hold" nodeType="afterEffect">
                                  <p:stCondLst>
                                    <p:cond delay="25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xit" presetSubtype="0" fill="hold" nodeType="withEffect">
                                  <p:stCondLst>
                                    <p:cond delay="25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10" presetClass="exit" presetSubtype="0" fill="hold" nodeType="withEffect">
                                  <p:stCondLst>
                                    <p:cond delay="25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0" presetClass="exit" presetSubtype="0" fill="hold" nodeType="withEffect">
                                  <p:stCondLst>
                                    <p:cond delay="25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xit" presetSubtype="0" fill="hold" nodeType="withEffect">
                                  <p:stCondLst>
                                    <p:cond delay="25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10" presetClass="exit" presetSubtype="0" fill="hold" nodeType="withEffect">
                                  <p:stCondLst>
                                    <p:cond delay="25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par>
                                <p:cTn id="47" presetID="10" presetClass="exit" presetSubtype="0" fill="hold" nodeType="withEffect">
                                  <p:stCondLst>
                                    <p:cond delay="25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par>
                                <p:cTn id="50" presetID="10" presetClass="exit" presetSubtype="0" fill="hold" nodeType="withEffect">
                                  <p:stCondLst>
                                    <p:cond delay="25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nodeType="withEffect">
                                  <p:stCondLst>
                                    <p:cond delay="25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10" presetClass="exit" presetSubtype="0" fill="hold" nodeType="withEffect">
                                  <p:stCondLst>
                                    <p:cond delay="250"/>
                                  </p:stCondLst>
                                  <p:childTnLst>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par>
                                <p:cTn id="59" presetID="10" presetClass="entr" presetSubtype="0" fill="hold" nodeType="withEffect">
                                  <p:stCondLst>
                                    <p:cond delay="25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par>
                          <p:cTn id="67" fill="hold">
                            <p:stCondLst>
                              <p:cond delay="500"/>
                            </p:stCondLst>
                            <p:childTnLst>
                              <p:par>
                                <p:cTn id="68" presetID="42" presetClass="path" presetSubtype="0" accel="50000" decel="50000" fill="hold" nodeType="afterEffect">
                                  <p:stCondLst>
                                    <p:cond delay="250"/>
                                  </p:stCondLst>
                                  <p:childTnLst>
                                    <p:animMotion origin="layout" path="M 3.125E-6 -2.96296E-6 L 0.06302 0.32963 " pathEditMode="relative" rAng="0" ptsTypes="AA">
                                      <p:cBhvr>
                                        <p:cTn id="69" dur="2000" fill="hold"/>
                                        <p:tgtEl>
                                          <p:spTgt spid="26"/>
                                        </p:tgtEl>
                                        <p:attrNameLst>
                                          <p:attrName>ppt_x</p:attrName>
                                          <p:attrName>ppt_y</p:attrName>
                                        </p:attrNameLst>
                                      </p:cBhvr>
                                      <p:rCtr x="3281" y="16481"/>
                                    </p:animMotion>
                                  </p:childTnLst>
                                </p:cTn>
                              </p:par>
                              <p:par>
                                <p:cTn id="70" presetID="42" presetClass="path" presetSubtype="0" accel="50000" decel="50000" fill="hold" nodeType="withEffect">
                                  <p:stCondLst>
                                    <p:cond delay="250"/>
                                  </p:stCondLst>
                                  <p:childTnLst>
                                    <p:animMotion origin="layout" path="M 4.375E-6 2.96296E-6 L 0.04935 0.30463 " pathEditMode="relative" rAng="0" ptsTypes="AA">
                                      <p:cBhvr>
                                        <p:cTn id="71" dur="2000" fill="hold"/>
                                        <p:tgtEl>
                                          <p:spTgt spid="29"/>
                                        </p:tgtEl>
                                        <p:attrNameLst>
                                          <p:attrName>ppt_x</p:attrName>
                                          <p:attrName>ppt_y</p:attrName>
                                        </p:attrNameLst>
                                      </p:cBhvr>
                                      <p:rCtr x="2513" y="15116"/>
                                    </p:animMotion>
                                  </p:childTnLst>
                                </p:cTn>
                              </p:par>
                              <p:par>
                                <p:cTn id="72" presetID="42" presetClass="path" presetSubtype="0" accel="50000" decel="50000" fill="hold" nodeType="withEffect">
                                  <p:stCondLst>
                                    <p:cond delay="250"/>
                                  </p:stCondLst>
                                  <p:childTnLst>
                                    <p:animMotion origin="layout" path="M 4.79167E-6 -3.33333E-6 L 0.04179 0.31458 " pathEditMode="relative" rAng="0" ptsTypes="AA">
                                      <p:cBhvr>
                                        <p:cTn id="73" dur="2000" fill="hold"/>
                                        <p:tgtEl>
                                          <p:spTgt spid="31"/>
                                        </p:tgtEl>
                                        <p:attrNameLst>
                                          <p:attrName>ppt_x</p:attrName>
                                          <p:attrName>ppt_y</p:attrName>
                                        </p:attrNameLst>
                                      </p:cBhvr>
                                      <p:rCtr x="2161" y="15556"/>
                                    </p:animMotion>
                                  </p:childTnLst>
                                </p:cTn>
                              </p:par>
                              <p:par>
                                <p:cTn id="74" presetID="42" presetClass="path" presetSubtype="0" accel="50000" decel="50000" fill="hold" nodeType="withEffect">
                                  <p:stCondLst>
                                    <p:cond delay="250"/>
                                  </p:stCondLst>
                                  <p:childTnLst>
                                    <p:animMotion origin="layout" path="M -2.08333E-6 -1.11111E-6 L 0.0513 0.20555 " pathEditMode="relative" rAng="0" ptsTypes="AA">
                                      <p:cBhvr>
                                        <p:cTn id="75" dur="2000" fill="hold"/>
                                        <p:tgtEl>
                                          <p:spTgt spid="32"/>
                                        </p:tgtEl>
                                        <p:attrNameLst>
                                          <p:attrName>ppt_x</p:attrName>
                                          <p:attrName>ppt_y</p:attrName>
                                        </p:attrNameLst>
                                      </p:cBhvr>
                                      <p:rCtr x="2565" y="10417"/>
                                    </p:animMotion>
                                  </p:childTnLst>
                                </p:cTn>
                              </p:par>
                              <p:par>
                                <p:cTn id="76" presetID="42" presetClass="path" presetSubtype="0" accel="50000" decel="50000" fill="hold" nodeType="withEffect">
                                  <p:stCondLst>
                                    <p:cond delay="250"/>
                                  </p:stCondLst>
                                  <p:childTnLst>
                                    <p:animMotion origin="layout" path="M 1.66667E-6 -4.07407E-6 L 0.06419 0.37037 " pathEditMode="relative" rAng="0" ptsTypes="AA">
                                      <p:cBhvr>
                                        <p:cTn id="77" dur="2000" fill="hold"/>
                                        <p:tgtEl>
                                          <p:spTgt spid="33"/>
                                        </p:tgtEl>
                                        <p:attrNameLst>
                                          <p:attrName>ppt_x</p:attrName>
                                          <p:attrName>ppt_y</p:attrName>
                                        </p:attrNameLst>
                                      </p:cBhvr>
                                      <p:rCtr x="3307" y="18333"/>
                                    </p:animMotion>
                                  </p:childTnLst>
                                </p:cTn>
                              </p:par>
                              <p:par>
                                <p:cTn id="78" presetID="42" presetClass="path" presetSubtype="0" accel="50000" decel="50000" fill="hold" nodeType="withEffect">
                                  <p:stCondLst>
                                    <p:cond delay="250"/>
                                  </p:stCondLst>
                                  <p:childTnLst>
                                    <p:animMotion origin="layout" path="M -4.79167E-6 4.81481E-6 L 0.02539 0.26134 " pathEditMode="relative" rAng="0" ptsTypes="AA">
                                      <p:cBhvr>
                                        <p:cTn id="79" dur="2000" fill="hold"/>
                                        <p:tgtEl>
                                          <p:spTgt spid="34"/>
                                        </p:tgtEl>
                                        <p:attrNameLst>
                                          <p:attrName>ppt_x</p:attrName>
                                          <p:attrName>ppt_y</p:attrName>
                                        </p:attrNameLst>
                                      </p:cBhvr>
                                      <p:rCtr x="1224" y="12847"/>
                                    </p:animMotion>
                                  </p:childTnLst>
                                </p:cTn>
                              </p:par>
                              <p:par>
                                <p:cTn id="80" presetID="42" presetClass="path" presetSubtype="0" accel="50000" decel="50000" fill="hold" nodeType="withEffect">
                                  <p:stCondLst>
                                    <p:cond delay="250"/>
                                  </p:stCondLst>
                                  <p:childTnLst>
                                    <p:animMotion origin="layout" path="M 1.25E-6 -4.07407E-6 L 0.07291 0.22616 " pathEditMode="relative" rAng="0" ptsTypes="AA">
                                      <p:cBhvr>
                                        <p:cTn id="81" dur="2000" fill="hold"/>
                                        <p:tgtEl>
                                          <p:spTgt spid="36"/>
                                        </p:tgtEl>
                                        <p:attrNameLst>
                                          <p:attrName>ppt_x</p:attrName>
                                          <p:attrName>ppt_y</p:attrName>
                                        </p:attrNameLst>
                                      </p:cBhvr>
                                      <p:rCtr x="3568" y="11644"/>
                                    </p:animMotion>
                                  </p:childTnLst>
                                </p:cTn>
                              </p:par>
                              <p:par>
                                <p:cTn id="82" presetID="42" presetClass="path" presetSubtype="0" accel="50000" decel="50000" fill="hold" nodeType="withEffect">
                                  <p:stCondLst>
                                    <p:cond delay="250"/>
                                  </p:stCondLst>
                                  <p:childTnLst>
                                    <p:animMotion origin="layout" path="M -2.29167E-6 -7.40741E-7 L 0.05963 0.29306 " pathEditMode="relative" rAng="0" ptsTypes="AA">
                                      <p:cBhvr>
                                        <p:cTn id="83" dur="2000" fill="hold"/>
                                        <p:tgtEl>
                                          <p:spTgt spid="37"/>
                                        </p:tgtEl>
                                        <p:attrNameLst>
                                          <p:attrName>ppt_x</p:attrName>
                                          <p:attrName>ppt_y</p:attrName>
                                        </p:attrNameLst>
                                      </p:cBhvr>
                                      <p:rCtr x="3099" y="14560"/>
                                    </p:animMotion>
                                  </p:childTnLst>
                                </p:cTn>
                              </p:par>
                              <p:par>
                                <p:cTn id="84" presetID="42" presetClass="path" presetSubtype="0" accel="50000" decel="50000" fill="hold" nodeType="withEffect">
                                  <p:stCondLst>
                                    <p:cond delay="250"/>
                                  </p:stCondLst>
                                  <p:childTnLst>
                                    <p:animMotion origin="layout" path="M 5E-6 1.85185E-6 L 0.08073 0.32963 " pathEditMode="relative" rAng="0" ptsTypes="AA">
                                      <p:cBhvr>
                                        <p:cTn id="85" dur="2000" fill="hold"/>
                                        <p:tgtEl>
                                          <p:spTgt spid="38"/>
                                        </p:tgtEl>
                                        <p:attrNameLst>
                                          <p:attrName>ppt_x</p:attrName>
                                          <p:attrName>ppt_y</p:attrName>
                                        </p:attrNameLst>
                                      </p:cBhvr>
                                      <p:rCtr x="3984" y="16389"/>
                                    </p:animMotion>
                                  </p:childTnLst>
                                </p:cTn>
                              </p:par>
                              <p:par>
                                <p:cTn id="86" presetID="42" presetClass="path" presetSubtype="0" accel="50000" decel="50000" fill="hold" nodeType="withEffect">
                                  <p:stCondLst>
                                    <p:cond delay="250"/>
                                  </p:stCondLst>
                                  <p:childTnLst>
                                    <p:animMotion origin="layout" path="M 4.16667E-7 -2.22222E-6 L 0.08399 0.39004 " pathEditMode="relative" rAng="0" ptsTypes="AA">
                                      <p:cBhvr>
                                        <p:cTn id="87" dur="2000" fill="hold"/>
                                        <p:tgtEl>
                                          <p:spTgt spid="40"/>
                                        </p:tgtEl>
                                        <p:attrNameLst>
                                          <p:attrName>ppt_x</p:attrName>
                                          <p:attrName>ppt_y</p:attrName>
                                        </p:attrNameLst>
                                      </p:cBhvr>
                                      <p:rCtr x="4049" y="19051"/>
                                    </p:animMotion>
                                  </p:childTnLst>
                                </p:cTn>
                              </p:par>
                              <p:par>
                                <p:cTn id="88" presetID="10" presetClass="entr" presetSubtype="0" fill="hold"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par>
                                <p:cTn id="91" presetID="10" presetClass="exit" presetSubtype="0" fill="hold" nodeType="withEffect">
                                  <p:stCondLst>
                                    <p:cond delay="0"/>
                                  </p:stCondLst>
                                  <p:childTnLst>
                                    <p:animEffect transition="out" filter="fade">
                                      <p:cBhvr>
                                        <p:cTn id="92" dur="500"/>
                                        <p:tgtEl>
                                          <p:spTgt spid="25"/>
                                        </p:tgtEl>
                                      </p:cBhvr>
                                    </p:animEffect>
                                    <p:set>
                                      <p:cBhvr>
                                        <p:cTn id="93" dur="1" fill="hold">
                                          <p:stCondLst>
                                            <p:cond delay="499"/>
                                          </p:stCondLst>
                                        </p:cTn>
                                        <p:tgtEl>
                                          <p:spTgt spid="25"/>
                                        </p:tgtEl>
                                        <p:attrNameLst>
                                          <p:attrName>style.visibility</p:attrName>
                                        </p:attrNameLst>
                                      </p:cBhvr>
                                      <p:to>
                                        <p:strVal val="hidden"/>
                                      </p:to>
                                    </p:set>
                                  </p:childTnLst>
                                </p:cTn>
                              </p:par>
                            </p:childTnLst>
                          </p:cTn>
                        </p:par>
                        <p:par>
                          <p:cTn id="94" fill="hold">
                            <p:stCondLst>
                              <p:cond delay="2750"/>
                            </p:stCondLst>
                            <p:childTnLst>
                              <p:par>
                                <p:cTn id="95" presetID="10" presetClass="exit" presetSubtype="0" fill="hold" nodeType="afterEffect">
                                  <p:stCondLst>
                                    <p:cond delay="250"/>
                                  </p:stCondLst>
                                  <p:childTnLst>
                                    <p:animEffect transition="out" filter="fade">
                                      <p:cBhvr>
                                        <p:cTn id="96" dur="500"/>
                                        <p:tgtEl>
                                          <p:spTgt spid="40"/>
                                        </p:tgtEl>
                                      </p:cBhvr>
                                    </p:animEffect>
                                    <p:set>
                                      <p:cBhvr>
                                        <p:cTn id="97" dur="1" fill="hold">
                                          <p:stCondLst>
                                            <p:cond delay="499"/>
                                          </p:stCondLst>
                                        </p:cTn>
                                        <p:tgtEl>
                                          <p:spTgt spid="40"/>
                                        </p:tgtEl>
                                        <p:attrNameLst>
                                          <p:attrName>style.visibility</p:attrName>
                                        </p:attrNameLst>
                                      </p:cBhvr>
                                      <p:to>
                                        <p:strVal val="hidden"/>
                                      </p:to>
                                    </p:set>
                                  </p:childTnLst>
                                </p:cTn>
                              </p:par>
                              <p:par>
                                <p:cTn id="98" presetID="10" presetClass="exit" presetSubtype="0" fill="hold" nodeType="withEffect">
                                  <p:stCondLst>
                                    <p:cond delay="250"/>
                                  </p:stCondLst>
                                  <p:childTnLst>
                                    <p:animEffect transition="out" filter="fade">
                                      <p:cBhvr>
                                        <p:cTn id="99" dur="500"/>
                                        <p:tgtEl>
                                          <p:spTgt spid="37"/>
                                        </p:tgtEl>
                                      </p:cBhvr>
                                    </p:animEffect>
                                    <p:set>
                                      <p:cBhvr>
                                        <p:cTn id="100" dur="1" fill="hold">
                                          <p:stCondLst>
                                            <p:cond delay="499"/>
                                          </p:stCondLst>
                                        </p:cTn>
                                        <p:tgtEl>
                                          <p:spTgt spid="37"/>
                                        </p:tgtEl>
                                        <p:attrNameLst>
                                          <p:attrName>style.visibility</p:attrName>
                                        </p:attrNameLst>
                                      </p:cBhvr>
                                      <p:to>
                                        <p:strVal val="hidden"/>
                                      </p:to>
                                    </p:set>
                                  </p:childTnLst>
                                </p:cTn>
                              </p:par>
                              <p:par>
                                <p:cTn id="101" presetID="10" presetClass="exit" presetSubtype="0" fill="hold" nodeType="withEffect">
                                  <p:stCondLst>
                                    <p:cond delay="250"/>
                                  </p:stCondLst>
                                  <p:childTnLst>
                                    <p:animEffect transition="out" filter="fade">
                                      <p:cBhvr>
                                        <p:cTn id="102" dur="500"/>
                                        <p:tgtEl>
                                          <p:spTgt spid="29"/>
                                        </p:tgtEl>
                                      </p:cBhvr>
                                    </p:animEffect>
                                    <p:set>
                                      <p:cBhvr>
                                        <p:cTn id="103" dur="1" fill="hold">
                                          <p:stCondLst>
                                            <p:cond delay="499"/>
                                          </p:stCondLst>
                                        </p:cTn>
                                        <p:tgtEl>
                                          <p:spTgt spid="29"/>
                                        </p:tgtEl>
                                        <p:attrNameLst>
                                          <p:attrName>style.visibility</p:attrName>
                                        </p:attrNameLst>
                                      </p:cBhvr>
                                      <p:to>
                                        <p:strVal val="hidden"/>
                                      </p:to>
                                    </p:set>
                                  </p:childTnLst>
                                </p:cTn>
                              </p:par>
                              <p:par>
                                <p:cTn id="104" presetID="10" presetClass="exit" presetSubtype="0" fill="hold" nodeType="withEffect">
                                  <p:stCondLst>
                                    <p:cond delay="250"/>
                                  </p:stCondLst>
                                  <p:childTnLst>
                                    <p:animEffect transition="out" filter="fade">
                                      <p:cBhvr>
                                        <p:cTn id="105" dur="500"/>
                                        <p:tgtEl>
                                          <p:spTgt spid="31"/>
                                        </p:tgtEl>
                                      </p:cBhvr>
                                    </p:animEffect>
                                    <p:set>
                                      <p:cBhvr>
                                        <p:cTn id="106" dur="1" fill="hold">
                                          <p:stCondLst>
                                            <p:cond delay="499"/>
                                          </p:stCondLst>
                                        </p:cTn>
                                        <p:tgtEl>
                                          <p:spTgt spid="31"/>
                                        </p:tgtEl>
                                        <p:attrNameLst>
                                          <p:attrName>style.visibility</p:attrName>
                                        </p:attrNameLst>
                                      </p:cBhvr>
                                      <p:to>
                                        <p:strVal val="hidden"/>
                                      </p:to>
                                    </p:set>
                                  </p:childTnLst>
                                </p:cTn>
                              </p:par>
                              <p:par>
                                <p:cTn id="107" presetID="10" presetClass="exit" presetSubtype="0" fill="hold" nodeType="withEffect">
                                  <p:stCondLst>
                                    <p:cond delay="250"/>
                                  </p:stCondLst>
                                  <p:childTnLst>
                                    <p:animEffect transition="out" filter="fade">
                                      <p:cBhvr>
                                        <p:cTn id="108" dur="500"/>
                                        <p:tgtEl>
                                          <p:spTgt spid="32"/>
                                        </p:tgtEl>
                                      </p:cBhvr>
                                    </p:animEffect>
                                    <p:set>
                                      <p:cBhvr>
                                        <p:cTn id="109" dur="1" fill="hold">
                                          <p:stCondLst>
                                            <p:cond delay="499"/>
                                          </p:stCondLst>
                                        </p:cTn>
                                        <p:tgtEl>
                                          <p:spTgt spid="32"/>
                                        </p:tgtEl>
                                        <p:attrNameLst>
                                          <p:attrName>style.visibility</p:attrName>
                                        </p:attrNameLst>
                                      </p:cBhvr>
                                      <p:to>
                                        <p:strVal val="hidden"/>
                                      </p:to>
                                    </p:set>
                                  </p:childTnLst>
                                </p:cTn>
                              </p:par>
                              <p:par>
                                <p:cTn id="110" presetID="10" presetClass="exit" presetSubtype="0" fill="hold" nodeType="withEffect">
                                  <p:stCondLst>
                                    <p:cond delay="250"/>
                                  </p:stCondLst>
                                  <p:childTnLst>
                                    <p:animEffect transition="out" filter="fade">
                                      <p:cBhvr>
                                        <p:cTn id="111" dur="500"/>
                                        <p:tgtEl>
                                          <p:spTgt spid="33"/>
                                        </p:tgtEl>
                                      </p:cBhvr>
                                    </p:animEffect>
                                    <p:set>
                                      <p:cBhvr>
                                        <p:cTn id="112" dur="1" fill="hold">
                                          <p:stCondLst>
                                            <p:cond delay="499"/>
                                          </p:stCondLst>
                                        </p:cTn>
                                        <p:tgtEl>
                                          <p:spTgt spid="33"/>
                                        </p:tgtEl>
                                        <p:attrNameLst>
                                          <p:attrName>style.visibility</p:attrName>
                                        </p:attrNameLst>
                                      </p:cBhvr>
                                      <p:to>
                                        <p:strVal val="hidden"/>
                                      </p:to>
                                    </p:set>
                                  </p:childTnLst>
                                </p:cTn>
                              </p:par>
                              <p:par>
                                <p:cTn id="113" presetID="10" presetClass="exit" presetSubtype="0" fill="hold" nodeType="withEffect">
                                  <p:stCondLst>
                                    <p:cond delay="250"/>
                                  </p:stCondLst>
                                  <p:childTnLst>
                                    <p:animEffect transition="out" filter="fade">
                                      <p:cBhvr>
                                        <p:cTn id="114" dur="500"/>
                                        <p:tgtEl>
                                          <p:spTgt spid="34"/>
                                        </p:tgtEl>
                                      </p:cBhvr>
                                    </p:animEffect>
                                    <p:set>
                                      <p:cBhvr>
                                        <p:cTn id="115" dur="1" fill="hold">
                                          <p:stCondLst>
                                            <p:cond delay="499"/>
                                          </p:stCondLst>
                                        </p:cTn>
                                        <p:tgtEl>
                                          <p:spTgt spid="34"/>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36"/>
                                        </p:tgtEl>
                                      </p:cBhvr>
                                    </p:animEffect>
                                    <p:set>
                                      <p:cBhvr>
                                        <p:cTn id="118" dur="1" fill="hold">
                                          <p:stCondLst>
                                            <p:cond delay="499"/>
                                          </p:stCondLst>
                                        </p:cTn>
                                        <p:tgtEl>
                                          <p:spTgt spid="36"/>
                                        </p:tgtEl>
                                        <p:attrNameLst>
                                          <p:attrName>style.visibility</p:attrName>
                                        </p:attrNameLst>
                                      </p:cBhvr>
                                      <p:to>
                                        <p:strVal val="hidden"/>
                                      </p:to>
                                    </p:set>
                                  </p:childTnLst>
                                </p:cTn>
                              </p:par>
                              <p:par>
                                <p:cTn id="119" presetID="10" presetClass="exit" presetSubtype="0" fill="hold" nodeType="withEffect">
                                  <p:stCondLst>
                                    <p:cond delay="250"/>
                                  </p:stCondLst>
                                  <p:childTnLst>
                                    <p:animEffect transition="out" filter="fade">
                                      <p:cBhvr>
                                        <p:cTn id="120" dur="500"/>
                                        <p:tgtEl>
                                          <p:spTgt spid="38"/>
                                        </p:tgtEl>
                                      </p:cBhvr>
                                    </p:animEffect>
                                    <p:set>
                                      <p:cBhvr>
                                        <p:cTn id="121" dur="1" fill="hold">
                                          <p:stCondLst>
                                            <p:cond delay="499"/>
                                          </p:stCondLst>
                                        </p:cTn>
                                        <p:tgtEl>
                                          <p:spTgt spid="38"/>
                                        </p:tgtEl>
                                        <p:attrNameLst>
                                          <p:attrName>style.visibility</p:attrName>
                                        </p:attrNameLst>
                                      </p:cBhvr>
                                      <p:to>
                                        <p:strVal val="hidden"/>
                                      </p:to>
                                    </p:set>
                                  </p:childTnLst>
                                </p:cTn>
                              </p:par>
                              <p:par>
                                <p:cTn id="122" presetID="10" presetClass="exit" presetSubtype="0" fill="hold" nodeType="withEffect">
                                  <p:stCondLst>
                                    <p:cond delay="250"/>
                                  </p:stCondLst>
                                  <p:childTnLst>
                                    <p:animEffect transition="out" filter="fade">
                                      <p:cBhvr>
                                        <p:cTn id="123" dur="500"/>
                                        <p:tgtEl>
                                          <p:spTgt spid="26"/>
                                        </p:tgtEl>
                                      </p:cBhvr>
                                    </p:animEffect>
                                    <p:set>
                                      <p:cBhvr>
                                        <p:cTn id="124" dur="1" fill="hold">
                                          <p:stCondLst>
                                            <p:cond delay="499"/>
                                          </p:stCondLst>
                                        </p:cTn>
                                        <p:tgtEl>
                                          <p:spTgt spid="26"/>
                                        </p:tgtEl>
                                        <p:attrNameLst>
                                          <p:attrName>style.visibility</p:attrName>
                                        </p:attrNameLst>
                                      </p:cBhvr>
                                      <p:to>
                                        <p:strVal val="hidden"/>
                                      </p:to>
                                    </p:set>
                                  </p:childTnLst>
                                </p:cTn>
                              </p:par>
                              <p:par>
                                <p:cTn id="125" presetID="10" presetClass="entr" presetSubtype="0" fill="hold" nodeType="withEffect">
                                  <p:stCondLst>
                                    <p:cond delay="25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500"/>
                                        <p:tgtEl>
                                          <p:spTgt spid="41"/>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fade">
                                      <p:cBhvr>
                                        <p:cTn id="132" dur="500"/>
                                        <p:tgtEl>
                                          <p:spTgt spid="45"/>
                                        </p:tgtEl>
                                      </p:cBhvr>
                                    </p:animEffect>
                                  </p:childTnLst>
                                </p:cTn>
                              </p:par>
                            </p:childTnLst>
                          </p:cTn>
                        </p:par>
                        <p:par>
                          <p:cTn id="133" fill="hold">
                            <p:stCondLst>
                              <p:cond delay="500"/>
                            </p:stCondLst>
                            <p:childTnLst>
                              <p:par>
                                <p:cTn id="134" presetID="42" presetClass="path" presetSubtype="0" accel="50000" decel="50000" fill="hold" nodeType="afterEffect">
                                  <p:stCondLst>
                                    <p:cond delay="250"/>
                                  </p:stCondLst>
                                  <p:childTnLst>
                                    <p:animMotion origin="layout" path="M 3.69713E-17 -2.96296E-6 L 0.13177 0.35371 " pathEditMode="relative" rAng="0" ptsTypes="AA">
                                      <p:cBhvr>
                                        <p:cTn id="135" dur="2000" fill="hold"/>
                                        <p:tgtEl>
                                          <p:spTgt spid="46"/>
                                        </p:tgtEl>
                                        <p:attrNameLst>
                                          <p:attrName>ppt_x</p:attrName>
                                          <p:attrName>ppt_y</p:attrName>
                                        </p:attrNameLst>
                                      </p:cBhvr>
                                      <p:rCtr x="6615" y="17662"/>
                                    </p:animMotion>
                                  </p:childTnLst>
                                </p:cTn>
                              </p:par>
                              <p:par>
                                <p:cTn id="136" presetID="42" presetClass="path" presetSubtype="0" accel="50000" decel="50000" fill="hold" nodeType="withEffect">
                                  <p:stCondLst>
                                    <p:cond delay="250"/>
                                  </p:stCondLst>
                                  <p:childTnLst>
                                    <p:animMotion origin="layout" path="M 4.375E-6 2.22222E-6 L 0.10703 0.32963 " pathEditMode="relative" rAng="0" ptsTypes="AA">
                                      <p:cBhvr>
                                        <p:cTn id="137" dur="2000" fill="hold"/>
                                        <p:tgtEl>
                                          <p:spTgt spid="47"/>
                                        </p:tgtEl>
                                        <p:attrNameLst>
                                          <p:attrName>ppt_x</p:attrName>
                                          <p:attrName>ppt_y</p:attrName>
                                        </p:attrNameLst>
                                      </p:cBhvr>
                                      <p:rCtr x="5469" y="16551"/>
                                    </p:animMotion>
                                  </p:childTnLst>
                                </p:cTn>
                              </p:par>
                              <p:par>
                                <p:cTn id="138" presetID="42" presetClass="path" presetSubtype="0" accel="50000" decel="50000" fill="hold" nodeType="withEffect">
                                  <p:stCondLst>
                                    <p:cond delay="250"/>
                                  </p:stCondLst>
                                  <p:childTnLst>
                                    <p:animMotion origin="layout" path="M -3.75E-6 -2.59259E-6 L 0.10846 0.22477 " pathEditMode="relative" rAng="0" ptsTypes="AA">
                                      <p:cBhvr>
                                        <p:cTn id="139" dur="2000" fill="hold"/>
                                        <p:tgtEl>
                                          <p:spTgt spid="49"/>
                                        </p:tgtEl>
                                        <p:attrNameLst>
                                          <p:attrName>ppt_x</p:attrName>
                                          <p:attrName>ppt_y</p:attrName>
                                        </p:attrNameLst>
                                      </p:cBhvr>
                                      <p:rCtr x="5560" y="11088"/>
                                    </p:animMotion>
                                  </p:childTnLst>
                                </p:cTn>
                              </p:par>
                              <p:par>
                                <p:cTn id="140" presetID="42" presetClass="path" presetSubtype="0" accel="50000" decel="50000" fill="hold" nodeType="withEffect">
                                  <p:stCondLst>
                                    <p:cond delay="250"/>
                                  </p:stCondLst>
                                  <p:childTnLst>
                                    <p:animMotion origin="layout" path="M -3.125E-6 -3.7037E-7 L 0.1319 0.45903 " pathEditMode="relative" rAng="0" ptsTypes="AA">
                                      <p:cBhvr>
                                        <p:cTn id="141" dur="2000" fill="hold"/>
                                        <p:tgtEl>
                                          <p:spTgt spid="51"/>
                                        </p:tgtEl>
                                        <p:attrNameLst>
                                          <p:attrName>ppt_x</p:attrName>
                                          <p:attrName>ppt_y</p:attrName>
                                        </p:attrNameLst>
                                      </p:cBhvr>
                                      <p:rCtr x="6250" y="22894"/>
                                    </p:animMotion>
                                  </p:childTnLst>
                                </p:cTn>
                              </p:par>
                              <p:par>
                                <p:cTn id="142" presetID="42" presetClass="path" presetSubtype="0" accel="50000" decel="50000" fill="hold" nodeType="withEffect">
                                  <p:stCondLst>
                                    <p:cond delay="250"/>
                                  </p:stCondLst>
                                  <p:childTnLst>
                                    <p:animMotion origin="layout" path="M -2.08333E-6 2.22222E-6 L 0.14727 0.37592 " pathEditMode="relative" rAng="0" ptsTypes="AA">
                                      <p:cBhvr>
                                        <p:cTn id="143" dur="2000" fill="hold"/>
                                        <p:tgtEl>
                                          <p:spTgt spid="52"/>
                                        </p:tgtEl>
                                        <p:attrNameLst>
                                          <p:attrName>ppt_x</p:attrName>
                                          <p:attrName>ppt_y</p:attrName>
                                        </p:attrNameLst>
                                      </p:cBhvr>
                                      <p:rCtr x="7435" y="18773"/>
                                    </p:animMotion>
                                  </p:childTnLst>
                                </p:cTn>
                              </p:par>
                              <p:par>
                                <p:cTn id="144" presetID="42" presetClass="path" presetSubtype="0" accel="50000" decel="50000" fill="hold" nodeType="withEffect">
                                  <p:stCondLst>
                                    <p:cond delay="250"/>
                                  </p:stCondLst>
                                  <p:childTnLst>
                                    <p:animMotion origin="layout" path="M 4.16667E-6 -4.07407E-6 L 0.15443 0.36064 " pathEditMode="relative" rAng="0" ptsTypes="AA">
                                      <p:cBhvr>
                                        <p:cTn id="145" dur="2000" fill="hold"/>
                                        <p:tgtEl>
                                          <p:spTgt spid="53"/>
                                        </p:tgtEl>
                                        <p:attrNameLst>
                                          <p:attrName>ppt_x</p:attrName>
                                          <p:attrName>ppt_y</p:attrName>
                                        </p:attrNameLst>
                                      </p:cBhvr>
                                      <p:rCtr x="7878" y="18287"/>
                                    </p:animMotion>
                                  </p:childTnLst>
                                </p:cTn>
                              </p:par>
                              <p:par>
                                <p:cTn id="146" presetID="42" presetClass="path" presetSubtype="0" accel="50000" decel="50000" fill="hold" nodeType="withEffect">
                                  <p:stCondLst>
                                    <p:cond delay="250"/>
                                  </p:stCondLst>
                                  <p:childTnLst>
                                    <p:animMotion origin="layout" path="M 8.33333E-7 -3.7037E-7 L 0.15443 0.41436 " pathEditMode="relative" rAng="0" ptsTypes="AA">
                                      <p:cBhvr>
                                        <p:cTn id="147" dur="2000" fill="hold"/>
                                        <p:tgtEl>
                                          <p:spTgt spid="54"/>
                                        </p:tgtEl>
                                        <p:attrNameLst>
                                          <p:attrName>ppt_x</p:attrName>
                                          <p:attrName>ppt_y</p:attrName>
                                        </p:attrNameLst>
                                      </p:cBhvr>
                                      <p:rCtr x="7773" y="20741"/>
                                    </p:animMotion>
                                  </p:childTnLst>
                                </p:cTn>
                              </p:par>
                              <p:par>
                                <p:cTn id="148" presetID="42" presetClass="path" presetSubtype="0" accel="50000" decel="50000" fill="hold" nodeType="withEffect">
                                  <p:stCondLst>
                                    <p:cond delay="250"/>
                                  </p:stCondLst>
                                  <p:childTnLst>
                                    <p:animMotion origin="layout" path="M 3.125E-6 4.07407E-6 L 0.08177 0.15995 " pathEditMode="relative" rAng="0" ptsTypes="AA">
                                      <p:cBhvr>
                                        <p:cTn id="149" dur="2000" fill="hold"/>
                                        <p:tgtEl>
                                          <p:spTgt spid="55"/>
                                        </p:tgtEl>
                                        <p:attrNameLst>
                                          <p:attrName>ppt_x</p:attrName>
                                          <p:attrName>ppt_y</p:attrName>
                                        </p:attrNameLst>
                                      </p:cBhvr>
                                      <p:rCtr x="4206" y="8171"/>
                                    </p:animMotion>
                                  </p:childTnLst>
                                </p:cTn>
                              </p:par>
                              <p:par>
                                <p:cTn id="150" presetID="42" presetClass="path" presetSubtype="0" accel="50000" decel="50000" fill="hold" nodeType="withEffect">
                                  <p:stCondLst>
                                    <p:cond delay="250"/>
                                  </p:stCondLst>
                                  <p:childTnLst>
                                    <p:animMotion origin="layout" path="M 4.44523E-17 -2.59259E-6 L 0.10703 0.16991 " pathEditMode="relative" rAng="0" ptsTypes="AA">
                                      <p:cBhvr>
                                        <p:cTn id="151" dur="2000" fill="hold"/>
                                        <p:tgtEl>
                                          <p:spTgt spid="56"/>
                                        </p:tgtEl>
                                        <p:attrNameLst>
                                          <p:attrName>ppt_x</p:attrName>
                                          <p:attrName>ppt_y</p:attrName>
                                        </p:attrNameLst>
                                      </p:cBhvr>
                                      <p:rCtr x="5391" y="8866"/>
                                    </p:animMotion>
                                  </p:childTnLst>
                                </p:cTn>
                              </p:par>
                              <p:par>
                                <p:cTn id="152" presetID="42" presetClass="path" presetSubtype="0" accel="50000" decel="50000" fill="hold" nodeType="withEffect">
                                  <p:stCondLst>
                                    <p:cond delay="250"/>
                                  </p:stCondLst>
                                  <p:childTnLst>
                                    <p:animMotion origin="layout" path="M -8.33333E-7 3.7037E-7 L 0.12826 0.24283 " pathEditMode="relative" rAng="0" ptsTypes="AA">
                                      <p:cBhvr>
                                        <p:cTn id="153" dur="2000" fill="hold"/>
                                        <p:tgtEl>
                                          <p:spTgt spid="57"/>
                                        </p:tgtEl>
                                        <p:attrNameLst>
                                          <p:attrName>ppt_x</p:attrName>
                                          <p:attrName>ppt_y</p:attrName>
                                        </p:attrNameLst>
                                      </p:cBhvr>
                                      <p:rCtr x="6523" y="12569"/>
                                    </p:animMotion>
                                  </p:childTnLst>
                                </p:cTn>
                              </p:par>
                              <p:par>
                                <p:cTn id="154" presetID="10" presetClass="entr" presetSubtype="0" fill="hold" nodeType="withEffect">
                                  <p:stCondLst>
                                    <p:cond delay="250"/>
                                  </p:stCondLst>
                                  <p:childTnLst>
                                    <p:set>
                                      <p:cBhvr>
                                        <p:cTn id="155" dur="1" fill="hold">
                                          <p:stCondLst>
                                            <p:cond delay="0"/>
                                          </p:stCondLst>
                                        </p:cTn>
                                        <p:tgtEl>
                                          <p:spTgt spid="43"/>
                                        </p:tgtEl>
                                        <p:attrNameLst>
                                          <p:attrName>style.visibility</p:attrName>
                                        </p:attrNameLst>
                                      </p:cBhvr>
                                      <p:to>
                                        <p:strVal val="visible"/>
                                      </p:to>
                                    </p:set>
                                    <p:animEffect transition="in" filter="fade">
                                      <p:cBhvr>
                                        <p:cTn id="156" dur="500"/>
                                        <p:tgtEl>
                                          <p:spTgt spid="43"/>
                                        </p:tgtEl>
                                      </p:cBhvr>
                                    </p:animEffect>
                                  </p:childTnLst>
                                </p:cTn>
                              </p:par>
                              <p:par>
                                <p:cTn id="157" presetID="10" presetClass="exit" presetSubtype="0" fill="hold" nodeType="withEffect">
                                  <p:stCondLst>
                                    <p:cond delay="250"/>
                                  </p:stCondLst>
                                  <p:childTnLst>
                                    <p:animEffect transition="out" filter="fade">
                                      <p:cBhvr>
                                        <p:cTn id="158" dur="500"/>
                                        <p:tgtEl>
                                          <p:spTgt spid="45"/>
                                        </p:tgtEl>
                                      </p:cBhvr>
                                    </p:animEffect>
                                    <p:set>
                                      <p:cBhvr>
                                        <p:cTn id="159" dur="1" fill="hold">
                                          <p:stCondLst>
                                            <p:cond delay="499"/>
                                          </p:stCondLst>
                                        </p:cTn>
                                        <p:tgtEl>
                                          <p:spTgt spid="45"/>
                                        </p:tgtEl>
                                        <p:attrNameLst>
                                          <p:attrName>style.visibility</p:attrName>
                                        </p:attrNameLst>
                                      </p:cBhvr>
                                      <p:to>
                                        <p:strVal val="hidden"/>
                                      </p:to>
                                    </p:set>
                                  </p:childTnLst>
                                </p:cTn>
                              </p:par>
                            </p:childTnLst>
                          </p:cTn>
                        </p:par>
                        <p:par>
                          <p:cTn id="160" fill="hold">
                            <p:stCondLst>
                              <p:cond delay="2750"/>
                            </p:stCondLst>
                            <p:childTnLst>
                              <p:par>
                                <p:cTn id="161" presetID="10" presetClass="exit" presetSubtype="0" fill="hold" nodeType="afterEffect">
                                  <p:stCondLst>
                                    <p:cond delay="250"/>
                                  </p:stCondLst>
                                  <p:childTnLst>
                                    <p:animEffect transition="out" filter="fade">
                                      <p:cBhvr>
                                        <p:cTn id="162" dur="500"/>
                                        <p:tgtEl>
                                          <p:spTgt spid="57"/>
                                        </p:tgtEl>
                                      </p:cBhvr>
                                    </p:animEffect>
                                    <p:set>
                                      <p:cBhvr>
                                        <p:cTn id="163" dur="1" fill="hold">
                                          <p:stCondLst>
                                            <p:cond delay="499"/>
                                          </p:stCondLst>
                                        </p:cTn>
                                        <p:tgtEl>
                                          <p:spTgt spid="57"/>
                                        </p:tgtEl>
                                        <p:attrNameLst>
                                          <p:attrName>style.visibility</p:attrName>
                                        </p:attrNameLst>
                                      </p:cBhvr>
                                      <p:to>
                                        <p:strVal val="hidden"/>
                                      </p:to>
                                    </p:set>
                                  </p:childTnLst>
                                </p:cTn>
                              </p:par>
                              <p:par>
                                <p:cTn id="164" presetID="10" presetClass="exit" presetSubtype="0" fill="hold" nodeType="withEffect">
                                  <p:stCondLst>
                                    <p:cond delay="250"/>
                                  </p:stCondLst>
                                  <p:childTnLst>
                                    <p:animEffect transition="out" filter="fade">
                                      <p:cBhvr>
                                        <p:cTn id="165" dur="500"/>
                                        <p:tgtEl>
                                          <p:spTgt spid="49"/>
                                        </p:tgtEl>
                                      </p:cBhvr>
                                    </p:animEffect>
                                    <p:set>
                                      <p:cBhvr>
                                        <p:cTn id="166" dur="1" fill="hold">
                                          <p:stCondLst>
                                            <p:cond delay="499"/>
                                          </p:stCondLst>
                                        </p:cTn>
                                        <p:tgtEl>
                                          <p:spTgt spid="49"/>
                                        </p:tgtEl>
                                        <p:attrNameLst>
                                          <p:attrName>style.visibility</p:attrName>
                                        </p:attrNameLst>
                                      </p:cBhvr>
                                      <p:to>
                                        <p:strVal val="hidden"/>
                                      </p:to>
                                    </p:set>
                                  </p:childTnLst>
                                </p:cTn>
                              </p:par>
                              <p:par>
                                <p:cTn id="167" presetID="10" presetClass="exit" presetSubtype="0" fill="hold" nodeType="withEffect">
                                  <p:stCondLst>
                                    <p:cond delay="250"/>
                                  </p:stCondLst>
                                  <p:childTnLst>
                                    <p:animEffect transition="out" filter="fade">
                                      <p:cBhvr>
                                        <p:cTn id="168" dur="500"/>
                                        <p:tgtEl>
                                          <p:spTgt spid="52"/>
                                        </p:tgtEl>
                                      </p:cBhvr>
                                    </p:animEffect>
                                    <p:set>
                                      <p:cBhvr>
                                        <p:cTn id="169" dur="1" fill="hold">
                                          <p:stCondLst>
                                            <p:cond delay="499"/>
                                          </p:stCondLst>
                                        </p:cTn>
                                        <p:tgtEl>
                                          <p:spTgt spid="52"/>
                                        </p:tgtEl>
                                        <p:attrNameLst>
                                          <p:attrName>style.visibility</p:attrName>
                                        </p:attrNameLst>
                                      </p:cBhvr>
                                      <p:to>
                                        <p:strVal val="hidden"/>
                                      </p:to>
                                    </p:set>
                                  </p:childTnLst>
                                </p:cTn>
                              </p:par>
                              <p:par>
                                <p:cTn id="170" presetID="10" presetClass="exit" presetSubtype="0" fill="hold" nodeType="withEffect">
                                  <p:stCondLst>
                                    <p:cond delay="250"/>
                                  </p:stCondLst>
                                  <p:childTnLst>
                                    <p:animEffect transition="out" filter="fade">
                                      <p:cBhvr>
                                        <p:cTn id="171" dur="500"/>
                                        <p:tgtEl>
                                          <p:spTgt spid="56"/>
                                        </p:tgtEl>
                                      </p:cBhvr>
                                    </p:animEffect>
                                    <p:set>
                                      <p:cBhvr>
                                        <p:cTn id="172" dur="1" fill="hold">
                                          <p:stCondLst>
                                            <p:cond delay="499"/>
                                          </p:stCondLst>
                                        </p:cTn>
                                        <p:tgtEl>
                                          <p:spTgt spid="56"/>
                                        </p:tgtEl>
                                        <p:attrNameLst>
                                          <p:attrName>style.visibility</p:attrName>
                                        </p:attrNameLst>
                                      </p:cBhvr>
                                      <p:to>
                                        <p:strVal val="hidden"/>
                                      </p:to>
                                    </p:set>
                                  </p:childTnLst>
                                </p:cTn>
                              </p:par>
                              <p:par>
                                <p:cTn id="173" presetID="10" presetClass="exit" presetSubtype="0" fill="hold" nodeType="withEffect">
                                  <p:stCondLst>
                                    <p:cond delay="250"/>
                                  </p:stCondLst>
                                  <p:childTnLst>
                                    <p:animEffect transition="out" filter="fade">
                                      <p:cBhvr>
                                        <p:cTn id="174" dur="500"/>
                                        <p:tgtEl>
                                          <p:spTgt spid="51"/>
                                        </p:tgtEl>
                                      </p:cBhvr>
                                    </p:animEffect>
                                    <p:set>
                                      <p:cBhvr>
                                        <p:cTn id="175" dur="1" fill="hold">
                                          <p:stCondLst>
                                            <p:cond delay="499"/>
                                          </p:stCondLst>
                                        </p:cTn>
                                        <p:tgtEl>
                                          <p:spTgt spid="51"/>
                                        </p:tgtEl>
                                        <p:attrNameLst>
                                          <p:attrName>style.visibility</p:attrName>
                                        </p:attrNameLst>
                                      </p:cBhvr>
                                      <p:to>
                                        <p:strVal val="hidden"/>
                                      </p:to>
                                    </p:set>
                                  </p:childTnLst>
                                </p:cTn>
                              </p:par>
                              <p:par>
                                <p:cTn id="176" presetID="10" presetClass="exit" presetSubtype="0" fill="hold" nodeType="withEffect">
                                  <p:stCondLst>
                                    <p:cond delay="250"/>
                                  </p:stCondLst>
                                  <p:childTnLst>
                                    <p:animEffect transition="out" filter="fade">
                                      <p:cBhvr>
                                        <p:cTn id="177" dur="500"/>
                                        <p:tgtEl>
                                          <p:spTgt spid="55"/>
                                        </p:tgtEl>
                                      </p:cBhvr>
                                    </p:animEffect>
                                    <p:set>
                                      <p:cBhvr>
                                        <p:cTn id="178" dur="1" fill="hold">
                                          <p:stCondLst>
                                            <p:cond delay="499"/>
                                          </p:stCondLst>
                                        </p:cTn>
                                        <p:tgtEl>
                                          <p:spTgt spid="55"/>
                                        </p:tgtEl>
                                        <p:attrNameLst>
                                          <p:attrName>style.visibility</p:attrName>
                                        </p:attrNameLst>
                                      </p:cBhvr>
                                      <p:to>
                                        <p:strVal val="hidden"/>
                                      </p:to>
                                    </p:set>
                                  </p:childTnLst>
                                </p:cTn>
                              </p:par>
                              <p:par>
                                <p:cTn id="179" presetID="10" presetClass="exit" presetSubtype="0" fill="hold" nodeType="withEffect">
                                  <p:stCondLst>
                                    <p:cond delay="250"/>
                                  </p:stCondLst>
                                  <p:childTnLst>
                                    <p:animEffect transition="out" filter="fade">
                                      <p:cBhvr>
                                        <p:cTn id="180" dur="500"/>
                                        <p:tgtEl>
                                          <p:spTgt spid="53"/>
                                        </p:tgtEl>
                                      </p:cBhvr>
                                    </p:animEffect>
                                    <p:set>
                                      <p:cBhvr>
                                        <p:cTn id="181" dur="1" fill="hold">
                                          <p:stCondLst>
                                            <p:cond delay="499"/>
                                          </p:stCondLst>
                                        </p:cTn>
                                        <p:tgtEl>
                                          <p:spTgt spid="53"/>
                                        </p:tgtEl>
                                        <p:attrNameLst>
                                          <p:attrName>style.visibility</p:attrName>
                                        </p:attrNameLst>
                                      </p:cBhvr>
                                      <p:to>
                                        <p:strVal val="hidden"/>
                                      </p:to>
                                    </p:set>
                                  </p:childTnLst>
                                </p:cTn>
                              </p:par>
                              <p:par>
                                <p:cTn id="182" presetID="10" presetClass="exit" presetSubtype="0" fill="hold" nodeType="withEffect">
                                  <p:stCondLst>
                                    <p:cond delay="250"/>
                                  </p:stCondLst>
                                  <p:childTnLst>
                                    <p:animEffect transition="out" filter="fade">
                                      <p:cBhvr>
                                        <p:cTn id="183" dur="500"/>
                                        <p:tgtEl>
                                          <p:spTgt spid="54"/>
                                        </p:tgtEl>
                                      </p:cBhvr>
                                    </p:animEffect>
                                    <p:set>
                                      <p:cBhvr>
                                        <p:cTn id="184" dur="1" fill="hold">
                                          <p:stCondLst>
                                            <p:cond delay="499"/>
                                          </p:stCondLst>
                                        </p:cTn>
                                        <p:tgtEl>
                                          <p:spTgt spid="54"/>
                                        </p:tgtEl>
                                        <p:attrNameLst>
                                          <p:attrName>style.visibility</p:attrName>
                                        </p:attrNameLst>
                                      </p:cBhvr>
                                      <p:to>
                                        <p:strVal val="hidden"/>
                                      </p:to>
                                    </p:set>
                                  </p:childTnLst>
                                </p:cTn>
                              </p:par>
                              <p:par>
                                <p:cTn id="185" presetID="10" presetClass="exit" presetSubtype="0" fill="hold" nodeType="withEffect">
                                  <p:stCondLst>
                                    <p:cond delay="250"/>
                                  </p:stCondLst>
                                  <p:childTnLst>
                                    <p:animEffect transition="out" filter="fade">
                                      <p:cBhvr>
                                        <p:cTn id="186" dur="500"/>
                                        <p:tgtEl>
                                          <p:spTgt spid="47"/>
                                        </p:tgtEl>
                                      </p:cBhvr>
                                    </p:animEffect>
                                    <p:set>
                                      <p:cBhvr>
                                        <p:cTn id="187" dur="1" fill="hold">
                                          <p:stCondLst>
                                            <p:cond delay="499"/>
                                          </p:stCondLst>
                                        </p:cTn>
                                        <p:tgtEl>
                                          <p:spTgt spid="47"/>
                                        </p:tgtEl>
                                        <p:attrNameLst>
                                          <p:attrName>style.visibility</p:attrName>
                                        </p:attrNameLst>
                                      </p:cBhvr>
                                      <p:to>
                                        <p:strVal val="hidden"/>
                                      </p:to>
                                    </p:set>
                                  </p:childTnLst>
                                </p:cTn>
                              </p:par>
                              <p:par>
                                <p:cTn id="188" presetID="10" presetClass="exit" presetSubtype="0" fill="hold" nodeType="withEffect">
                                  <p:stCondLst>
                                    <p:cond delay="250"/>
                                  </p:stCondLst>
                                  <p:childTnLst>
                                    <p:animEffect transition="out" filter="fade">
                                      <p:cBhvr>
                                        <p:cTn id="189" dur="500"/>
                                        <p:tgtEl>
                                          <p:spTgt spid="46"/>
                                        </p:tgtEl>
                                      </p:cBhvr>
                                    </p:animEffect>
                                    <p:set>
                                      <p:cBhvr>
                                        <p:cTn id="190" dur="1" fill="hold">
                                          <p:stCondLst>
                                            <p:cond delay="499"/>
                                          </p:stCondLst>
                                        </p:cTn>
                                        <p:tgtEl>
                                          <p:spTgt spid="46"/>
                                        </p:tgtEl>
                                        <p:attrNameLst>
                                          <p:attrName>style.visibility</p:attrName>
                                        </p:attrNameLst>
                                      </p:cBhvr>
                                      <p:to>
                                        <p:strVal val="hidden"/>
                                      </p:to>
                                    </p:set>
                                  </p:childTnLst>
                                </p:cTn>
                              </p:par>
                              <p:par>
                                <p:cTn id="191" presetID="10" presetClass="entr" presetSubtype="0" fill="hold" nodeType="withEffect">
                                  <p:stCondLst>
                                    <p:cond delay="250"/>
                                  </p:stCondLst>
                                  <p:childTnLst>
                                    <p:set>
                                      <p:cBhvr>
                                        <p:cTn id="192" dur="1" fill="hold">
                                          <p:stCondLst>
                                            <p:cond delay="0"/>
                                          </p:stCondLst>
                                        </p:cTn>
                                        <p:tgtEl>
                                          <p:spTgt spid="58"/>
                                        </p:tgtEl>
                                        <p:attrNameLst>
                                          <p:attrName>style.visibility</p:attrName>
                                        </p:attrNameLst>
                                      </p:cBhvr>
                                      <p:to>
                                        <p:strVal val="visible"/>
                                      </p:to>
                                    </p:set>
                                    <p:animEffect transition="in" filter="fade">
                                      <p:cBhvr>
                                        <p:cTn id="193" dur="500"/>
                                        <p:tgtEl>
                                          <p:spTgt spid="58"/>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60"/>
                                        </p:tgtEl>
                                        <p:attrNameLst>
                                          <p:attrName>style.visibility</p:attrName>
                                        </p:attrNameLst>
                                      </p:cBhvr>
                                      <p:to>
                                        <p:strVal val="visible"/>
                                      </p:to>
                                    </p:set>
                                    <p:animEffect transition="in" filter="fade">
                                      <p:cBhvr>
                                        <p:cTn id="198" dur="500"/>
                                        <p:tgtEl>
                                          <p:spTgt spid="60"/>
                                        </p:tgtEl>
                                      </p:cBhvr>
                                    </p:animEffect>
                                  </p:childTnLst>
                                </p:cTn>
                              </p:par>
                              <p:par>
                                <p:cTn id="199" presetID="10" presetClass="entr" presetSubtype="0" fill="hold" nodeType="withEffect">
                                  <p:stCondLst>
                                    <p:cond delay="0"/>
                                  </p:stCondLst>
                                  <p:childTnLst>
                                    <p:set>
                                      <p:cBhvr>
                                        <p:cTn id="200" dur="1" fill="hold">
                                          <p:stCondLst>
                                            <p:cond delay="0"/>
                                          </p:stCondLst>
                                        </p:cTn>
                                        <p:tgtEl>
                                          <p:spTgt spid="71"/>
                                        </p:tgtEl>
                                        <p:attrNameLst>
                                          <p:attrName>style.visibility</p:attrName>
                                        </p:attrNameLst>
                                      </p:cBhvr>
                                      <p:to>
                                        <p:strVal val="visible"/>
                                      </p:to>
                                    </p:set>
                                    <p:animEffect transition="in" filter="fade">
                                      <p:cBhvr>
                                        <p:cTn id="201" dur="500"/>
                                        <p:tgtEl>
                                          <p:spTgt spid="71"/>
                                        </p:tgtEl>
                                      </p:cBhvr>
                                    </p:animEffect>
                                  </p:childTnLst>
                                </p:cTn>
                              </p:par>
                              <p:par>
                                <p:cTn id="202" presetID="10" presetClass="exit" presetSubtype="0" fill="hold" nodeType="withEffect">
                                  <p:stCondLst>
                                    <p:cond delay="0"/>
                                  </p:stCondLst>
                                  <p:childTnLst>
                                    <p:animEffect transition="out" filter="fade">
                                      <p:cBhvr>
                                        <p:cTn id="203" dur="500"/>
                                        <p:tgtEl>
                                          <p:spTgt spid="6"/>
                                        </p:tgtEl>
                                      </p:cBhvr>
                                    </p:animEffect>
                                    <p:set>
                                      <p:cBhvr>
                                        <p:cTn id="204" dur="1" fill="hold">
                                          <p:stCondLst>
                                            <p:cond delay="499"/>
                                          </p:stCondLst>
                                        </p:cTn>
                                        <p:tgtEl>
                                          <p:spTgt spid="6"/>
                                        </p:tgtEl>
                                        <p:attrNameLst>
                                          <p:attrName>style.visibility</p:attrName>
                                        </p:attrNameLst>
                                      </p:cBhvr>
                                      <p:to>
                                        <p:strVal val="hidden"/>
                                      </p:to>
                                    </p:set>
                                  </p:childTnLst>
                                </p:cTn>
                              </p:par>
                            </p:childTnLst>
                          </p:cTn>
                        </p:par>
                        <p:par>
                          <p:cTn id="205" fill="hold">
                            <p:stCondLst>
                              <p:cond delay="500"/>
                            </p:stCondLst>
                            <p:childTnLst>
                              <p:par>
                                <p:cTn id="206" presetID="42" presetClass="path" presetSubtype="0" accel="50000" decel="50000" fill="hold" nodeType="afterEffect">
                                  <p:stCondLst>
                                    <p:cond delay="250"/>
                                  </p:stCondLst>
                                  <p:childTnLst>
                                    <p:animMotion origin="layout" path="M 2.08333E-7 -2.96296E-6 L 0.20078 0.3537 " pathEditMode="relative" rAng="0" ptsTypes="AA">
                                      <p:cBhvr>
                                        <p:cTn id="207" dur="2000" fill="hold"/>
                                        <p:tgtEl>
                                          <p:spTgt spid="61"/>
                                        </p:tgtEl>
                                        <p:attrNameLst>
                                          <p:attrName>ppt_x</p:attrName>
                                          <p:attrName>ppt_y</p:attrName>
                                        </p:attrNameLst>
                                      </p:cBhvr>
                                      <p:rCtr x="10234" y="17963"/>
                                    </p:animMotion>
                                  </p:childTnLst>
                                </p:cTn>
                              </p:par>
                              <p:par>
                                <p:cTn id="208" presetID="42" presetClass="path" presetSubtype="0" accel="50000" decel="50000" fill="hold" nodeType="withEffect">
                                  <p:stCondLst>
                                    <p:cond delay="250"/>
                                  </p:stCondLst>
                                  <p:childTnLst>
                                    <p:animMotion origin="layout" path="M 3.54167E-6 3.7037E-6 L 0.17644 0.2449 " pathEditMode="relative" rAng="0" ptsTypes="AA">
                                      <p:cBhvr>
                                        <p:cTn id="209" dur="2000" fill="hold"/>
                                        <p:tgtEl>
                                          <p:spTgt spid="50"/>
                                        </p:tgtEl>
                                        <p:attrNameLst>
                                          <p:attrName>ppt_x</p:attrName>
                                          <p:attrName>ppt_y</p:attrName>
                                        </p:attrNameLst>
                                      </p:cBhvr>
                                      <p:rCtr x="8711" y="11852"/>
                                    </p:animMotion>
                                  </p:childTnLst>
                                </p:cTn>
                              </p:par>
                              <p:par>
                                <p:cTn id="210" presetID="42" presetClass="path" presetSubtype="0" accel="50000" decel="50000" fill="hold" nodeType="withEffect">
                                  <p:stCondLst>
                                    <p:cond delay="250"/>
                                  </p:stCondLst>
                                  <p:childTnLst>
                                    <p:animMotion origin="layout" path="M 3.125E-6 7.40741E-7 L 0.18008 0.28357 " pathEditMode="relative" rAng="0" ptsTypes="AA">
                                      <p:cBhvr>
                                        <p:cTn id="211" dur="2000" fill="hold"/>
                                        <p:tgtEl>
                                          <p:spTgt spid="62"/>
                                        </p:tgtEl>
                                        <p:attrNameLst>
                                          <p:attrName>ppt_x</p:attrName>
                                          <p:attrName>ppt_y</p:attrName>
                                        </p:attrNameLst>
                                      </p:cBhvr>
                                      <p:rCtr x="9102" y="13796"/>
                                    </p:animMotion>
                                  </p:childTnLst>
                                </p:cTn>
                              </p:par>
                              <p:par>
                                <p:cTn id="212" presetID="42" presetClass="path" presetSubtype="0" accel="50000" decel="50000" fill="hold" nodeType="withEffect">
                                  <p:stCondLst>
                                    <p:cond delay="250"/>
                                  </p:stCondLst>
                                  <p:childTnLst>
                                    <p:animMotion origin="layout" path="M 5E-6 -4.07407E-6 L 0.19674 0.32963 " pathEditMode="relative" rAng="0" ptsTypes="AA">
                                      <p:cBhvr>
                                        <p:cTn id="213" dur="2000" fill="hold"/>
                                        <p:tgtEl>
                                          <p:spTgt spid="63"/>
                                        </p:tgtEl>
                                        <p:attrNameLst>
                                          <p:attrName>ppt_x</p:attrName>
                                          <p:attrName>ppt_y</p:attrName>
                                        </p:attrNameLst>
                                      </p:cBhvr>
                                      <p:rCtr x="9935" y="16505"/>
                                    </p:animMotion>
                                  </p:childTnLst>
                                </p:cTn>
                              </p:par>
                              <p:par>
                                <p:cTn id="214" presetID="42" presetClass="path" presetSubtype="0" accel="50000" decel="50000" fill="hold" nodeType="withEffect">
                                  <p:stCondLst>
                                    <p:cond delay="250"/>
                                  </p:stCondLst>
                                  <p:childTnLst>
                                    <p:animMotion origin="layout" path="M 2.70833E-6 2.96296E-6 L 0.18984 0.2581 " pathEditMode="relative" rAng="0" ptsTypes="AA">
                                      <p:cBhvr>
                                        <p:cTn id="215" dur="2000" fill="hold"/>
                                        <p:tgtEl>
                                          <p:spTgt spid="64"/>
                                        </p:tgtEl>
                                        <p:attrNameLst>
                                          <p:attrName>ppt_x</p:attrName>
                                          <p:attrName>ppt_y</p:attrName>
                                        </p:attrNameLst>
                                      </p:cBhvr>
                                      <p:rCtr x="9505" y="12616"/>
                                    </p:animMotion>
                                  </p:childTnLst>
                                </p:cTn>
                              </p:par>
                              <p:par>
                                <p:cTn id="216" presetID="42" presetClass="path" presetSubtype="0" accel="50000" decel="50000" fill="hold" nodeType="withEffect">
                                  <p:stCondLst>
                                    <p:cond delay="250"/>
                                  </p:stCondLst>
                                  <p:childTnLst>
                                    <p:animMotion origin="layout" path="M 2.08333E-7 2.96296E-6 L 0.18047 0.28287 " pathEditMode="relative" rAng="0" ptsTypes="AA">
                                      <p:cBhvr>
                                        <p:cTn id="217" dur="2000" fill="hold"/>
                                        <p:tgtEl>
                                          <p:spTgt spid="65"/>
                                        </p:tgtEl>
                                        <p:attrNameLst>
                                          <p:attrName>ppt_x</p:attrName>
                                          <p:attrName>ppt_y</p:attrName>
                                        </p:attrNameLst>
                                      </p:cBhvr>
                                      <p:rCtr x="8932" y="14491"/>
                                    </p:animMotion>
                                  </p:childTnLst>
                                </p:cTn>
                              </p:par>
                              <p:par>
                                <p:cTn id="218" presetID="42" presetClass="path" presetSubtype="0" accel="50000" decel="50000" fill="hold" nodeType="withEffect">
                                  <p:stCondLst>
                                    <p:cond delay="250"/>
                                  </p:stCondLst>
                                  <p:childTnLst>
                                    <p:animMotion origin="layout" path="M -2.29167E-6 1.48148E-6 L 0.22096 0.21504 " pathEditMode="relative" rAng="0" ptsTypes="AA">
                                      <p:cBhvr>
                                        <p:cTn id="219" dur="2000" fill="hold"/>
                                        <p:tgtEl>
                                          <p:spTgt spid="66"/>
                                        </p:tgtEl>
                                        <p:attrNameLst>
                                          <p:attrName>ppt_x</p:attrName>
                                          <p:attrName>ppt_y</p:attrName>
                                        </p:attrNameLst>
                                      </p:cBhvr>
                                      <p:rCtr x="11198" y="11042"/>
                                    </p:animMotion>
                                  </p:childTnLst>
                                </p:cTn>
                              </p:par>
                              <p:par>
                                <p:cTn id="220" presetID="42" presetClass="path" presetSubtype="0" accel="50000" decel="50000" fill="hold" nodeType="withEffect">
                                  <p:stCondLst>
                                    <p:cond delay="250"/>
                                  </p:stCondLst>
                                  <p:childTnLst>
                                    <p:animMotion origin="layout" path="M -3.54167E-6 1.85185E-6 L 0.19102 0.31759 " pathEditMode="relative" rAng="0" ptsTypes="AA">
                                      <p:cBhvr>
                                        <p:cTn id="221" dur="2000" fill="hold"/>
                                        <p:tgtEl>
                                          <p:spTgt spid="67"/>
                                        </p:tgtEl>
                                        <p:attrNameLst>
                                          <p:attrName>ppt_x</p:attrName>
                                          <p:attrName>ppt_y</p:attrName>
                                        </p:attrNameLst>
                                      </p:cBhvr>
                                      <p:rCtr x="9544" y="16042"/>
                                    </p:animMotion>
                                  </p:childTnLst>
                                </p:cTn>
                              </p:par>
                              <p:par>
                                <p:cTn id="222" presetID="42" presetClass="path" presetSubtype="0" accel="50000" decel="50000" fill="hold" nodeType="withEffect">
                                  <p:stCondLst>
                                    <p:cond delay="250"/>
                                  </p:stCondLst>
                                  <p:childTnLst>
                                    <p:animMotion origin="layout" path="M -4.16667E-6 -2.96296E-6 L 0.19349 0.39143 " pathEditMode="relative" rAng="0" ptsTypes="AA">
                                      <p:cBhvr>
                                        <p:cTn id="223" dur="2000" fill="hold"/>
                                        <p:tgtEl>
                                          <p:spTgt spid="69"/>
                                        </p:tgtEl>
                                        <p:attrNameLst>
                                          <p:attrName>ppt_x</p:attrName>
                                          <p:attrName>ppt_y</p:attrName>
                                        </p:attrNameLst>
                                      </p:cBhvr>
                                      <p:rCtr x="9740" y="19514"/>
                                    </p:animMotion>
                                  </p:childTnLst>
                                </p:cTn>
                              </p:par>
                              <p:par>
                                <p:cTn id="224" presetID="42" presetClass="path" presetSubtype="0" accel="50000" decel="50000" fill="hold" nodeType="withEffect">
                                  <p:stCondLst>
                                    <p:cond delay="250"/>
                                  </p:stCondLst>
                                  <p:childTnLst>
                                    <p:animMotion origin="layout" path="M -2.29167E-6 1.48148E-6 L 0.15026 0.32963 " pathEditMode="relative" rAng="0" ptsTypes="AA">
                                      <p:cBhvr>
                                        <p:cTn id="225" dur="2000" fill="hold"/>
                                        <p:tgtEl>
                                          <p:spTgt spid="70"/>
                                        </p:tgtEl>
                                        <p:attrNameLst>
                                          <p:attrName>ppt_x</p:attrName>
                                          <p:attrName>ppt_y</p:attrName>
                                        </p:attrNameLst>
                                      </p:cBhvr>
                                      <p:rCtr x="7253" y="16481"/>
                                    </p:animMotion>
                                  </p:childTnLst>
                                </p:cTn>
                              </p:par>
                              <p:par>
                                <p:cTn id="226" presetID="10" presetClass="exit" presetSubtype="0" fill="hold" nodeType="withEffect">
                                  <p:stCondLst>
                                    <p:cond delay="250"/>
                                  </p:stCondLst>
                                  <p:childTnLst>
                                    <p:animEffect transition="out" filter="fade">
                                      <p:cBhvr>
                                        <p:cTn id="227" dur="500"/>
                                        <p:tgtEl>
                                          <p:spTgt spid="60"/>
                                        </p:tgtEl>
                                      </p:cBhvr>
                                    </p:animEffect>
                                    <p:set>
                                      <p:cBhvr>
                                        <p:cTn id="228" dur="1" fill="hold">
                                          <p:stCondLst>
                                            <p:cond delay="499"/>
                                          </p:stCondLst>
                                        </p:cTn>
                                        <p:tgtEl>
                                          <p:spTgt spid="60"/>
                                        </p:tgtEl>
                                        <p:attrNameLst>
                                          <p:attrName>style.visibility</p:attrName>
                                        </p:attrNameLst>
                                      </p:cBhvr>
                                      <p:to>
                                        <p:strVal val="hidden"/>
                                      </p:to>
                                    </p:set>
                                  </p:childTnLst>
                                </p:cTn>
                              </p:par>
                            </p:childTnLst>
                          </p:cTn>
                        </p:par>
                        <p:par>
                          <p:cTn id="229" fill="hold">
                            <p:stCondLst>
                              <p:cond delay="2750"/>
                            </p:stCondLst>
                            <p:childTnLst>
                              <p:par>
                                <p:cTn id="230" presetID="10" presetClass="exit" presetSubtype="0" fill="hold" nodeType="afterEffect">
                                  <p:stCondLst>
                                    <p:cond delay="250"/>
                                  </p:stCondLst>
                                  <p:childTnLst>
                                    <p:animEffect transition="out" filter="fade">
                                      <p:cBhvr>
                                        <p:cTn id="231" dur="500"/>
                                        <p:tgtEl>
                                          <p:spTgt spid="70"/>
                                        </p:tgtEl>
                                      </p:cBhvr>
                                    </p:animEffect>
                                    <p:set>
                                      <p:cBhvr>
                                        <p:cTn id="232" dur="1" fill="hold">
                                          <p:stCondLst>
                                            <p:cond delay="499"/>
                                          </p:stCondLst>
                                        </p:cTn>
                                        <p:tgtEl>
                                          <p:spTgt spid="70"/>
                                        </p:tgtEl>
                                        <p:attrNameLst>
                                          <p:attrName>style.visibility</p:attrName>
                                        </p:attrNameLst>
                                      </p:cBhvr>
                                      <p:to>
                                        <p:strVal val="hidden"/>
                                      </p:to>
                                    </p:set>
                                  </p:childTnLst>
                                </p:cTn>
                              </p:par>
                              <p:par>
                                <p:cTn id="233" presetID="10" presetClass="exit" presetSubtype="0" fill="hold" nodeType="withEffect">
                                  <p:stCondLst>
                                    <p:cond delay="250"/>
                                  </p:stCondLst>
                                  <p:childTnLst>
                                    <p:animEffect transition="out" filter="fade">
                                      <p:cBhvr>
                                        <p:cTn id="234" dur="500"/>
                                        <p:tgtEl>
                                          <p:spTgt spid="61"/>
                                        </p:tgtEl>
                                      </p:cBhvr>
                                    </p:animEffect>
                                    <p:set>
                                      <p:cBhvr>
                                        <p:cTn id="235" dur="1" fill="hold">
                                          <p:stCondLst>
                                            <p:cond delay="499"/>
                                          </p:stCondLst>
                                        </p:cTn>
                                        <p:tgtEl>
                                          <p:spTgt spid="61"/>
                                        </p:tgtEl>
                                        <p:attrNameLst>
                                          <p:attrName>style.visibility</p:attrName>
                                        </p:attrNameLst>
                                      </p:cBhvr>
                                      <p:to>
                                        <p:strVal val="hidden"/>
                                      </p:to>
                                    </p:set>
                                  </p:childTnLst>
                                </p:cTn>
                              </p:par>
                              <p:par>
                                <p:cTn id="236" presetID="10" presetClass="exit" presetSubtype="0" fill="hold" nodeType="withEffect">
                                  <p:stCondLst>
                                    <p:cond delay="250"/>
                                  </p:stCondLst>
                                  <p:childTnLst>
                                    <p:animEffect transition="out" filter="fade">
                                      <p:cBhvr>
                                        <p:cTn id="237" dur="500"/>
                                        <p:tgtEl>
                                          <p:spTgt spid="64"/>
                                        </p:tgtEl>
                                      </p:cBhvr>
                                    </p:animEffect>
                                    <p:set>
                                      <p:cBhvr>
                                        <p:cTn id="238" dur="1" fill="hold">
                                          <p:stCondLst>
                                            <p:cond delay="499"/>
                                          </p:stCondLst>
                                        </p:cTn>
                                        <p:tgtEl>
                                          <p:spTgt spid="64"/>
                                        </p:tgtEl>
                                        <p:attrNameLst>
                                          <p:attrName>style.visibility</p:attrName>
                                        </p:attrNameLst>
                                      </p:cBhvr>
                                      <p:to>
                                        <p:strVal val="hidden"/>
                                      </p:to>
                                    </p:set>
                                  </p:childTnLst>
                                </p:cTn>
                              </p:par>
                              <p:par>
                                <p:cTn id="239" presetID="10" presetClass="exit" presetSubtype="0" fill="hold" nodeType="withEffect">
                                  <p:stCondLst>
                                    <p:cond delay="250"/>
                                  </p:stCondLst>
                                  <p:childTnLst>
                                    <p:animEffect transition="out" filter="fade">
                                      <p:cBhvr>
                                        <p:cTn id="240" dur="500"/>
                                        <p:tgtEl>
                                          <p:spTgt spid="66"/>
                                        </p:tgtEl>
                                      </p:cBhvr>
                                    </p:animEffect>
                                    <p:set>
                                      <p:cBhvr>
                                        <p:cTn id="241" dur="1" fill="hold">
                                          <p:stCondLst>
                                            <p:cond delay="499"/>
                                          </p:stCondLst>
                                        </p:cTn>
                                        <p:tgtEl>
                                          <p:spTgt spid="66"/>
                                        </p:tgtEl>
                                        <p:attrNameLst>
                                          <p:attrName>style.visibility</p:attrName>
                                        </p:attrNameLst>
                                      </p:cBhvr>
                                      <p:to>
                                        <p:strVal val="hidden"/>
                                      </p:to>
                                    </p:set>
                                  </p:childTnLst>
                                </p:cTn>
                              </p:par>
                              <p:par>
                                <p:cTn id="242" presetID="10" presetClass="exit" presetSubtype="0" fill="hold" nodeType="withEffect">
                                  <p:stCondLst>
                                    <p:cond delay="250"/>
                                  </p:stCondLst>
                                  <p:childTnLst>
                                    <p:animEffect transition="out" filter="fade">
                                      <p:cBhvr>
                                        <p:cTn id="243" dur="500"/>
                                        <p:tgtEl>
                                          <p:spTgt spid="69"/>
                                        </p:tgtEl>
                                      </p:cBhvr>
                                    </p:animEffect>
                                    <p:set>
                                      <p:cBhvr>
                                        <p:cTn id="244" dur="1" fill="hold">
                                          <p:stCondLst>
                                            <p:cond delay="499"/>
                                          </p:stCondLst>
                                        </p:cTn>
                                        <p:tgtEl>
                                          <p:spTgt spid="69"/>
                                        </p:tgtEl>
                                        <p:attrNameLst>
                                          <p:attrName>style.visibility</p:attrName>
                                        </p:attrNameLst>
                                      </p:cBhvr>
                                      <p:to>
                                        <p:strVal val="hidden"/>
                                      </p:to>
                                    </p:set>
                                  </p:childTnLst>
                                </p:cTn>
                              </p:par>
                              <p:par>
                                <p:cTn id="245" presetID="10" presetClass="exit" presetSubtype="0" fill="hold" nodeType="withEffect">
                                  <p:stCondLst>
                                    <p:cond delay="250"/>
                                  </p:stCondLst>
                                  <p:childTnLst>
                                    <p:animEffect transition="out" filter="fade">
                                      <p:cBhvr>
                                        <p:cTn id="246" dur="500"/>
                                        <p:tgtEl>
                                          <p:spTgt spid="63"/>
                                        </p:tgtEl>
                                      </p:cBhvr>
                                    </p:animEffect>
                                    <p:set>
                                      <p:cBhvr>
                                        <p:cTn id="247" dur="1" fill="hold">
                                          <p:stCondLst>
                                            <p:cond delay="499"/>
                                          </p:stCondLst>
                                        </p:cTn>
                                        <p:tgtEl>
                                          <p:spTgt spid="63"/>
                                        </p:tgtEl>
                                        <p:attrNameLst>
                                          <p:attrName>style.visibility</p:attrName>
                                        </p:attrNameLst>
                                      </p:cBhvr>
                                      <p:to>
                                        <p:strVal val="hidden"/>
                                      </p:to>
                                    </p:set>
                                  </p:childTnLst>
                                </p:cTn>
                              </p:par>
                              <p:par>
                                <p:cTn id="248" presetID="10" presetClass="exit" presetSubtype="0" fill="hold" nodeType="withEffect">
                                  <p:stCondLst>
                                    <p:cond delay="250"/>
                                  </p:stCondLst>
                                  <p:childTnLst>
                                    <p:animEffect transition="out" filter="fade">
                                      <p:cBhvr>
                                        <p:cTn id="249" dur="500"/>
                                        <p:tgtEl>
                                          <p:spTgt spid="50"/>
                                        </p:tgtEl>
                                      </p:cBhvr>
                                    </p:animEffect>
                                    <p:set>
                                      <p:cBhvr>
                                        <p:cTn id="250" dur="1" fill="hold">
                                          <p:stCondLst>
                                            <p:cond delay="499"/>
                                          </p:stCondLst>
                                        </p:cTn>
                                        <p:tgtEl>
                                          <p:spTgt spid="50"/>
                                        </p:tgtEl>
                                        <p:attrNameLst>
                                          <p:attrName>style.visibility</p:attrName>
                                        </p:attrNameLst>
                                      </p:cBhvr>
                                      <p:to>
                                        <p:strVal val="hidden"/>
                                      </p:to>
                                    </p:set>
                                  </p:childTnLst>
                                </p:cTn>
                              </p:par>
                              <p:par>
                                <p:cTn id="251" presetID="10" presetClass="exit" presetSubtype="0" fill="hold" nodeType="withEffect">
                                  <p:stCondLst>
                                    <p:cond delay="250"/>
                                  </p:stCondLst>
                                  <p:childTnLst>
                                    <p:animEffect transition="out" filter="fade">
                                      <p:cBhvr>
                                        <p:cTn id="252" dur="500"/>
                                        <p:tgtEl>
                                          <p:spTgt spid="67"/>
                                        </p:tgtEl>
                                      </p:cBhvr>
                                    </p:animEffect>
                                    <p:set>
                                      <p:cBhvr>
                                        <p:cTn id="253" dur="1" fill="hold">
                                          <p:stCondLst>
                                            <p:cond delay="499"/>
                                          </p:stCondLst>
                                        </p:cTn>
                                        <p:tgtEl>
                                          <p:spTgt spid="67"/>
                                        </p:tgtEl>
                                        <p:attrNameLst>
                                          <p:attrName>style.visibility</p:attrName>
                                        </p:attrNameLst>
                                      </p:cBhvr>
                                      <p:to>
                                        <p:strVal val="hidden"/>
                                      </p:to>
                                    </p:set>
                                  </p:childTnLst>
                                </p:cTn>
                              </p:par>
                              <p:par>
                                <p:cTn id="254" presetID="10" presetClass="exit" presetSubtype="0" fill="hold" nodeType="withEffect">
                                  <p:stCondLst>
                                    <p:cond delay="250"/>
                                  </p:stCondLst>
                                  <p:childTnLst>
                                    <p:animEffect transition="out" filter="fade">
                                      <p:cBhvr>
                                        <p:cTn id="255" dur="500"/>
                                        <p:tgtEl>
                                          <p:spTgt spid="62"/>
                                        </p:tgtEl>
                                      </p:cBhvr>
                                    </p:animEffect>
                                    <p:set>
                                      <p:cBhvr>
                                        <p:cTn id="256" dur="1" fill="hold">
                                          <p:stCondLst>
                                            <p:cond delay="499"/>
                                          </p:stCondLst>
                                        </p:cTn>
                                        <p:tgtEl>
                                          <p:spTgt spid="62"/>
                                        </p:tgtEl>
                                        <p:attrNameLst>
                                          <p:attrName>style.visibility</p:attrName>
                                        </p:attrNameLst>
                                      </p:cBhvr>
                                      <p:to>
                                        <p:strVal val="hidden"/>
                                      </p:to>
                                    </p:set>
                                  </p:childTnLst>
                                </p:cTn>
                              </p:par>
                              <p:par>
                                <p:cTn id="257" presetID="10" presetClass="exit" presetSubtype="0" fill="hold" nodeType="withEffect">
                                  <p:stCondLst>
                                    <p:cond delay="250"/>
                                  </p:stCondLst>
                                  <p:childTnLst>
                                    <p:animEffect transition="out" filter="fade">
                                      <p:cBhvr>
                                        <p:cTn id="258" dur="500"/>
                                        <p:tgtEl>
                                          <p:spTgt spid="65"/>
                                        </p:tgtEl>
                                      </p:cBhvr>
                                    </p:animEffect>
                                    <p:set>
                                      <p:cBhvr>
                                        <p:cTn id="259" dur="1" fill="hold">
                                          <p:stCondLst>
                                            <p:cond delay="499"/>
                                          </p:stCondLst>
                                        </p:cTn>
                                        <p:tgtEl>
                                          <p:spTgt spid="65"/>
                                        </p:tgtEl>
                                        <p:attrNameLst>
                                          <p:attrName>style.visibility</p:attrName>
                                        </p:attrNameLst>
                                      </p:cBhvr>
                                      <p:to>
                                        <p:strVal val="hidden"/>
                                      </p:to>
                                    </p:set>
                                  </p:childTnLst>
                                </p:cTn>
                              </p:par>
                              <p:par>
                                <p:cTn id="260" presetID="10" presetClass="entr" presetSubtype="0" fill="hold" nodeType="withEffect">
                                  <p:stCondLst>
                                    <p:cond delay="250"/>
                                  </p:stCondLst>
                                  <p:childTnLst>
                                    <p:set>
                                      <p:cBhvr>
                                        <p:cTn id="261" dur="1" fill="hold">
                                          <p:stCondLst>
                                            <p:cond delay="0"/>
                                          </p:stCondLst>
                                        </p:cTn>
                                        <p:tgtEl>
                                          <p:spTgt spid="72"/>
                                        </p:tgtEl>
                                        <p:attrNameLst>
                                          <p:attrName>style.visibility</p:attrName>
                                        </p:attrNameLst>
                                      </p:cBhvr>
                                      <p:to>
                                        <p:strVal val="visible"/>
                                      </p:to>
                                    </p:set>
                                    <p:animEffect transition="in" filter="fade">
                                      <p:cBhvr>
                                        <p:cTn id="262" dur="500"/>
                                        <p:tgtEl>
                                          <p:spTgt spid="72"/>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77"/>
                                        </p:tgtEl>
                                        <p:attrNameLst>
                                          <p:attrName>style.visibility</p:attrName>
                                        </p:attrNameLst>
                                      </p:cBhvr>
                                      <p:to>
                                        <p:strVal val="visible"/>
                                      </p:to>
                                    </p:set>
                                    <p:animEffect transition="in" filter="fade">
                                      <p:cBhvr>
                                        <p:cTn id="267" dur="500"/>
                                        <p:tgtEl>
                                          <p:spTgt spid="7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78"/>
                                        </p:tgtEl>
                                        <p:attrNameLst>
                                          <p:attrName>style.visibility</p:attrName>
                                        </p:attrNameLst>
                                      </p:cBhvr>
                                      <p:to>
                                        <p:strVal val="visible"/>
                                      </p:to>
                                    </p:set>
                                    <p:animEffect transition="in" filter="fade">
                                      <p:cBhvr>
                                        <p:cTn id="27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573068388"/>
              </p:ext>
            </p:extLst>
          </p:nvPr>
        </p:nvGraphicFramePr>
        <p:xfrm>
          <a:off x="594008" y="1535029"/>
          <a:ext cx="10712127" cy="2590800"/>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explain that objects can be grouped equally</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identify and explain when objects cannot be grouped equally</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explain the relationship between division expressions and division stories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calculate the number of equal groups in a division story</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use their knowledge of skip counting and division to solve problems relating to measure</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bl>
          </a:graphicData>
        </a:graphic>
      </p:graphicFrame>
      <p:sp>
        <p:nvSpPr>
          <p:cNvPr id="7" name="Action Button: Return 6">
            <a:hlinkClick r:id="rId8" action="ppaction://hlinksldjump" highlightClick="1"/>
            <a:extLst>
              <a:ext uri="{FF2B5EF4-FFF2-40B4-BE49-F238E27FC236}">
                <a16:creationId xmlns:a16="http://schemas.microsoft.com/office/drawing/2014/main" id="{2570C625-E476-4A8C-BF3D-99D1E479925B}"/>
              </a:ext>
            </a:extLst>
          </p:cNvPr>
          <p:cNvSpPr/>
          <p:nvPr/>
        </p:nvSpPr>
        <p:spPr>
          <a:xfrm>
            <a:off x="594007" y="4753161"/>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147435" y="4753161"/>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17C37A-9579-4902-BCFF-A1A6686EA01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2:5</a:t>
            </a:r>
          </a:p>
        </p:txBody>
      </p:sp>
      <p:sp>
        <p:nvSpPr>
          <p:cNvPr id="5" name="Rectangle 4">
            <a:extLst>
              <a:ext uri="{FF2B5EF4-FFF2-40B4-BE49-F238E27FC236}">
                <a16:creationId xmlns:a16="http://schemas.microsoft.com/office/drawing/2014/main" id="{581C5419-B779-4B21-B1FA-861471813B24}"/>
              </a:ext>
            </a:extLst>
          </p:cNvPr>
          <p:cNvSpPr/>
          <p:nvPr/>
        </p:nvSpPr>
        <p:spPr>
          <a:xfrm>
            <a:off x="2636968" y="5293411"/>
            <a:ext cx="792050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We can represent this as 16 divided into groups of          .</a:t>
            </a:r>
          </a:p>
        </p:txBody>
      </p:sp>
      <p:sp>
        <p:nvSpPr>
          <p:cNvPr id="6" name="Rectangle 5">
            <a:extLst>
              <a:ext uri="{FF2B5EF4-FFF2-40B4-BE49-F238E27FC236}">
                <a16:creationId xmlns:a16="http://schemas.microsoft.com/office/drawing/2014/main" id="{2A2F1F94-0AEC-4B34-81BE-A7DCC8E97271}"/>
              </a:ext>
            </a:extLst>
          </p:cNvPr>
          <p:cNvSpPr/>
          <p:nvPr/>
        </p:nvSpPr>
        <p:spPr>
          <a:xfrm>
            <a:off x="5563644" y="5850426"/>
            <a:ext cx="1064715"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16 ÷ 2</a:t>
            </a:r>
          </a:p>
        </p:txBody>
      </p:sp>
      <p:sp>
        <p:nvSpPr>
          <p:cNvPr id="7" name="Rectangle 7">
            <a:extLst>
              <a:ext uri="{FF2B5EF4-FFF2-40B4-BE49-F238E27FC236}">
                <a16:creationId xmlns:a16="http://schemas.microsoft.com/office/drawing/2014/main" id="{1EDD0B92-5E43-4AB4-ABBB-BEDAE2C11957}"/>
              </a:ext>
            </a:extLst>
          </p:cNvPr>
          <p:cNvSpPr>
            <a:spLocks noChangeArrowheads="1"/>
          </p:cNvSpPr>
          <p:nvPr/>
        </p:nvSpPr>
        <p:spPr bwMode="auto">
          <a:xfrm>
            <a:off x="9760437" y="5274361"/>
            <a:ext cx="479425" cy="527050"/>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8" name="Rectangle 7">
            <a:extLst>
              <a:ext uri="{FF2B5EF4-FFF2-40B4-BE49-F238E27FC236}">
                <a16:creationId xmlns:a16="http://schemas.microsoft.com/office/drawing/2014/main" id="{38CDA4A3-8D89-434D-939A-D88F07B4FA9C}"/>
              </a:ext>
            </a:extLst>
          </p:cNvPr>
          <p:cNvSpPr/>
          <p:nvPr/>
        </p:nvSpPr>
        <p:spPr>
          <a:xfrm>
            <a:off x="9824460" y="5284072"/>
            <a:ext cx="351378"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2</a:t>
            </a:r>
          </a:p>
        </p:txBody>
      </p:sp>
      <p:sp>
        <p:nvSpPr>
          <p:cNvPr id="9" name="Rectangle 8">
            <a:extLst>
              <a:ext uri="{FF2B5EF4-FFF2-40B4-BE49-F238E27FC236}">
                <a16:creationId xmlns:a16="http://schemas.microsoft.com/office/drawing/2014/main" id="{B026D68D-07F6-4734-A98D-C02218022F41}"/>
              </a:ext>
            </a:extLst>
          </p:cNvPr>
          <p:cNvSpPr/>
          <p:nvPr/>
        </p:nvSpPr>
        <p:spPr>
          <a:xfrm>
            <a:off x="4165512" y="758260"/>
            <a:ext cx="4123694"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16 children, how many pairs?</a:t>
            </a:r>
            <a:endParaRPr lang="en-GB" sz="2400" dirty="0">
              <a:solidFill>
                <a:srgbClr val="000000"/>
              </a:solidFill>
              <a:latin typeface="Myriad Pro" panose="020B0503030403020204" pitchFamily="34" charset="0"/>
            </a:endParaRPr>
          </a:p>
        </p:txBody>
      </p:sp>
      <p:pic>
        <p:nvPicPr>
          <p:cNvPr id="11" name="Picture 10">
            <a:extLst>
              <a:ext uri="{FF2B5EF4-FFF2-40B4-BE49-F238E27FC236}">
                <a16:creationId xmlns:a16="http://schemas.microsoft.com/office/drawing/2014/main" id="{387D920C-1F5F-43C3-89DC-186012B58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046" y="2002676"/>
            <a:ext cx="299272" cy="618496"/>
          </a:xfrm>
          <a:prstGeom prst="rect">
            <a:avLst/>
          </a:prstGeom>
        </p:spPr>
      </p:pic>
      <p:pic>
        <p:nvPicPr>
          <p:cNvPr id="12" name="Picture 11">
            <a:extLst>
              <a:ext uri="{FF2B5EF4-FFF2-40B4-BE49-F238E27FC236}">
                <a16:creationId xmlns:a16="http://schemas.microsoft.com/office/drawing/2014/main" id="{1AC9A655-BF19-4030-B4A3-0367F433A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4006" y="2767194"/>
            <a:ext cx="299272" cy="618496"/>
          </a:xfrm>
          <a:prstGeom prst="rect">
            <a:avLst/>
          </a:prstGeom>
        </p:spPr>
      </p:pic>
      <p:pic>
        <p:nvPicPr>
          <p:cNvPr id="13" name="Picture 12">
            <a:extLst>
              <a:ext uri="{FF2B5EF4-FFF2-40B4-BE49-F238E27FC236}">
                <a16:creationId xmlns:a16="http://schemas.microsoft.com/office/drawing/2014/main" id="{FF2627B5-2465-46FA-A77D-05881972D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261" y="1638646"/>
            <a:ext cx="299272" cy="618496"/>
          </a:xfrm>
          <a:prstGeom prst="rect">
            <a:avLst/>
          </a:prstGeom>
        </p:spPr>
      </p:pic>
      <p:pic>
        <p:nvPicPr>
          <p:cNvPr id="14" name="Picture 13">
            <a:extLst>
              <a:ext uri="{FF2B5EF4-FFF2-40B4-BE49-F238E27FC236}">
                <a16:creationId xmlns:a16="http://schemas.microsoft.com/office/drawing/2014/main" id="{5448ED8A-1E51-47C1-A998-1D5C4B6F4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280" y="2048528"/>
            <a:ext cx="299272" cy="618496"/>
          </a:xfrm>
          <a:prstGeom prst="rect">
            <a:avLst/>
          </a:prstGeom>
        </p:spPr>
      </p:pic>
      <p:pic>
        <p:nvPicPr>
          <p:cNvPr id="15" name="Picture 14">
            <a:extLst>
              <a:ext uri="{FF2B5EF4-FFF2-40B4-BE49-F238E27FC236}">
                <a16:creationId xmlns:a16="http://schemas.microsoft.com/office/drawing/2014/main" id="{85E05666-A5C5-4B84-91D0-7C4D55083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904" y="3005008"/>
            <a:ext cx="293896" cy="618496"/>
          </a:xfrm>
          <a:prstGeom prst="rect">
            <a:avLst/>
          </a:prstGeom>
        </p:spPr>
      </p:pic>
      <p:pic>
        <p:nvPicPr>
          <p:cNvPr id="16" name="Picture 15">
            <a:extLst>
              <a:ext uri="{FF2B5EF4-FFF2-40B4-BE49-F238E27FC236}">
                <a16:creationId xmlns:a16="http://schemas.microsoft.com/office/drawing/2014/main" id="{24BEE18E-F597-46CF-B9DB-A71D4E06A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5614" y="2479736"/>
            <a:ext cx="299272" cy="618496"/>
          </a:xfrm>
          <a:prstGeom prst="rect">
            <a:avLst/>
          </a:prstGeom>
        </p:spPr>
      </p:pic>
      <p:pic>
        <p:nvPicPr>
          <p:cNvPr id="17" name="Picture 16">
            <a:extLst>
              <a:ext uri="{FF2B5EF4-FFF2-40B4-BE49-F238E27FC236}">
                <a16:creationId xmlns:a16="http://schemas.microsoft.com/office/drawing/2014/main" id="{F4F6F084-2D60-4C4A-9CBC-F76CCDEB5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894" y="3089142"/>
            <a:ext cx="299272" cy="618496"/>
          </a:xfrm>
          <a:prstGeom prst="rect">
            <a:avLst/>
          </a:prstGeom>
        </p:spPr>
      </p:pic>
      <p:pic>
        <p:nvPicPr>
          <p:cNvPr id="18" name="Picture 17">
            <a:extLst>
              <a:ext uri="{FF2B5EF4-FFF2-40B4-BE49-F238E27FC236}">
                <a16:creationId xmlns:a16="http://schemas.microsoft.com/office/drawing/2014/main" id="{E119EA89-18DE-4361-B12A-46DD5902D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1363" y="3343832"/>
            <a:ext cx="299272" cy="618496"/>
          </a:xfrm>
          <a:prstGeom prst="rect">
            <a:avLst/>
          </a:prstGeom>
        </p:spPr>
      </p:pic>
      <p:pic>
        <p:nvPicPr>
          <p:cNvPr id="19" name="Picture 18">
            <a:extLst>
              <a:ext uri="{FF2B5EF4-FFF2-40B4-BE49-F238E27FC236}">
                <a16:creationId xmlns:a16="http://schemas.microsoft.com/office/drawing/2014/main" id="{FD895343-F0A9-4D30-B3F6-A0E39D677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922" y="2089964"/>
            <a:ext cx="299272" cy="618496"/>
          </a:xfrm>
          <a:prstGeom prst="rect">
            <a:avLst/>
          </a:prstGeom>
        </p:spPr>
      </p:pic>
      <p:pic>
        <p:nvPicPr>
          <p:cNvPr id="20" name="Picture 19">
            <a:extLst>
              <a:ext uri="{FF2B5EF4-FFF2-40B4-BE49-F238E27FC236}">
                <a16:creationId xmlns:a16="http://schemas.microsoft.com/office/drawing/2014/main" id="{DD3AFA18-7ADD-4070-85EE-EB11BD26F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463" y="1613246"/>
            <a:ext cx="299272" cy="618496"/>
          </a:xfrm>
          <a:prstGeom prst="rect">
            <a:avLst/>
          </a:prstGeom>
        </p:spPr>
      </p:pic>
      <p:pic>
        <p:nvPicPr>
          <p:cNvPr id="21" name="Picture 20">
            <a:extLst>
              <a:ext uri="{FF2B5EF4-FFF2-40B4-BE49-F238E27FC236}">
                <a16:creationId xmlns:a16="http://schemas.microsoft.com/office/drawing/2014/main" id="{A305195C-EFED-4209-9CFD-9087BCE69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801" y="2077264"/>
            <a:ext cx="299272" cy="618496"/>
          </a:xfrm>
          <a:prstGeom prst="rect">
            <a:avLst/>
          </a:prstGeom>
        </p:spPr>
      </p:pic>
      <p:pic>
        <p:nvPicPr>
          <p:cNvPr id="22" name="Picture 21">
            <a:extLst>
              <a:ext uri="{FF2B5EF4-FFF2-40B4-BE49-F238E27FC236}">
                <a16:creationId xmlns:a16="http://schemas.microsoft.com/office/drawing/2014/main" id="{5EAF4734-6818-49E3-95B3-6D6CBD5FA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463" y="2793058"/>
            <a:ext cx="299272" cy="618496"/>
          </a:xfrm>
          <a:prstGeom prst="rect">
            <a:avLst/>
          </a:prstGeom>
        </p:spPr>
      </p:pic>
      <p:pic>
        <p:nvPicPr>
          <p:cNvPr id="23" name="Picture 22">
            <a:extLst>
              <a:ext uri="{FF2B5EF4-FFF2-40B4-BE49-F238E27FC236}">
                <a16:creationId xmlns:a16="http://schemas.microsoft.com/office/drawing/2014/main" id="{5ACD50E7-6B65-4C54-B4A2-6177B9AE6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343" y="3095541"/>
            <a:ext cx="299272" cy="618496"/>
          </a:xfrm>
          <a:prstGeom prst="rect">
            <a:avLst/>
          </a:prstGeom>
        </p:spPr>
      </p:pic>
      <p:pic>
        <p:nvPicPr>
          <p:cNvPr id="24" name="Picture 23">
            <a:extLst>
              <a:ext uri="{FF2B5EF4-FFF2-40B4-BE49-F238E27FC236}">
                <a16:creationId xmlns:a16="http://schemas.microsoft.com/office/drawing/2014/main" id="{76112142-D767-4C4B-BA4D-74145C9B3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209" y="2607063"/>
            <a:ext cx="299272" cy="618496"/>
          </a:xfrm>
          <a:prstGeom prst="rect">
            <a:avLst/>
          </a:prstGeom>
        </p:spPr>
      </p:pic>
      <p:pic>
        <p:nvPicPr>
          <p:cNvPr id="25" name="Picture 24">
            <a:extLst>
              <a:ext uri="{FF2B5EF4-FFF2-40B4-BE49-F238E27FC236}">
                <a16:creationId xmlns:a16="http://schemas.microsoft.com/office/drawing/2014/main" id="{C3B07A3E-D2C2-4037-82F5-EF5232EFF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9386" y="2509566"/>
            <a:ext cx="299272" cy="618496"/>
          </a:xfrm>
          <a:prstGeom prst="rect">
            <a:avLst/>
          </a:prstGeom>
        </p:spPr>
      </p:pic>
      <p:pic>
        <p:nvPicPr>
          <p:cNvPr id="26" name="Picture 25">
            <a:extLst>
              <a:ext uri="{FF2B5EF4-FFF2-40B4-BE49-F238E27FC236}">
                <a16:creationId xmlns:a16="http://schemas.microsoft.com/office/drawing/2014/main" id="{6C3991DF-F007-487F-B1F1-964119D61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835" y="1838408"/>
            <a:ext cx="299272" cy="618496"/>
          </a:xfrm>
          <a:prstGeom prst="rect">
            <a:avLst/>
          </a:prstGeom>
        </p:spPr>
      </p:pic>
      <p:grpSp>
        <p:nvGrpSpPr>
          <p:cNvPr id="93" name="Group 92">
            <a:extLst>
              <a:ext uri="{FF2B5EF4-FFF2-40B4-BE49-F238E27FC236}">
                <a16:creationId xmlns:a16="http://schemas.microsoft.com/office/drawing/2014/main" id="{8E3A2DE6-6EF3-4EE1-A439-2E7D4EB52096}"/>
              </a:ext>
            </a:extLst>
          </p:cNvPr>
          <p:cNvGrpSpPr/>
          <p:nvPr/>
        </p:nvGrpSpPr>
        <p:grpSpPr>
          <a:xfrm>
            <a:off x="3412161" y="4034336"/>
            <a:ext cx="776049" cy="1122856"/>
            <a:chOff x="7418660" y="4193210"/>
            <a:chExt cx="776049" cy="1122856"/>
          </a:xfrm>
        </p:grpSpPr>
        <p:grpSp>
          <p:nvGrpSpPr>
            <p:cNvPr id="94" name="Group 93">
              <a:extLst>
                <a:ext uri="{FF2B5EF4-FFF2-40B4-BE49-F238E27FC236}">
                  <a16:creationId xmlns:a16="http://schemas.microsoft.com/office/drawing/2014/main" id="{9D874429-A5F1-4885-B464-19C79A85DF9A}"/>
                </a:ext>
              </a:extLst>
            </p:cNvPr>
            <p:cNvGrpSpPr/>
            <p:nvPr/>
          </p:nvGrpSpPr>
          <p:grpSpPr>
            <a:xfrm>
              <a:off x="7495753" y="4385024"/>
              <a:ext cx="613513" cy="618496"/>
              <a:chOff x="7470619" y="4385024"/>
              <a:chExt cx="613513" cy="618496"/>
            </a:xfrm>
          </p:grpSpPr>
          <p:pic>
            <p:nvPicPr>
              <p:cNvPr id="96" name="Picture 95">
                <a:extLst>
                  <a:ext uri="{FF2B5EF4-FFF2-40B4-BE49-F238E27FC236}">
                    <a16:creationId xmlns:a16="http://schemas.microsoft.com/office/drawing/2014/main" id="{8B2F7862-8F40-4DA8-BBF6-6577205F6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619" y="4385024"/>
                <a:ext cx="299272" cy="618496"/>
              </a:xfrm>
              <a:prstGeom prst="rect">
                <a:avLst/>
              </a:prstGeom>
            </p:spPr>
          </p:pic>
          <p:pic>
            <p:nvPicPr>
              <p:cNvPr id="97" name="Picture 96">
                <a:extLst>
                  <a:ext uri="{FF2B5EF4-FFF2-40B4-BE49-F238E27FC236}">
                    <a16:creationId xmlns:a16="http://schemas.microsoft.com/office/drawing/2014/main" id="{06C8C5BD-A278-45AD-915C-4F729FD01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860" y="4385024"/>
                <a:ext cx="299272" cy="618496"/>
              </a:xfrm>
              <a:prstGeom prst="rect">
                <a:avLst/>
              </a:prstGeom>
            </p:spPr>
          </p:pic>
        </p:grpSp>
        <p:sp>
          <p:nvSpPr>
            <p:cNvPr id="95" name="Oval 94">
              <a:extLst>
                <a:ext uri="{FF2B5EF4-FFF2-40B4-BE49-F238E27FC236}">
                  <a16:creationId xmlns:a16="http://schemas.microsoft.com/office/drawing/2014/main" id="{C51E73F0-9B64-4F93-9EF7-2ABABB9206C0}"/>
                </a:ext>
              </a:extLst>
            </p:cNvPr>
            <p:cNvSpPr/>
            <p:nvPr/>
          </p:nvSpPr>
          <p:spPr bwMode="auto">
            <a:xfrm>
              <a:off x="7418660" y="4193210"/>
              <a:ext cx="776049" cy="1122856"/>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grpSp>
      <p:grpSp>
        <p:nvGrpSpPr>
          <p:cNvPr id="63" name="Group 62">
            <a:extLst>
              <a:ext uri="{FF2B5EF4-FFF2-40B4-BE49-F238E27FC236}">
                <a16:creationId xmlns:a16="http://schemas.microsoft.com/office/drawing/2014/main" id="{3A8AE408-30F7-439C-9AC9-3D75770DE314}"/>
              </a:ext>
            </a:extLst>
          </p:cNvPr>
          <p:cNvGrpSpPr/>
          <p:nvPr/>
        </p:nvGrpSpPr>
        <p:grpSpPr>
          <a:xfrm>
            <a:off x="8020911" y="4034336"/>
            <a:ext cx="776049" cy="1122856"/>
            <a:chOff x="7418660" y="4193210"/>
            <a:chExt cx="776049" cy="1122856"/>
          </a:xfrm>
        </p:grpSpPr>
        <p:grpSp>
          <p:nvGrpSpPr>
            <p:cNvPr id="64" name="Group 63">
              <a:extLst>
                <a:ext uri="{FF2B5EF4-FFF2-40B4-BE49-F238E27FC236}">
                  <a16:creationId xmlns:a16="http://schemas.microsoft.com/office/drawing/2014/main" id="{9475C62F-0269-4405-9A72-0287E3FC3F69}"/>
                </a:ext>
              </a:extLst>
            </p:cNvPr>
            <p:cNvGrpSpPr/>
            <p:nvPr/>
          </p:nvGrpSpPr>
          <p:grpSpPr>
            <a:xfrm>
              <a:off x="7495753" y="4385024"/>
              <a:ext cx="613513" cy="618496"/>
              <a:chOff x="7470619" y="4385024"/>
              <a:chExt cx="613513" cy="618496"/>
            </a:xfrm>
          </p:grpSpPr>
          <p:pic>
            <p:nvPicPr>
              <p:cNvPr id="66" name="Picture 65">
                <a:extLst>
                  <a:ext uri="{FF2B5EF4-FFF2-40B4-BE49-F238E27FC236}">
                    <a16:creationId xmlns:a16="http://schemas.microsoft.com/office/drawing/2014/main" id="{CD509FC1-37C2-4FDC-A64C-3ECD18128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619" y="4385024"/>
                <a:ext cx="299272" cy="618496"/>
              </a:xfrm>
              <a:prstGeom prst="rect">
                <a:avLst/>
              </a:prstGeom>
            </p:spPr>
          </p:pic>
          <p:pic>
            <p:nvPicPr>
              <p:cNvPr id="67" name="Picture 66">
                <a:extLst>
                  <a:ext uri="{FF2B5EF4-FFF2-40B4-BE49-F238E27FC236}">
                    <a16:creationId xmlns:a16="http://schemas.microsoft.com/office/drawing/2014/main" id="{A19B7972-281A-4D11-BFC7-9694EFEEA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860" y="4385024"/>
                <a:ext cx="299272" cy="618496"/>
              </a:xfrm>
              <a:prstGeom prst="rect">
                <a:avLst/>
              </a:prstGeom>
            </p:spPr>
          </p:pic>
        </p:grpSp>
        <p:sp>
          <p:nvSpPr>
            <p:cNvPr id="65" name="Oval 64">
              <a:extLst>
                <a:ext uri="{FF2B5EF4-FFF2-40B4-BE49-F238E27FC236}">
                  <a16:creationId xmlns:a16="http://schemas.microsoft.com/office/drawing/2014/main" id="{6F530BA2-DC27-41FD-86F8-FC2FDA1C2006}"/>
                </a:ext>
              </a:extLst>
            </p:cNvPr>
            <p:cNvSpPr/>
            <p:nvPr/>
          </p:nvSpPr>
          <p:spPr bwMode="auto">
            <a:xfrm>
              <a:off x="7418660" y="4193210"/>
              <a:ext cx="776049" cy="1122856"/>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grpSp>
      <p:grpSp>
        <p:nvGrpSpPr>
          <p:cNvPr id="62" name="Group 61">
            <a:extLst>
              <a:ext uri="{FF2B5EF4-FFF2-40B4-BE49-F238E27FC236}">
                <a16:creationId xmlns:a16="http://schemas.microsoft.com/office/drawing/2014/main" id="{A7BF11BB-94CB-4628-8280-83F7B8BCB71F}"/>
              </a:ext>
            </a:extLst>
          </p:cNvPr>
          <p:cNvGrpSpPr/>
          <p:nvPr/>
        </p:nvGrpSpPr>
        <p:grpSpPr>
          <a:xfrm>
            <a:off x="8942661" y="4034336"/>
            <a:ext cx="776049" cy="1122856"/>
            <a:chOff x="7418660" y="4193210"/>
            <a:chExt cx="776049" cy="1122856"/>
          </a:xfrm>
        </p:grpSpPr>
        <p:grpSp>
          <p:nvGrpSpPr>
            <p:cNvPr id="61" name="Group 60">
              <a:extLst>
                <a:ext uri="{FF2B5EF4-FFF2-40B4-BE49-F238E27FC236}">
                  <a16:creationId xmlns:a16="http://schemas.microsoft.com/office/drawing/2014/main" id="{F27BC204-DA82-4942-A1B3-D191088AE2E4}"/>
                </a:ext>
              </a:extLst>
            </p:cNvPr>
            <p:cNvGrpSpPr/>
            <p:nvPr/>
          </p:nvGrpSpPr>
          <p:grpSpPr>
            <a:xfrm>
              <a:off x="7495753" y="4385024"/>
              <a:ext cx="613513" cy="618496"/>
              <a:chOff x="7470619" y="4385024"/>
              <a:chExt cx="613513" cy="618496"/>
            </a:xfrm>
          </p:grpSpPr>
          <p:pic>
            <p:nvPicPr>
              <p:cNvPr id="41" name="Picture 40">
                <a:extLst>
                  <a:ext uri="{FF2B5EF4-FFF2-40B4-BE49-F238E27FC236}">
                    <a16:creationId xmlns:a16="http://schemas.microsoft.com/office/drawing/2014/main" id="{2951D200-FB72-4D13-AD5F-48AFEA279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619" y="4385024"/>
                <a:ext cx="299272" cy="618496"/>
              </a:xfrm>
              <a:prstGeom prst="rect">
                <a:avLst/>
              </a:prstGeom>
            </p:spPr>
          </p:pic>
          <p:pic>
            <p:nvPicPr>
              <p:cNvPr id="42" name="Picture 41">
                <a:extLst>
                  <a:ext uri="{FF2B5EF4-FFF2-40B4-BE49-F238E27FC236}">
                    <a16:creationId xmlns:a16="http://schemas.microsoft.com/office/drawing/2014/main" id="{1A407B26-67C7-428A-9CBF-11E70F912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860" y="4385024"/>
                <a:ext cx="299272" cy="618496"/>
              </a:xfrm>
              <a:prstGeom prst="rect">
                <a:avLst/>
              </a:prstGeom>
            </p:spPr>
          </p:pic>
        </p:grpSp>
        <p:sp>
          <p:nvSpPr>
            <p:cNvPr id="56" name="Oval 55">
              <a:extLst>
                <a:ext uri="{FF2B5EF4-FFF2-40B4-BE49-F238E27FC236}">
                  <a16:creationId xmlns:a16="http://schemas.microsoft.com/office/drawing/2014/main" id="{40A3E89D-647E-4E08-AB98-98D2E6A32166}"/>
                </a:ext>
              </a:extLst>
            </p:cNvPr>
            <p:cNvSpPr/>
            <p:nvPr/>
          </p:nvSpPr>
          <p:spPr bwMode="auto">
            <a:xfrm>
              <a:off x="7418660" y="4193210"/>
              <a:ext cx="776049" cy="1122856"/>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grpSp>
      <p:grpSp>
        <p:nvGrpSpPr>
          <p:cNvPr id="68" name="Group 67">
            <a:extLst>
              <a:ext uri="{FF2B5EF4-FFF2-40B4-BE49-F238E27FC236}">
                <a16:creationId xmlns:a16="http://schemas.microsoft.com/office/drawing/2014/main" id="{4E05FAAC-B197-4A5F-B1CC-25569F485CFA}"/>
              </a:ext>
            </a:extLst>
          </p:cNvPr>
          <p:cNvGrpSpPr/>
          <p:nvPr/>
        </p:nvGrpSpPr>
        <p:grpSpPr>
          <a:xfrm>
            <a:off x="6177411" y="4034336"/>
            <a:ext cx="776049" cy="1122856"/>
            <a:chOff x="7418660" y="4193210"/>
            <a:chExt cx="776049" cy="1122856"/>
          </a:xfrm>
        </p:grpSpPr>
        <p:grpSp>
          <p:nvGrpSpPr>
            <p:cNvPr id="69" name="Group 68">
              <a:extLst>
                <a:ext uri="{FF2B5EF4-FFF2-40B4-BE49-F238E27FC236}">
                  <a16:creationId xmlns:a16="http://schemas.microsoft.com/office/drawing/2014/main" id="{F61CFA8F-0E18-4953-B205-D46A1470EA2E}"/>
                </a:ext>
              </a:extLst>
            </p:cNvPr>
            <p:cNvGrpSpPr/>
            <p:nvPr/>
          </p:nvGrpSpPr>
          <p:grpSpPr>
            <a:xfrm>
              <a:off x="7495753" y="4385024"/>
              <a:ext cx="613513" cy="618496"/>
              <a:chOff x="7470619" y="4385024"/>
              <a:chExt cx="613513" cy="618496"/>
            </a:xfrm>
          </p:grpSpPr>
          <p:pic>
            <p:nvPicPr>
              <p:cNvPr id="71" name="Picture 70">
                <a:extLst>
                  <a:ext uri="{FF2B5EF4-FFF2-40B4-BE49-F238E27FC236}">
                    <a16:creationId xmlns:a16="http://schemas.microsoft.com/office/drawing/2014/main" id="{6C7A8C17-48A8-40D3-9291-85E947F18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619" y="4385024"/>
                <a:ext cx="299272" cy="618496"/>
              </a:xfrm>
              <a:prstGeom prst="rect">
                <a:avLst/>
              </a:prstGeom>
            </p:spPr>
          </p:pic>
          <p:pic>
            <p:nvPicPr>
              <p:cNvPr id="72" name="Picture 71">
                <a:extLst>
                  <a:ext uri="{FF2B5EF4-FFF2-40B4-BE49-F238E27FC236}">
                    <a16:creationId xmlns:a16="http://schemas.microsoft.com/office/drawing/2014/main" id="{7051E38F-5963-45AD-BD90-D0F186D45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860" y="4385024"/>
                <a:ext cx="299272" cy="618496"/>
              </a:xfrm>
              <a:prstGeom prst="rect">
                <a:avLst/>
              </a:prstGeom>
            </p:spPr>
          </p:pic>
        </p:grpSp>
        <p:sp>
          <p:nvSpPr>
            <p:cNvPr id="70" name="Oval 69">
              <a:extLst>
                <a:ext uri="{FF2B5EF4-FFF2-40B4-BE49-F238E27FC236}">
                  <a16:creationId xmlns:a16="http://schemas.microsoft.com/office/drawing/2014/main" id="{FD50C3BF-FA3D-4645-BC0A-1112983C01C3}"/>
                </a:ext>
              </a:extLst>
            </p:cNvPr>
            <p:cNvSpPr/>
            <p:nvPr/>
          </p:nvSpPr>
          <p:spPr bwMode="auto">
            <a:xfrm>
              <a:off x="7418660" y="4193210"/>
              <a:ext cx="776049" cy="1122856"/>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grpSp>
      <p:grpSp>
        <p:nvGrpSpPr>
          <p:cNvPr id="73" name="Group 72">
            <a:extLst>
              <a:ext uri="{FF2B5EF4-FFF2-40B4-BE49-F238E27FC236}">
                <a16:creationId xmlns:a16="http://schemas.microsoft.com/office/drawing/2014/main" id="{B24745D6-59EF-46EF-A727-119E47F0B492}"/>
              </a:ext>
            </a:extLst>
          </p:cNvPr>
          <p:cNvGrpSpPr/>
          <p:nvPr/>
        </p:nvGrpSpPr>
        <p:grpSpPr>
          <a:xfrm>
            <a:off x="7099161" y="4034336"/>
            <a:ext cx="776049" cy="1122856"/>
            <a:chOff x="7418660" y="4193210"/>
            <a:chExt cx="776049" cy="1122856"/>
          </a:xfrm>
        </p:grpSpPr>
        <p:grpSp>
          <p:nvGrpSpPr>
            <p:cNvPr id="74" name="Group 73">
              <a:extLst>
                <a:ext uri="{FF2B5EF4-FFF2-40B4-BE49-F238E27FC236}">
                  <a16:creationId xmlns:a16="http://schemas.microsoft.com/office/drawing/2014/main" id="{4D4DF660-3C2B-4DE5-BA65-252DC5D657B3}"/>
                </a:ext>
              </a:extLst>
            </p:cNvPr>
            <p:cNvGrpSpPr/>
            <p:nvPr/>
          </p:nvGrpSpPr>
          <p:grpSpPr>
            <a:xfrm>
              <a:off x="7495753" y="4385024"/>
              <a:ext cx="613513" cy="618496"/>
              <a:chOff x="7470619" y="4385024"/>
              <a:chExt cx="613513" cy="618496"/>
            </a:xfrm>
          </p:grpSpPr>
          <p:pic>
            <p:nvPicPr>
              <p:cNvPr id="76" name="Picture 75">
                <a:extLst>
                  <a:ext uri="{FF2B5EF4-FFF2-40B4-BE49-F238E27FC236}">
                    <a16:creationId xmlns:a16="http://schemas.microsoft.com/office/drawing/2014/main" id="{01CE047E-A06D-4268-A6EB-9FD4457F5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619" y="4385024"/>
                <a:ext cx="299272" cy="618496"/>
              </a:xfrm>
              <a:prstGeom prst="rect">
                <a:avLst/>
              </a:prstGeom>
            </p:spPr>
          </p:pic>
          <p:pic>
            <p:nvPicPr>
              <p:cNvPr id="77" name="Picture 76">
                <a:extLst>
                  <a:ext uri="{FF2B5EF4-FFF2-40B4-BE49-F238E27FC236}">
                    <a16:creationId xmlns:a16="http://schemas.microsoft.com/office/drawing/2014/main" id="{9697C7FC-E62E-4ACD-96CA-857A3CDDB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860" y="4385024"/>
                <a:ext cx="299272" cy="618496"/>
              </a:xfrm>
              <a:prstGeom prst="rect">
                <a:avLst/>
              </a:prstGeom>
            </p:spPr>
          </p:pic>
        </p:grpSp>
        <p:sp>
          <p:nvSpPr>
            <p:cNvPr id="75" name="Oval 74">
              <a:extLst>
                <a:ext uri="{FF2B5EF4-FFF2-40B4-BE49-F238E27FC236}">
                  <a16:creationId xmlns:a16="http://schemas.microsoft.com/office/drawing/2014/main" id="{A6DC8920-D6B8-4313-82C7-6CF09ABDD716}"/>
                </a:ext>
              </a:extLst>
            </p:cNvPr>
            <p:cNvSpPr/>
            <p:nvPr/>
          </p:nvSpPr>
          <p:spPr bwMode="auto">
            <a:xfrm>
              <a:off x="7418660" y="4193210"/>
              <a:ext cx="776049" cy="1122856"/>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grpSp>
      <p:grpSp>
        <p:nvGrpSpPr>
          <p:cNvPr id="78" name="Group 77">
            <a:extLst>
              <a:ext uri="{FF2B5EF4-FFF2-40B4-BE49-F238E27FC236}">
                <a16:creationId xmlns:a16="http://schemas.microsoft.com/office/drawing/2014/main" id="{43A09938-FA1D-446D-B3EF-599C3496645C}"/>
              </a:ext>
            </a:extLst>
          </p:cNvPr>
          <p:cNvGrpSpPr/>
          <p:nvPr/>
        </p:nvGrpSpPr>
        <p:grpSpPr>
          <a:xfrm>
            <a:off x="4333911" y="4034336"/>
            <a:ext cx="776049" cy="1122856"/>
            <a:chOff x="7418660" y="4193210"/>
            <a:chExt cx="776049" cy="1122856"/>
          </a:xfrm>
        </p:grpSpPr>
        <p:grpSp>
          <p:nvGrpSpPr>
            <p:cNvPr id="79" name="Group 78">
              <a:extLst>
                <a:ext uri="{FF2B5EF4-FFF2-40B4-BE49-F238E27FC236}">
                  <a16:creationId xmlns:a16="http://schemas.microsoft.com/office/drawing/2014/main" id="{BF953C7A-4144-4DD3-8C14-81A1656FCD60}"/>
                </a:ext>
              </a:extLst>
            </p:cNvPr>
            <p:cNvGrpSpPr/>
            <p:nvPr/>
          </p:nvGrpSpPr>
          <p:grpSpPr>
            <a:xfrm>
              <a:off x="7495753" y="4385024"/>
              <a:ext cx="613513" cy="618496"/>
              <a:chOff x="7470619" y="4385024"/>
              <a:chExt cx="613513" cy="618496"/>
            </a:xfrm>
          </p:grpSpPr>
          <p:pic>
            <p:nvPicPr>
              <p:cNvPr id="81" name="Picture 80">
                <a:extLst>
                  <a:ext uri="{FF2B5EF4-FFF2-40B4-BE49-F238E27FC236}">
                    <a16:creationId xmlns:a16="http://schemas.microsoft.com/office/drawing/2014/main" id="{E550B3EB-401B-455F-B12A-93133C720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619" y="4385024"/>
                <a:ext cx="299272" cy="618496"/>
              </a:xfrm>
              <a:prstGeom prst="rect">
                <a:avLst/>
              </a:prstGeom>
            </p:spPr>
          </p:pic>
          <p:pic>
            <p:nvPicPr>
              <p:cNvPr id="82" name="Picture 81">
                <a:extLst>
                  <a:ext uri="{FF2B5EF4-FFF2-40B4-BE49-F238E27FC236}">
                    <a16:creationId xmlns:a16="http://schemas.microsoft.com/office/drawing/2014/main" id="{AF11AEB0-B68F-42C2-A436-2E865CCCB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860" y="4385024"/>
                <a:ext cx="299272" cy="618496"/>
              </a:xfrm>
              <a:prstGeom prst="rect">
                <a:avLst/>
              </a:prstGeom>
            </p:spPr>
          </p:pic>
        </p:grpSp>
        <p:sp>
          <p:nvSpPr>
            <p:cNvPr id="80" name="Oval 79">
              <a:extLst>
                <a:ext uri="{FF2B5EF4-FFF2-40B4-BE49-F238E27FC236}">
                  <a16:creationId xmlns:a16="http://schemas.microsoft.com/office/drawing/2014/main" id="{751F47AA-8922-49C9-B104-B44034A4953C}"/>
                </a:ext>
              </a:extLst>
            </p:cNvPr>
            <p:cNvSpPr/>
            <p:nvPr/>
          </p:nvSpPr>
          <p:spPr bwMode="auto">
            <a:xfrm>
              <a:off x="7418660" y="4193210"/>
              <a:ext cx="776049" cy="1122856"/>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grpSp>
      <p:grpSp>
        <p:nvGrpSpPr>
          <p:cNvPr id="83" name="Group 82">
            <a:extLst>
              <a:ext uri="{FF2B5EF4-FFF2-40B4-BE49-F238E27FC236}">
                <a16:creationId xmlns:a16="http://schemas.microsoft.com/office/drawing/2014/main" id="{1F9ADD9D-C604-46D9-BFBE-96E1E49C3B91}"/>
              </a:ext>
            </a:extLst>
          </p:cNvPr>
          <p:cNvGrpSpPr/>
          <p:nvPr/>
        </p:nvGrpSpPr>
        <p:grpSpPr>
          <a:xfrm>
            <a:off x="5255661" y="4034336"/>
            <a:ext cx="776049" cy="1122856"/>
            <a:chOff x="7418660" y="4193210"/>
            <a:chExt cx="776049" cy="1122856"/>
          </a:xfrm>
        </p:grpSpPr>
        <p:grpSp>
          <p:nvGrpSpPr>
            <p:cNvPr id="84" name="Group 83">
              <a:extLst>
                <a:ext uri="{FF2B5EF4-FFF2-40B4-BE49-F238E27FC236}">
                  <a16:creationId xmlns:a16="http://schemas.microsoft.com/office/drawing/2014/main" id="{ADB4282C-8046-474C-9FBD-F0864D6D0C24}"/>
                </a:ext>
              </a:extLst>
            </p:cNvPr>
            <p:cNvGrpSpPr/>
            <p:nvPr/>
          </p:nvGrpSpPr>
          <p:grpSpPr>
            <a:xfrm>
              <a:off x="7495753" y="4385024"/>
              <a:ext cx="613513" cy="618496"/>
              <a:chOff x="7470619" y="4385024"/>
              <a:chExt cx="613513" cy="618496"/>
            </a:xfrm>
          </p:grpSpPr>
          <p:pic>
            <p:nvPicPr>
              <p:cNvPr id="86" name="Picture 85">
                <a:extLst>
                  <a:ext uri="{FF2B5EF4-FFF2-40B4-BE49-F238E27FC236}">
                    <a16:creationId xmlns:a16="http://schemas.microsoft.com/office/drawing/2014/main" id="{82101A89-EF3A-4FBE-937A-6C923ED95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619" y="4385024"/>
                <a:ext cx="299272" cy="618496"/>
              </a:xfrm>
              <a:prstGeom prst="rect">
                <a:avLst/>
              </a:prstGeom>
            </p:spPr>
          </p:pic>
          <p:pic>
            <p:nvPicPr>
              <p:cNvPr id="87" name="Picture 86">
                <a:extLst>
                  <a:ext uri="{FF2B5EF4-FFF2-40B4-BE49-F238E27FC236}">
                    <a16:creationId xmlns:a16="http://schemas.microsoft.com/office/drawing/2014/main" id="{97C65D2F-6C4C-4C7A-89C4-5AAFE6997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860" y="4385024"/>
                <a:ext cx="299272" cy="618496"/>
              </a:xfrm>
              <a:prstGeom prst="rect">
                <a:avLst/>
              </a:prstGeom>
            </p:spPr>
          </p:pic>
        </p:grpSp>
        <p:sp>
          <p:nvSpPr>
            <p:cNvPr id="85" name="Oval 84">
              <a:extLst>
                <a:ext uri="{FF2B5EF4-FFF2-40B4-BE49-F238E27FC236}">
                  <a16:creationId xmlns:a16="http://schemas.microsoft.com/office/drawing/2014/main" id="{2C9CC33F-FFA6-462D-A401-CCA4E4946DA1}"/>
                </a:ext>
              </a:extLst>
            </p:cNvPr>
            <p:cNvSpPr/>
            <p:nvPr/>
          </p:nvSpPr>
          <p:spPr bwMode="auto">
            <a:xfrm>
              <a:off x="7418660" y="4193210"/>
              <a:ext cx="776049" cy="1122856"/>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grpSp>
      <p:grpSp>
        <p:nvGrpSpPr>
          <p:cNvPr id="88" name="Group 87">
            <a:extLst>
              <a:ext uri="{FF2B5EF4-FFF2-40B4-BE49-F238E27FC236}">
                <a16:creationId xmlns:a16="http://schemas.microsoft.com/office/drawing/2014/main" id="{64EA0BED-DCEC-4E0A-95AA-9120DABD16FE}"/>
              </a:ext>
            </a:extLst>
          </p:cNvPr>
          <p:cNvGrpSpPr/>
          <p:nvPr/>
        </p:nvGrpSpPr>
        <p:grpSpPr>
          <a:xfrm>
            <a:off x="2490411" y="4034336"/>
            <a:ext cx="776049" cy="1122856"/>
            <a:chOff x="7418660" y="4193210"/>
            <a:chExt cx="776049" cy="1122856"/>
          </a:xfrm>
          <a:noFill/>
        </p:grpSpPr>
        <p:grpSp>
          <p:nvGrpSpPr>
            <p:cNvPr id="89" name="Group 88">
              <a:extLst>
                <a:ext uri="{FF2B5EF4-FFF2-40B4-BE49-F238E27FC236}">
                  <a16:creationId xmlns:a16="http://schemas.microsoft.com/office/drawing/2014/main" id="{F3938EB4-2E61-46EE-A77C-28D17682A13F}"/>
                </a:ext>
              </a:extLst>
            </p:cNvPr>
            <p:cNvGrpSpPr/>
            <p:nvPr/>
          </p:nvGrpSpPr>
          <p:grpSpPr>
            <a:xfrm>
              <a:off x="7495753" y="4385024"/>
              <a:ext cx="613513" cy="618496"/>
              <a:chOff x="7470619" y="4385024"/>
              <a:chExt cx="613513" cy="618496"/>
            </a:xfrm>
            <a:grpFill/>
          </p:grpSpPr>
          <p:pic>
            <p:nvPicPr>
              <p:cNvPr id="91" name="Picture 90">
                <a:extLst>
                  <a:ext uri="{FF2B5EF4-FFF2-40B4-BE49-F238E27FC236}">
                    <a16:creationId xmlns:a16="http://schemas.microsoft.com/office/drawing/2014/main" id="{55F96162-EDAF-4796-9E79-292757AF6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619" y="4385024"/>
                <a:ext cx="299272" cy="618496"/>
              </a:xfrm>
              <a:prstGeom prst="rect">
                <a:avLst/>
              </a:prstGeom>
              <a:grpFill/>
            </p:spPr>
          </p:pic>
          <p:pic>
            <p:nvPicPr>
              <p:cNvPr id="92" name="Picture 91">
                <a:extLst>
                  <a:ext uri="{FF2B5EF4-FFF2-40B4-BE49-F238E27FC236}">
                    <a16:creationId xmlns:a16="http://schemas.microsoft.com/office/drawing/2014/main" id="{77715BF8-C523-42D5-9B82-10CF52167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860" y="4385024"/>
                <a:ext cx="299272" cy="618496"/>
              </a:xfrm>
              <a:prstGeom prst="rect">
                <a:avLst/>
              </a:prstGeom>
              <a:grpFill/>
            </p:spPr>
          </p:pic>
        </p:grpSp>
        <p:sp>
          <p:nvSpPr>
            <p:cNvPr id="90" name="Oval 89">
              <a:extLst>
                <a:ext uri="{FF2B5EF4-FFF2-40B4-BE49-F238E27FC236}">
                  <a16:creationId xmlns:a16="http://schemas.microsoft.com/office/drawing/2014/main" id="{F39D1D73-1354-4282-95A8-326B34AB2A24}"/>
                </a:ext>
              </a:extLst>
            </p:cNvPr>
            <p:cNvSpPr/>
            <p:nvPr/>
          </p:nvSpPr>
          <p:spPr bwMode="auto">
            <a:xfrm>
              <a:off x="7418660" y="4193210"/>
              <a:ext cx="776049" cy="1122856"/>
            </a:xfrm>
            <a:prstGeom prst="ellipse">
              <a:avLst/>
            </a:prstGeom>
            <a:grpFill/>
            <a:ln w="158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grpSp>
    </p:spTree>
    <p:extLst>
      <p:ext uri="{BB962C8B-B14F-4D97-AF65-F5344CB8AC3E}">
        <p14:creationId xmlns:p14="http://schemas.microsoft.com/office/powerpoint/2010/main" val="21882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3.33333E-6 L -0.13151 0.32037 " pathEditMode="relative" rAng="0" ptsTypes="AA">
                                      <p:cBhvr>
                                        <p:cTn id="6" dur="2000" fill="hold"/>
                                        <p:tgtEl>
                                          <p:spTgt spid="11"/>
                                        </p:tgtEl>
                                        <p:attrNameLst>
                                          <p:attrName>ppt_x</p:attrName>
                                          <p:attrName>ppt_y</p:attrName>
                                        </p:attrNameLst>
                                      </p:cBhvr>
                                      <p:rCtr x="-6576" y="16088"/>
                                    </p:animMotion>
                                  </p:childTnLst>
                                </p:cTn>
                              </p:par>
                              <p:par>
                                <p:cTn id="7" presetID="42" presetClass="path" presetSubtype="0" accel="50000" decel="50000" fill="hold" nodeType="withEffect">
                                  <p:stCondLst>
                                    <p:cond delay="0"/>
                                  </p:stCondLst>
                                  <p:childTnLst>
                                    <p:animMotion origin="layout" path="M -2.08333E-7 3.7037E-7 L -0.12096 0.2088 " pathEditMode="relative" rAng="0" ptsTypes="AA">
                                      <p:cBhvr>
                                        <p:cTn id="8" dur="2000" fill="hold"/>
                                        <p:tgtEl>
                                          <p:spTgt spid="12"/>
                                        </p:tgtEl>
                                        <p:attrNameLst>
                                          <p:attrName>ppt_x</p:attrName>
                                          <p:attrName>ppt_y</p:attrName>
                                        </p:attrNameLst>
                                      </p:cBhvr>
                                      <p:rCtr x="-5990" y="10764"/>
                                    </p:animMotion>
                                  </p:childTnLst>
                                </p:cTn>
                              </p:par>
                            </p:childTnLst>
                          </p:cTn>
                        </p:par>
                        <p:par>
                          <p:cTn id="9" fill="hold">
                            <p:stCondLst>
                              <p:cond delay="2000"/>
                            </p:stCondLst>
                            <p:childTnLst>
                              <p:par>
                                <p:cTn id="10" presetID="1" presetClass="entr" presetSubtype="0" fill="hold" nodeType="afterEffect">
                                  <p:stCondLst>
                                    <p:cond delay="250"/>
                                  </p:stCondLst>
                                  <p:childTnLst>
                                    <p:set>
                                      <p:cBhvr>
                                        <p:cTn id="11" dur="1" fill="hold">
                                          <p:stCondLst>
                                            <p:cond delay="0"/>
                                          </p:stCondLst>
                                        </p:cTn>
                                        <p:tgtEl>
                                          <p:spTgt spid="88"/>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45833E-6 3.33333E-6 L -0.10833 0.31366 " pathEditMode="relative" rAng="0" ptsTypes="AA">
                                      <p:cBhvr>
                                        <p:cTn id="20" dur="2000" fill="hold"/>
                                        <p:tgtEl>
                                          <p:spTgt spid="14"/>
                                        </p:tgtEl>
                                        <p:attrNameLst>
                                          <p:attrName>ppt_x</p:attrName>
                                          <p:attrName>ppt_y</p:attrName>
                                        </p:attrNameLst>
                                      </p:cBhvr>
                                      <p:rCtr x="-5430" y="16088"/>
                                    </p:animMotion>
                                  </p:childTnLst>
                                </p:cTn>
                              </p:par>
                              <p:par>
                                <p:cTn id="21" presetID="42" presetClass="path" presetSubtype="0" accel="50000" decel="50000" fill="hold" nodeType="withEffect">
                                  <p:stCondLst>
                                    <p:cond delay="0"/>
                                  </p:stCondLst>
                                  <p:childTnLst>
                                    <p:animMotion origin="layout" path="M -2.08333E-6 -1.48148E-6 L -0.0944 0.17408 " pathEditMode="relative" rAng="0" ptsTypes="AA">
                                      <p:cBhvr>
                                        <p:cTn id="22" dur="2000" fill="hold"/>
                                        <p:tgtEl>
                                          <p:spTgt spid="15"/>
                                        </p:tgtEl>
                                        <p:attrNameLst>
                                          <p:attrName>ppt_x</p:attrName>
                                          <p:attrName>ppt_y</p:attrName>
                                        </p:attrNameLst>
                                      </p:cBhvr>
                                      <p:rCtr x="-4766" y="8796"/>
                                    </p:animMotion>
                                  </p:childTnLst>
                                </p:cTn>
                              </p:par>
                            </p:childTnLst>
                          </p:cTn>
                        </p:par>
                        <p:par>
                          <p:cTn id="23" fill="hold">
                            <p:stCondLst>
                              <p:cond delay="2000"/>
                            </p:stCondLst>
                            <p:childTnLst>
                              <p:par>
                                <p:cTn id="24" presetID="1" presetClass="entr" presetSubtype="0" fill="hold" nodeType="afterEffect">
                                  <p:stCondLst>
                                    <p:cond delay="250"/>
                                  </p:stCondLst>
                                  <p:childTnLst>
                                    <p:set>
                                      <p:cBhvr>
                                        <p:cTn id="25" dur="1" fill="hold">
                                          <p:stCondLst>
                                            <p:cond delay="0"/>
                                          </p:stCondLst>
                                        </p:cTn>
                                        <p:tgtEl>
                                          <p:spTgt spid="93"/>
                                        </p:tgtEl>
                                        <p:attrNameLst>
                                          <p:attrName>style.visibility</p:attrName>
                                        </p:attrNameLst>
                                      </p:cBhvr>
                                      <p:to>
                                        <p:strVal val="visible"/>
                                      </p:to>
                                    </p:set>
                                  </p:childTnLst>
                                </p:cTn>
                              </p:par>
                            </p:childTnLst>
                          </p:cTn>
                        </p:par>
                        <p:par>
                          <p:cTn id="26" fill="hold">
                            <p:stCondLst>
                              <p:cond delay="2250"/>
                            </p:stCondLst>
                            <p:childTnLst>
                              <p:par>
                                <p:cTn id="27" presetID="1" presetClass="exit" presetSubtype="0" fill="hold" nodeType="after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6.25E-7 -3.7037E-6 L -0.06667 0.37338 " pathEditMode="relative" rAng="0" ptsTypes="AA">
                                      <p:cBhvr>
                                        <p:cTn id="34" dur="2000" fill="hold"/>
                                        <p:tgtEl>
                                          <p:spTgt spid="13"/>
                                        </p:tgtEl>
                                        <p:attrNameLst>
                                          <p:attrName>ppt_x</p:attrName>
                                          <p:attrName>ppt_y</p:attrName>
                                        </p:attrNameLst>
                                      </p:cBhvr>
                                      <p:rCtr x="-3359" y="19236"/>
                                    </p:animMotion>
                                  </p:childTnLst>
                                </p:cTn>
                              </p:par>
                              <p:par>
                                <p:cTn id="35" presetID="42" presetClass="path" presetSubtype="0" accel="50000" decel="50000" fill="hold" nodeType="withEffect">
                                  <p:stCondLst>
                                    <p:cond delay="0"/>
                                  </p:stCondLst>
                                  <p:childTnLst>
                                    <p:animMotion origin="layout" path="M -2.29167E-6 2.22222E-6 L -0.06172 0.25116 " pathEditMode="relative" rAng="0" ptsTypes="AA">
                                      <p:cBhvr>
                                        <p:cTn id="36" dur="2000" fill="hold"/>
                                        <p:tgtEl>
                                          <p:spTgt spid="16"/>
                                        </p:tgtEl>
                                        <p:attrNameLst>
                                          <p:attrName>ppt_x</p:attrName>
                                          <p:attrName>ppt_y</p:attrName>
                                        </p:attrNameLst>
                                      </p:cBhvr>
                                      <p:rCtr x="-3177" y="12755"/>
                                    </p:animMotion>
                                  </p:childTnLst>
                                </p:cTn>
                              </p:par>
                            </p:childTnLst>
                          </p:cTn>
                        </p:par>
                        <p:par>
                          <p:cTn id="37" fill="hold">
                            <p:stCondLst>
                              <p:cond delay="2000"/>
                            </p:stCondLst>
                            <p:childTnLst>
                              <p:par>
                                <p:cTn id="38" presetID="1" presetClass="entr" presetSubtype="0" fill="hold" nodeType="afterEffect">
                                  <p:stCondLst>
                                    <p:cond delay="250"/>
                                  </p:stCondLst>
                                  <p:childTnLst>
                                    <p:set>
                                      <p:cBhvr>
                                        <p:cTn id="39" dur="1" fill="hold">
                                          <p:stCondLst>
                                            <p:cond delay="0"/>
                                          </p:stCondLst>
                                        </p:cTn>
                                        <p:tgtEl>
                                          <p:spTgt spid="78"/>
                                        </p:tgtEl>
                                        <p:attrNameLst>
                                          <p:attrName>style.visibility</p:attrName>
                                        </p:attrNameLst>
                                      </p:cBhvr>
                                      <p:to>
                                        <p:strVal val="visible"/>
                                      </p:to>
                                    </p:set>
                                  </p:childTnLst>
                                </p:cTn>
                              </p:par>
                            </p:childTnLst>
                          </p:cTn>
                        </p:par>
                        <p:par>
                          <p:cTn id="40" fill="hold">
                            <p:stCondLst>
                              <p:cond delay="2250"/>
                            </p:stCondLst>
                            <p:childTnLst>
                              <p:par>
                                <p:cTn id="41" presetID="1" presetClass="exit" presetSubtype="0" fill="hold" nodeType="after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1.875E-6 -3.33333E-6 L -0.03073 0.30949 " pathEditMode="relative" rAng="0" ptsTypes="AA">
                                      <p:cBhvr>
                                        <p:cTn id="48" dur="2000" fill="hold"/>
                                        <p:tgtEl>
                                          <p:spTgt spid="19"/>
                                        </p:tgtEl>
                                        <p:attrNameLst>
                                          <p:attrName>ppt_x</p:attrName>
                                          <p:attrName>ppt_y</p:attrName>
                                        </p:attrNameLst>
                                      </p:cBhvr>
                                      <p:rCtr x="-1497" y="15046"/>
                                    </p:animMotion>
                                  </p:childTnLst>
                                </p:cTn>
                              </p:par>
                              <p:par>
                                <p:cTn id="49" presetID="42" presetClass="path" presetSubtype="0" accel="50000" decel="50000" fill="hold" nodeType="withEffect">
                                  <p:stCondLst>
                                    <p:cond delay="0"/>
                                  </p:stCondLst>
                                  <p:childTnLst>
                                    <p:animMotion origin="layout" path="M -3.54167E-6 -1.85185E-6 L -0.02786 0.16366 " pathEditMode="relative" rAng="0" ptsTypes="AA">
                                      <p:cBhvr>
                                        <p:cTn id="50" dur="2000" fill="hold"/>
                                        <p:tgtEl>
                                          <p:spTgt spid="17"/>
                                        </p:tgtEl>
                                        <p:attrNameLst>
                                          <p:attrName>ppt_x</p:attrName>
                                          <p:attrName>ppt_y</p:attrName>
                                        </p:attrNameLst>
                                      </p:cBhvr>
                                      <p:rCtr x="-1393" y="8171"/>
                                    </p:animMotion>
                                  </p:childTnLst>
                                </p:cTn>
                              </p:par>
                            </p:childTnLst>
                          </p:cTn>
                        </p:par>
                        <p:par>
                          <p:cTn id="51" fill="hold">
                            <p:stCondLst>
                              <p:cond delay="2000"/>
                            </p:stCondLst>
                            <p:childTnLst>
                              <p:par>
                                <p:cTn id="52" presetID="1" presetClass="entr" presetSubtype="0" fill="hold" nodeType="afterEffect">
                                  <p:stCondLst>
                                    <p:cond delay="250"/>
                                  </p:stCondLst>
                                  <p:childTnLst>
                                    <p:set>
                                      <p:cBhvr>
                                        <p:cTn id="53" dur="1" fill="hold">
                                          <p:stCondLst>
                                            <p:cond delay="0"/>
                                          </p:stCondLst>
                                        </p:cTn>
                                        <p:tgtEl>
                                          <p:spTgt spid="83"/>
                                        </p:tgtEl>
                                        <p:attrNameLst>
                                          <p:attrName>style.visibility</p:attrName>
                                        </p:attrNameLst>
                                      </p:cBhvr>
                                      <p:to>
                                        <p:strVal val="visible"/>
                                      </p:to>
                                    </p:set>
                                  </p:childTnLst>
                                </p:cTn>
                              </p:par>
                            </p:childTnLst>
                          </p:cTn>
                        </p:par>
                        <p:par>
                          <p:cTn id="54" fill="hold">
                            <p:stCondLst>
                              <p:cond delay="2250"/>
                            </p:stCondLst>
                            <p:childTnLst>
                              <p:par>
                                <p:cTn id="55" presetID="1" presetClass="exit" presetSubtype="0" fill="hold" nodeType="after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2.77778E-7 -4.81481E-6 L 0.00399 0.2051 " pathEditMode="relative" rAng="0" ptsTypes="AA">
                                      <p:cBhvr>
                                        <p:cTn id="62" dur="2000" fill="hold"/>
                                        <p:tgtEl>
                                          <p:spTgt spid="22"/>
                                        </p:tgtEl>
                                        <p:attrNameLst>
                                          <p:attrName>ppt_x</p:attrName>
                                          <p:attrName>ppt_y</p:attrName>
                                        </p:attrNameLst>
                                      </p:cBhvr>
                                      <p:rCtr x="191" y="10255"/>
                                    </p:animMotion>
                                  </p:childTnLst>
                                </p:cTn>
                              </p:par>
                              <p:par>
                                <p:cTn id="63" presetID="50" presetClass="path" presetSubtype="0" accel="50000" decel="50000" fill="hold" nodeType="withEffect">
                                  <p:stCondLst>
                                    <p:cond delay="0"/>
                                  </p:stCondLst>
                                  <p:childTnLst>
                                    <p:animMotion origin="layout" path="M -4.44444E-6 1.11111E-6 L 0.00278 1.11111E-6 C 0.004 1.11111E-6 0.00573 0.03542 0.00573 0.06435 L 0.00573 0.12917 " pathEditMode="relative" rAng="0" ptsTypes="AAAA">
                                      <p:cBhvr>
                                        <p:cTn id="64" dur="2000" fill="hold"/>
                                        <p:tgtEl>
                                          <p:spTgt spid="18"/>
                                        </p:tgtEl>
                                        <p:attrNameLst>
                                          <p:attrName>ppt_x</p:attrName>
                                          <p:attrName>ppt_y</p:attrName>
                                        </p:attrNameLst>
                                      </p:cBhvr>
                                      <p:rCtr x="278" y="6458"/>
                                    </p:animMotion>
                                  </p:childTnLst>
                                </p:cTn>
                              </p:par>
                            </p:childTnLst>
                          </p:cTn>
                        </p:par>
                        <p:par>
                          <p:cTn id="65" fill="hold">
                            <p:stCondLst>
                              <p:cond delay="2000"/>
                            </p:stCondLst>
                            <p:childTnLst>
                              <p:par>
                                <p:cTn id="66" presetID="1" presetClass="entr" presetSubtype="0" fill="hold" nodeType="afterEffect">
                                  <p:stCondLst>
                                    <p:cond delay="250"/>
                                  </p:stCondLst>
                                  <p:childTnLst>
                                    <p:set>
                                      <p:cBhvr>
                                        <p:cTn id="67" dur="1" fill="hold">
                                          <p:stCondLst>
                                            <p:cond delay="0"/>
                                          </p:stCondLst>
                                        </p:cTn>
                                        <p:tgtEl>
                                          <p:spTgt spid="68"/>
                                        </p:tgtEl>
                                        <p:attrNameLst>
                                          <p:attrName>style.visibility</p:attrName>
                                        </p:attrNameLst>
                                      </p:cBhvr>
                                      <p:to>
                                        <p:strVal val="visible"/>
                                      </p:to>
                                    </p:set>
                                  </p:childTnLst>
                                </p:cTn>
                              </p:par>
                            </p:childTnLst>
                          </p:cTn>
                        </p:par>
                        <p:par>
                          <p:cTn id="68" fill="hold">
                            <p:stCondLst>
                              <p:cond delay="2250"/>
                            </p:stCondLst>
                            <p:childTnLst>
                              <p:par>
                                <p:cTn id="69" presetID="1" presetClass="exit" presetSubtype="0" fill="hold" nodeType="afterEffect">
                                  <p:stCondLst>
                                    <p:cond delay="0"/>
                                  </p:stCondLst>
                                  <p:childTnLst>
                                    <p:set>
                                      <p:cBhvr>
                                        <p:cTn id="70" dur="1" fill="hold">
                                          <p:stCondLst>
                                            <p:cond delay="0"/>
                                          </p:stCondLst>
                                        </p:cTn>
                                        <p:tgtEl>
                                          <p:spTgt spid="22"/>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2.08333E-6 3.7037E-7 L 0.05377 0.37709 " pathEditMode="relative" rAng="0" ptsTypes="AA">
                                      <p:cBhvr>
                                        <p:cTn id="76" dur="2000" fill="hold"/>
                                        <p:tgtEl>
                                          <p:spTgt spid="20"/>
                                        </p:tgtEl>
                                        <p:attrNameLst>
                                          <p:attrName>ppt_x</p:attrName>
                                          <p:attrName>ppt_y</p:attrName>
                                        </p:attrNameLst>
                                      </p:cBhvr>
                                      <p:rCtr x="2539" y="18565"/>
                                    </p:animMotion>
                                  </p:childTnLst>
                                </p:cTn>
                              </p:par>
                              <p:par>
                                <p:cTn id="77" presetID="42" presetClass="path" presetSubtype="0" accel="50000" decel="50000" fill="hold" nodeType="withEffect">
                                  <p:stCondLst>
                                    <p:cond delay="0"/>
                                  </p:stCondLst>
                                  <p:childTnLst>
                                    <p:animMotion origin="layout" path="M -4.79167E-6 3.33333E-6 L 0.05078 0.31458 " pathEditMode="relative" rAng="0" ptsTypes="AA">
                                      <p:cBhvr>
                                        <p:cTn id="78" dur="2000" fill="hold"/>
                                        <p:tgtEl>
                                          <p:spTgt spid="21"/>
                                        </p:tgtEl>
                                        <p:attrNameLst>
                                          <p:attrName>ppt_x</p:attrName>
                                          <p:attrName>ppt_y</p:attrName>
                                        </p:attrNameLst>
                                      </p:cBhvr>
                                      <p:rCtr x="2461" y="16343"/>
                                    </p:animMotion>
                                  </p:childTnLst>
                                </p:cTn>
                              </p:par>
                            </p:childTnLst>
                          </p:cTn>
                        </p:par>
                        <p:par>
                          <p:cTn id="79" fill="hold">
                            <p:stCondLst>
                              <p:cond delay="2000"/>
                            </p:stCondLst>
                            <p:childTnLst>
                              <p:par>
                                <p:cTn id="80" presetID="1" presetClass="entr" presetSubtype="0" fill="hold" nodeType="afterEffect">
                                  <p:stCondLst>
                                    <p:cond delay="250"/>
                                  </p:stCondLst>
                                  <p:childTnLst>
                                    <p:set>
                                      <p:cBhvr>
                                        <p:cTn id="81" dur="1" fill="hold">
                                          <p:stCondLst>
                                            <p:cond delay="0"/>
                                          </p:stCondLst>
                                        </p:cTn>
                                        <p:tgtEl>
                                          <p:spTgt spid="73"/>
                                        </p:tgtEl>
                                        <p:attrNameLst>
                                          <p:attrName>style.visibility</p:attrName>
                                        </p:attrNameLst>
                                      </p:cBhvr>
                                      <p:to>
                                        <p:strVal val="visible"/>
                                      </p:to>
                                    </p:set>
                                  </p:childTnLst>
                                </p:cTn>
                              </p:par>
                            </p:childTnLst>
                          </p:cTn>
                        </p:par>
                        <p:par>
                          <p:cTn id="82" fill="hold">
                            <p:stCondLst>
                              <p:cond delay="2250"/>
                            </p:stCondLst>
                            <p:childTnLst>
                              <p:par>
                                <p:cTn id="83" presetID="1" presetClass="exit" presetSubtype="0" fill="hold" nodeType="afterEffect">
                                  <p:stCondLst>
                                    <p:cond delay="0"/>
                                  </p:stCondLst>
                                  <p:childTnLst>
                                    <p:set>
                                      <p:cBhvr>
                                        <p:cTn id="84" dur="1" fill="hold">
                                          <p:stCondLst>
                                            <p:cond delay="0"/>
                                          </p:stCondLst>
                                        </p:cTn>
                                        <p:tgtEl>
                                          <p:spTgt spid="20"/>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2" presetClass="path" presetSubtype="0" accel="50000" decel="50000" fill="hold" nodeType="clickEffect">
                                  <p:stCondLst>
                                    <p:cond delay="0"/>
                                  </p:stCondLst>
                                  <p:childTnLst>
                                    <p:animMotion origin="layout" path="M 1.04167E-6 3.7037E-6 L 0.07786 0.23912 " pathEditMode="relative" rAng="0" ptsTypes="AA">
                                      <p:cBhvr>
                                        <p:cTn id="90" dur="2000" fill="hold"/>
                                        <p:tgtEl>
                                          <p:spTgt spid="24"/>
                                        </p:tgtEl>
                                        <p:attrNameLst>
                                          <p:attrName>ppt_x</p:attrName>
                                          <p:attrName>ppt_y</p:attrName>
                                        </p:attrNameLst>
                                      </p:cBhvr>
                                      <p:rCtr x="3841" y="12153"/>
                                    </p:animMotion>
                                  </p:childTnLst>
                                </p:cTn>
                              </p:par>
                              <p:par>
                                <p:cTn id="91" presetID="42" presetClass="path" presetSubtype="0" accel="50000" decel="50000" fill="hold" nodeType="withEffect">
                                  <p:stCondLst>
                                    <p:cond delay="0"/>
                                  </p:stCondLst>
                                  <p:childTnLst>
                                    <p:animMotion origin="layout" path="M -1.66667E-6 -3.7037E-6 L 0.08659 0.16782 " pathEditMode="relative" rAng="0" ptsTypes="AA">
                                      <p:cBhvr>
                                        <p:cTn id="92" dur="2000" fill="hold"/>
                                        <p:tgtEl>
                                          <p:spTgt spid="23"/>
                                        </p:tgtEl>
                                        <p:attrNameLst>
                                          <p:attrName>ppt_x</p:attrName>
                                          <p:attrName>ppt_y</p:attrName>
                                        </p:attrNameLst>
                                      </p:cBhvr>
                                      <p:rCtr x="4388" y="8333"/>
                                    </p:animMotion>
                                  </p:childTnLst>
                                </p:cTn>
                              </p:par>
                            </p:childTnLst>
                          </p:cTn>
                        </p:par>
                        <p:par>
                          <p:cTn id="93" fill="hold">
                            <p:stCondLst>
                              <p:cond delay="2000"/>
                            </p:stCondLst>
                            <p:childTnLst>
                              <p:par>
                                <p:cTn id="94" presetID="1" presetClass="entr" presetSubtype="0" fill="hold" nodeType="afterEffect">
                                  <p:stCondLst>
                                    <p:cond delay="250"/>
                                  </p:stCondLst>
                                  <p:childTnLst>
                                    <p:set>
                                      <p:cBhvr>
                                        <p:cTn id="95" dur="1" fill="hold">
                                          <p:stCondLst>
                                            <p:cond delay="0"/>
                                          </p:stCondLst>
                                        </p:cTn>
                                        <p:tgtEl>
                                          <p:spTgt spid="63"/>
                                        </p:tgtEl>
                                        <p:attrNameLst>
                                          <p:attrName>style.visibility</p:attrName>
                                        </p:attrNameLst>
                                      </p:cBhvr>
                                      <p:to>
                                        <p:strVal val="visible"/>
                                      </p:to>
                                    </p:set>
                                  </p:childTnLst>
                                </p:cTn>
                              </p:par>
                            </p:childTnLst>
                          </p:cTn>
                        </p:par>
                        <p:par>
                          <p:cTn id="96" fill="hold">
                            <p:stCondLst>
                              <p:cond delay="2250"/>
                            </p:stCondLst>
                            <p:childTnLst>
                              <p:par>
                                <p:cTn id="97" presetID="1" presetClass="exit" presetSubtype="0" fill="hold" nodeType="afterEffect">
                                  <p:stCondLst>
                                    <p:cond delay="0"/>
                                  </p:stCondLst>
                                  <p:childTnLst>
                                    <p:set>
                                      <p:cBhvr>
                                        <p:cTn id="98" dur="1" fill="hold">
                                          <p:stCondLst>
                                            <p:cond delay="0"/>
                                          </p:stCondLst>
                                        </p:cTn>
                                        <p:tgtEl>
                                          <p:spTgt spid="24"/>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2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nodeType="clickEffect">
                                  <p:stCondLst>
                                    <p:cond delay="0"/>
                                  </p:stCondLst>
                                  <p:childTnLst>
                                    <p:animMotion origin="layout" path="M -3.95833E-6 -7.40741E-7 L 0.11875 0.34931 " pathEditMode="relative" rAng="0" ptsTypes="AA">
                                      <p:cBhvr>
                                        <p:cTn id="104" dur="2000" fill="hold"/>
                                        <p:tgtEl>
                                          <p:spTgt spid="26"/>
                                        </p:tgtEl>
                                        <p:attrNameLst>
                                          <p:attrName>ppt_x</p:attrName>
                                          <p:attrName>ppt_y</p:attrName>
                                        </p:attrNameLst>
                                      </p:cBhvr>
                                      <p:rCtr x="5885" y="17014"/>
                                    </p:animMotion>
                                  </p:childTnLst>
                                </p:cTn>
                              </p:par>
                              <p:par>
                                <p:cTn id="105" presetID="42" presetClass="path" presetSubtype="0" accel="50000" decel="50000" fill="hold" nodeType="withEffect">
                                  <p:stCondLst>
                                    <p:cond delay="0"/>
                                  </p:stCondLst>
                                  <p:childTnLst>
                                    <p:animMotion origin="layout" path="M 6.25E-7 -2.22222E-6 L 0.11316 0.25162 " pathEditMode="relative" rAng="0" ptsTypes="AA">
                                      <p:cBhvr>
                                        <p:cTn id="106" dur="2000" fill="hold"/>
                                        <p:tgtEl>
                                          <p:spTgt spid="25"/>
                                        </p:tgtEl>
                                        <p:attrNameLst>
                                          <p:attrName>ppt_x</p:attrName>
                                          <p:attrName>ppt_y</p:attrName>
                                        </p:attrNameLst>
                                      </p:cBhvr>
                                      <p:rCtr x="5495" y="12940"/>
                                    </p:animMotion>
                                  </p:childTnLst>
                                </p:cTn>
                              </p:par>
                            </p:childTnLst>
                          </p:cTn>
                        </p:par>
                        <p:par>
                          <p:cTn id="107" fill="hold">
                            <p:stCondLst>
                              <p:cond delay="2000"/>
                            </p:stCondLst>
                            <p:childTnLst>
                              <p:par>
                                <p:cTn id="108" presetID="1" presetClass="entr" presetSubtype="0" fill="hold" nodeType="afterEffect">
                                  <p:stCondLst>
                                    <p:cond delay="250"/>
                                  </p:stCondLst>
                                  <p:childTnLst>
                                    <p:set>
                                      <p:cBhvr>
                                        <p:cTn id="109" dur="1" fill="hold">
                                          <p:stCondLst>
                                            <p:cond delay="0"/>
                                          </p:stCondLst>
                                        </p:cTn>
                                        <p:tgtEl>
                                          <p:spTgt spid="62"/>
                                        </p:tgtEl>
                                        <p:attrNameLst>
                                          <p:attrName>style.visibility</p:attrName>
                                        </p:attrNameLst>
                                      </p:cBhvr>
                                      <p:to>
                                        <p:strVal val="visible"/>
                                      </p:to>
                                    </p:set>
                                  </p:childTnLst>
                                </p:cTn>
                              </p:par>
                            </p:childTnLst>
                          </p:cTn>
                        </p:par>
                        <p:par>
                          <p:cTn id="110" fill="hold">
                            <p:stCondLst>
                              <p:cond delay="2250"/>
                            </p:stCondLst>
                            <p:childTnLst>
                              <p:par>
                                <p:cTn id="111" presetID="1" presetClass="exit" presetSubtype="0" fill="hold" nodeType="afterEffect">
                                  <p:stCondLst>
                                    <p:cond delay="0"/>
                                  </p:stCondLst>
                                  <p:childTnLst>
                                    <p:set>
                                      <p:cBhvr>
                                        <p:cTn id="112" dur="1" fill="hold">
                                          <p:stCondLst>
                                            <p:cond delay="0"/>
                                          </p:stCondLst>
                                        </p:cTn>
                                        <p:tgtEl>
                                          <p:spTgt spid="26"/>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25"/>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fade">
                                      <p:cBhvr>
                                        <p:cTn id="119" dur="500"/>
                                        <p:tgtEl>
                                          <p:spTgt spid="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7"/>
                                        </p:tgtEl>
                                        <p:attrNameLst>
                                          <p:attrName>style.visibility</p:attrName>
                                        </p:attrNameLst>
                                      </p:cBhvr>
                                      <p:to>
                                        <p:strVal val="visible"/>
                                      </p:to>
                                    </p:set>
                                    <p:animEffect transition="in" filter="fade">
                                      <p:cBhvr>
                                        <p:cTn id="122" dur="500"/>
                                        <p:tgtEl>
                                          <p:spTgt spid="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fade">
                                      <p:cBhvr>
                                        <p:cTn id="127" dur="500"/>
                                        <p:tgtEl>
                                          <p:spTgt spid="8"/>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6"/>
                                        </p:tgtEl>
                                        <p:attrNameLst>
                                          <p:attrName>style.visibility</p:attrName>
                                        </p:attrNameLst>
                                      </p:cBhvr>
                                      <p:to>
                                        <p:strVal val="visible"/>
                                      </p:to>
                                    </p:set>
                                    <p:animEffect transition="in" filter="fade">
                                      <p:cBhvr>
                                        <p:cTn id="1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C681914-110D-4E72-B0F6-B7ACA0410DC2}"/>
              </a:ext>
            </a:extLst>
          </p:cNvPr>
          <p:cNvSpPr/>
          <p:nvPr/>
        </p:nvSpPr>
        <p:spPr>
          <a:xfrm>
            <a:off x="8847819" y="2437481"/>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4" name="Picture 53">
            <a:extLst>
              <a:ext uri="{FF2B5EF4-FFF2-40B4-BE49-F238E27FC236}">
                <a16:creationId xmlns:a16="http://schemas.microsoft.com/office/drawing/2014/main" id="{03BFF67C-4629-4B88-8878-316D8E295C2E}"/>
              </a:ext>
            </a:extLst>
          </p:cNvPr>
          <p:cNvPicPr>
            <a:picLocks noChangeAspect="1"/>
          </p:cNvPicPr>
          <p:nvPr/>
        </p:nvPicPr>
        <p:blipFill>
          <a:blip r:embed="rId4"/>
          <a:stretch>
            <a:fillRect/>
          </a:stretch>
        </p:blipFill>
        <p:spPr>
          <a:xfrm>
            <a:off x="3820629" y="2140492"/>
            <a:ext cx="1626852" cy="1327638"/>
          </a:xfrm>
          <a:prstGeom prst="rect">
            <a:avLst/>
          </a:prstGeom>
        </p:spPr>
      </p:pic>
      <p:pic>
        <p:nvPicPr>
          <p:cNvPr id="55" name="Picture 54">
            <a:extLst>
              <a:ext uri="{FF2B5EF4-FFF2-40B4-BE49-F238E27FC236}">
                <a16:creationId xmlns:a16="http://schemas.microsoft.com/office/drawing/2014/main" id="{B6B7B6F4-08D4-43D1-B713-00BB407FBF93}"/>
              </a:ext>
            </a:extLst>
          </p:cNvPr>
          <p:cNvPicPr>
            <a:picLocks noChangeAspect="1"/>
          </p:cNvPicPr>
          <p:nvPr/>
        </p:nvPicPr>
        <p:blipFill>
          <a:blip r:embed="rId4"/>
          <a:stretch>
            <a:fillRect/>
          </a:stretch>
        </p:blipFill>
        <p:spPr>
          <a:xfrm>
            <a:off x="6508318" y="2140492"/>
            <a:ext cx="1626852" cy="1327638"/>
          </a:xfrm>
          <a:prstGeom prst="rect">
            <a:avLst/>
          </a:prstGeom>
        </p:spPr>
      </p:pic>
      <p:sp>
        <p:nvSpPr>
          <p:cNvPr id="38" name="TextBox 37">
            <a:extLst>
              <a:ext uri="{FF2B5EF4-FFF2-40B4-BE49-F238E27FC236}">
                <a16:creationId xmlns:a16="http://schemas.microsoft.com/office/drawing/2014/main" id="{5431F392-74E0-49B5-AB08-63C2DE7DD7A5}"/>
              </a:ext>
            </a:extLst>
          </p:cNvPr>
          <p:cNvSpPr txBox="1"/>
          <p:nvPr/>
        </p:nvSpPr>
        <p:spPr>
          <a:xfrm>
            <a:off x="9397589" y="2413319"/>
            <a:ext cx="168988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 = 15</a:t>
            </a:r>
          </a:p>
        </p:txBody>
      </p:sp>
      <p:sp>
        <p:nvSpPr>
          <p:cNvPr id="39" name="TextBox 38">
            <a:extLst>
              <a:ext uri="{FF2B5EF4-FFF2-40B4-BE49-F238E27FC236}">
                <a16:creationId xmlns:a16="http://schemas.microsoft.com/office/drawing/2014/main" id="{E1025FE6-6AAA-475B-B3FB-F4AB9EA36A7C}"/>
              </a:ext>
            </a:extLst>
          </p:cNvPr>
          <p:cNvSpPr txBox="1"/>
          <p:nvPr/>
        </p:nvSpPr>
        <p:spPr>
          <a:xfrm>
            <a:off x="8944669" y="2413317"/>
            <a:ext cx="412292"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7" name="Title 6">
            <a:extLst>
              <a:ext uri="{FF2B5EF4-FFF2-40B4-BE49-F238E27FC236}">
                <a16:creationId xmlns:a16="http://schemas.microsoft.com/office/drawing/2014/main" id="{294B8834-F0B9-4018-BE64-1D46DCA1E9C8}"/>
              </a:ext>
            </a:extLst>
          </p:cNvPr>
          <p:cNvSpPr>
            <a:spLocks noGrp="1"/>
          </p:cNvSpPr>
          <p:nvPr>
            <p:ph type="title"/>
          </p:nvPr>
        </p:nvSpPr>
        <p:spPr/>
        <p:txBody>
          <a:bodyPr/>
          <a:lstStyle/>
          <a:p>
            <a:r>
              <a:rPr lang="en-GB" dirty="0"/>
              <a:t>2MD-2 Grouping problems: missing factors and division</a:t>
            </a:r>
          </a:p>
        </p:txBody>
      </p:sp>
      <p:pic>
        <p:nvPicPr>
          <p:cNvPr id="6" name="Picture 5">
            <a:extLst>
              <a:ext uri="{FF2B5EF4-FFF2-40B4-BE49-F238E27FC236}">
                <a16:creationId xmlns:a16="http://schemas.microsoft.com/office/drawing/2014/main" id="{6C26DBC9-1107-4D34-B701-B50C072FEB75}"/>
              </a:ext>
            </a:extLst>
          </p:cNvPr>
          <p:cNvPicPr>
            <a:picLocks noChangeAspect="1"/>
          </p:cNvPicPr>
          <p:nvPr/>
        </p:nvPicPr>
        <p:blipFill>
          <a:blip r:embed="rId4"/>
          <a:stretch>
            <a:fillRect/>
          </a:stretch>
        </p:blipFill>
        <p:spPr>
          <a:xfrm>
            <a:off x="1161638" y="2140492"/>
            <a:ext cx="1626852" cy="1327638"/>
          </a:xfrm>
          <a:prstGeom prst="rect">
            <a:avLst/>
          </a:prstGeom>
        </p:spPr>
      </p:pic>
      <p:pic>
        <p:nvPicPr>
          <p:cNvPr id="10" name="Picture 9" descr="A picture containing drawing, clock&#10;&#10;Description automatically generated">
            <a:extLst>
              <a:ext uri="{FF2B5EF4-FFF2-40B4-BE49-F238E27FC236}">
                <a16:creationId xmlns:a16="http://schemas.microsoft.com/office/drawing/2014/main" id="{F95E2565-1F89-4156-B71A-3701DFB0E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854" y="1147747"/>
            <a:ext cx="437748" cy="437750"/>
          </a:xfrm>
          <a:prstGeom prst="rect">
            <a:avLst/>
          </a:prstGeom>
        </p:spPr>
      </p:pic>
      <p:pic>
        <p:nvPicPr>
          <p:cNvPr id="40" name="Picture 39" descr="A picture containing drawing, clock&#10;&#10;Description automatically generated">
            <a:extLst>
              <a:ext uri="{FF2B5EF4-FFF2-40B4-BE49-F238E27FC236}">
                <a16:creationId xmlns:a16="http://schemas.microsoft.com/office/drawing/2014/main" id="{3FF34BB3-0B4A-4CEC-BD7F-C5569BB244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1522" y="1147747"/>
            <a:ext cx="437748" cy="437750"/>
          </a:xfrm>
          <a:prstGeom prst="rect">
            <a:avLst/>
          </a:prstGeom>
        </p:spPr>
      </p:pic>
      <p:pic>
        <p:nvPicPr>
          <p:cNvPr id="41" name="Picture 40" descr="A picture containing drawing, clock&#10;&#10;Description automatically generated">
            <a:extLst>
              <a:ext uri="{FF2B5EF4-FFF2-40B4-BE49-F238E27FC236}">
                <a16:creationId xmlns:a16="http://schemas.microsoft.com/office/drawing/2014/main" id="{C2907653-9388-4962-B503-1BE094D69E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6190" y="1147747"/>
            <a:ext cx="437748" cy="437750"/>
          </a:xfrm>
          <a:prstGeom prst="rect">
            <a:avLst/>
          </a:prstGeom>
        </p:spPr>
      </p:pic>
      <p:pic>
        <p:nvPicPr>
          <p:cNvPr id="42" name="Picture 41" descr="A picture containing drawing, clock&#10;&#10;Description automatically generated">
            <a:extLst>
              <a:ext uri="{FF2B5EF4-FFF2-40B4-BE49-F238E27FC236}">
                <a16:creationId xmlns:a16="http://schemas.microsoft.com/office/drawing/2014/main" id="{A09BE767-349E-495D-9FEC-A7DC323220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0858" y="1147747"/>
            <a:ext cx="437748" cy="437750"/>
          </a:xfrm>
          <a:prstGeom prst="rect">
            <a:avLst/>
          </a:prstGeom>
        </p:spPr>
      </p:pic>
      <p:pic>
        <p:nvPicPr>
          <p:cNvPr id="43" name="Picture 42" descr="A picture containing drawing, clock&#10;&#10;Description automatically generated">
            <a:extLst>
              <a:ext uri="{FF2B5EF4-FFF2-40B4-BE49-F238E27FC236}">
                <a16:creationId xmlns:a16="http://schemas.microsoft.com/office/drawing/2014/main" id="{5343D26D-AF1B-47BF-9E36-C20F108762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5526" y="1147747"/>
            <a:ext cx="437748" cy="437750"/>
          </a:xfrm>
          <a:prstGeom prst="rect">
            <a:avLst/>
          </a:prstGeom>
        </p:spPr>
      </p:pic>
      <p:pic>
        <p:nvPicPr>
          <p:cNvPr id="44" name="Picture 43" descr="A picture containing drawing, clock&#10;&#10;Description automatically generated">
            <a:extLst>
              <a:ext uri="{FF2B5EF4-FFF2-40B4-BE49-F238E27FC236}">
                <a16:creationId xmlns:a16="http://schemas.microsoft.com/office/drawing/2014/main" id="{F4AA5AD5-521E-49CF-AC5D-A228A8EAE6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194" y="1147747"/>
            <a:ext cx="437748" cy="437750"/>
          </a:xfrm>
          <a:prstGeom prst="rect">
            <a:avLst/>
          </a:prstGeom>
        </p:spPr>
      </p:pic>
      <p:pic>
        <p:nvPicPr>
          <p:cNvPr id="45" name="Picture 44" descr="A picture containing drawing, clock&#10;&#10;Description automatically generated">
            <a:extLst>
              <a:ext uri="{FF2B5EF4-FFF2-40B4-BE49-F238E27FC236}">
                <a16:creationId xmlns:a16="http://schemas.microsoft.com/office/drawing/2014/main" id="{01076E9E-4A94-4AC4-9F26-265B28C538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4862" y="1147747"/>
            <a:ext cx="437748" cy="437750"/>
          </a:xfrm>
          <a:prstGeom prst="rect">
            <a:avLst/>
          </a:prstGeom>
        </p:spPr>
      </p:pic>
      <p:pic>
        <p:nvPicPr>
          <p:cNvPr id="46" name="Picture 45" descr="A picture containing drawing, clock&#10;&#10;Description automatically generated">
            <a:extLst>
              <a:ext uri="{FF2B5EF4-FFF2-40B4-BE49-F238E27FC236}">
                <a16:creationId xmlns:a16="http://schemas.microsoft.com/office/drawing/2014/main" id="{75235D67-EDDA-4193-BFD7-F1D09C277E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9530" y="1147747"/>
            <a:ext cx="437748" cy="437750"/>
          </a:xfrm>
          <a:prstGeom prst="rect">
            <a:avLst/>
          </a:prstGeom>
        </p:spPr>
      </p:pic>
      <p:pic>
        <p:nvPicPr>
          <p:cNvPr id="47" name="Picture 46" descr="A picture containing drawing, clock&#10;&#10;Description automatically generated">
            <a:extLst>
              <a:ext uri="{FF2B5EF4-FFF2-40B4-BE49-F238E27FC236}">
                <a16:creationId xmlns:a16="http://schemas.microsoft.com/office/drawing/2014/main" id="{C0190A5B-FE4E-40DD-902C-CAEBAB3DE6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4198" y="1147747"/>
            <a:ext cx="437748" cy="437750"/>
          </a:xfrm>
          <a:prstGeom prst="rect">
            <a:avLst/>
          </a:prstGeom>
        </p:spPr>
      </p:pic>
      <p:pic>
        <p:nvPicPr>
          <p:cNvPr id="48" name="Picture 47" descr="A picture containing drawing, clock&#10;&#10;Description automatically generated">
            <a:extLst>
              <a:ext uri="{FF2B5EF4-FFF2-40B4-BE49-F238E27FC236}">
                <a16:creationId xmlns:a16="http://schemas.microsoft.com/office/drawing/2014/main" id="{41318997-CCD7-420A-89F6-80B51659D1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8866" y="1147747"/>
            <a:ext cx="437748" cy="437750"/>
          </a:xfrm>
          <a:prstGeom prst="rect">
            <a:avLst/>
          </a:prstGeom>
        </p:spPr>
      </p:pic>
      <p:pic>
        <p:nvPicPr>
          <p:cNvPr id="49" name="Picture 48" descr="A picture containing drawing, clock&#10;&#10;Description automatically generated">
            <a:extLst>
              <a:ext uri="{FF2B5EF4-FFF2-40B4-BE49-F238E27FC236}">
                <a16:creationId xmlns:a16="http://schemas.microsoft.com/office/drawing/2014/main" id="{66738792-C6B7-497A-851D-E1C9F67F33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3534" y="1147747"/>
            <a:ext cx="437748" cy="437750"/>
          </a:xfrm>
          <a:prstGeom prst="rect">
            <a:avLst/>
          </a:prstGeom>
        </p:spPr>
      </p:pic>
      <p:pic>
        <p:nvPicPr>
          <p:cNvPr id="50" name="Picture 49" descr="A picture containing drawing, clock&#10;&#10;Description automatically generated">
            <a:extLst>
              <a:ext uri="{FF2B5EF4-FFF2-40B4-BE49-F238E27FC236}">
                <a16:creationId xmlns:a16="http://schemas.microsoft.com/office/drawing/2014/main" id="{E0181212-1732-490B-9D3C-365BC1B4C3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8202" y="1147747"/>
            <a:ext cx="437748" cy="437750"/>
          </a:xfrm>
          <a:prstGeom prst="rect">
            <a:avLst/>
          </a:prstGeom>
        </p:spPr>
      </p:pic>
      <p:pic>
        <p:nvPicPr>
          <p:cNvPr id="51" name="Picture 50" descr="A picture containing drawing, clock&#10;&#10;Description automatically generated">
            <a:extLst>
              <a:ext uri="{FF2B5EF4-FFF2-40B4-BE49-F238E27FC236}">
                <a16:creationId xmlns:a16="http://schemas.microsoft.com/office/drawing/2014/main" id="{6F61A4E0-F95B-438F-9548-5669FEAFED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2870" y="1147747"/>
            <a:ext cx="437748" cy="437750"/>
          </a:xfrm>
          <a:prstGeom prst="rect">
            <a:avLst/>
          </a:prstGeom>
        </p:spPr>
      </p:pic>
      <p:pic>
        <p:nvPicPr>
          <p:cNvPr id="52" name="Picture 51" descr="A picture containing drawing, clock&#10;&#10;Description automatically generated">
            <a:extLst>
              <a:ext uri="{FF2B5EF4-FFF2-40B4-BE49-F238E27FC236}">
                <a16:creationId xmlns:a16="http://schemas.microsoft.com/office/drawing/2014/main" id="{31BFED01-0C2D-4C2F-B7EA-C0D1654DCA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7538" y="1147747"/>
            <a:ext cx="437748" cy="437750"/>
          </a:xfrm>
          <a:prstGeom prst="rect">
            <a:avLst/>
          </a:prstGeom>
        </p:spPr>
      </p:pic>
      <p:pic>
        <p:nvPicPr>
          <p:cNvPr id="53" name="Picture 52" descr="A picture containing drawing, clock&#10;&#10;Description automatically generated">
            <a:extLst>
              <a:ext uri="{FF2B5EF4-FFF2-40B4-BE49-F238E27FC236}">
                <a16:creationId xmlns:a16="http://schemas.microsoft.com/office/drawing/2014/main" id="{22E8FE56-7432-4AB6-89D5-1C0F588B8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2205" y="1147747"/>
            <a:ext cx="437748" cy="437750"/>
          </a:xfrm>
          <a:prstGeom prst="rect">
            <a:avLst/>
          </a:prstGeom>
        </p:spPr>
      </p:pic>
      <p:sp>
        <p:nvSpPr>
          <p:cNvPr id="2" name="Content Placeholder 2">
            <a:extLst>
              <a:ext uri="{FF2B5EF4-FFF2-40B4-BE49-F238E27FC236}">
                <a16:creationId xmlns:a16="http://schemas.microsoft.com/office/drawing/2014/main" id="{39028F92-949A-4689-85DE-D1216D0598BC}"/>
              </a:ext>
            </a:extLst>
          </p:cNvPr>
          <p:cNvSpPr txBox="1">
            <a:spLocks/>
          </p:cNvSpPr>
          <p:nvPr/>
        </p:nvSpPr>
        <p:spPr>
          <a:xfrm>
            <a:off x="623889" y="3531387"/>
            <a:ext cx="10748962" cy="268367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bags of biscuits do you think I can make if I put 5 biscuits in </a:t>
            </a:r>
            <a:r>
              <a:rPr kumimoji="0" lang="en-GB" sz="1800" b="0" i="1" u="none" strike="noStrike" kern="1200" cap="none" spc="0" normalizeH="0" baseline="0" noProof="0" dirty="0">
                <a:ln>
                  <a:noFill/>
                </a:ln>
                <a:solidFill>
                  <a:srgbClr val="585858"/>
                </a:solidFill>
                <a:effectLst/>
                <a:uLnTx/>
                <a:uFillTx/>
                <a:latin typeface="Arial"/>
                <a:ea typeface="+mn-ea"/>
                <a:cs typeface="+mn-cs"/>
              </a:rPr>
              <a:t>each</a:t>
            </a:r>
            <a:r>
              <a:rPr kumimoji="0" lang="en-GB" sz="1800" b="0" i="0" u="none" strike="noStrike" kern="1200" cap="none" spc="0" normalizeH="0" baseline="0" noProof="0" dirty="0">
                <a:ln>
                  <a:noFill/>
                </a:ln>
                <a:solidFill>
                  <a:srgbClr val="585858"/>
                </a:solidFill>
                <a:effectLst/>
                <a:uLnTx/>
                <a:uFillTx/>
                <a:latin typeface="Arial"/>
                <a:ea typeface="+mn-ea"/>
                <a:cs typeface="+mn-cs"/>
              </a:rPr>
              <a:t> bag?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In the missing number calculation, what does the 5 represent? What do you think the 15 represents?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So the </a:t>
            </a:r>
            <a:r>
              <a:rPr kumimoji="0" lang="en-GB" sz="1800" b="0" i="1" u="none" strike="noStrike" kern="1200" cap="none" spc="0" normalizeH="0" baseline="0" noProof="0" dirty="0">
                <a:ln>
                  <a:noFill/>
                </a:ln>
                <a:solidFill>
                  <a:srgbClr val="585858"/>
                </a:solidFill>
                <a:effectLst/>
                <a:uLnTx/>
                <a:uFillTx/>
                <a:latin typeface="Arial"/>
                <a:ea typeface="+mn-ea"/>
                <a:cs typeface="+mn-cs"/>
              </a:rPr>
              <a:t>missing</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r>
              <a:rPr kumimoji="0" lang="en-GB" sz="1800" b="0" i="1" u="none" strike="noStrike" kern="1200" cap="none" spc="0" normalizeH="0" baseline="0" noProof="0" dirty="0">
                <a:ln>
                  <a:noFill/>
                </a:ln>
                <a:solidFill>
                  <a:srgbClr val="585858"/>
                </a:solidFill>
                <a:effectLst/>
                <a:uLnTx/>
                <a:uFillTx/>
                <a:latin typeface="Arial"/>
                <a:ea typeface="+mn-ea"/>
                <a:cs typeface="+mn-cs"/>
              </a:rPr>
              <a:t>factor </a:t>
            </a:r>
            <a:r>
              <a:rPr kumimoji="0" lang="en-GB" sz="1800" b="0" i="0" u="none" strike="noStrike" kern="1200" cap="none" spc="0" normalizeH="0" baseline="0" noProof="0" dirty="0">
                <a:ln>
                  <a:noFill/>
                </a:ln>
                <a:solidFill>
                  <a:srgbClr val="585858"/>
                </a:solidFill>
                <a:effectLst/>
                <a:uLnTx/>
                <a:uFillTx/>
                <a:latin typeface="Arial"/>
                <a:ea typeface="+mn-ea"/>
                <a:cs typeface="+mn-cs"/>
              </a:rPr>
              <a:t>represents the…?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Do you need to skip count in 5s to 15 to find the missing factor, or can you use a multiplication fact you already know to help you?</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So, we made 3 bags, each with 5 biscuits. So the missing factor 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99392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25E-6 4.44444E-6 L 0.06562 0.25555 " pathEditMode="relative" rAng="0" ptsTypes="AA">
                                      <p:cBhvr>
                                        <p:cTn id="8" dur="2000" fill="hold"/>
                                        <p:tgtEl>
                                          <p:spTgt spid="10"/>
                                        </p:tgtEl>
                                        <p:attrNameLst>
                                          <p:attrName>ppt_x</p:attrName>
                                          <p:attrName>ppt_y</p:attrName>
                                        </p:attrNameLst>
                                      </p:cBhvr>
                                      <p:rCtr x="3281" y="12778"/>
                                    </p:animMotion>
                                  </p:childTnLst>
                                </p:cTn>
                              </p:par>
                              <p:par>
                                <p:cTn id="9" presetID="42" presetClass="path" presetSubtype="0" accel="50000" decel="50000" fill="hold" nodeType="withEffect">
                                  <p:stCondLst>
                                    <p:cond delay="0"/>
                                  </p:stCondLst>
                                  <p:childTnLst>
                                    <p:animMotion origin="layout" path="M 1.04167E-6 4.44444E-6 L 0.01914 0.15972 " pathEditMode="relative" rAng="0" ptsTypes="AA">
                                      <p:cBhvr>
                                        <p:cTn id="10" dur="2000" fill="hold"/>
                                        <p:tgtEl>
                                          <p:spTgt spid="40"/>
                                        </p:tgtEl>
                                        <p:attrNameLst>
                                          <p:attrName>ppt_x</p:attrName>
                                          <p:attrName>ppt_y</p:attrName>
                                        </p:attrNameLst>
                                      </p:cBhvr>
                                      <p:rCtr x="951" y="7986"/>
                                    </p:animMotion>
                                  </p:childTnLst>
                                </p:cTn>
                              </p:par>
                              <p:par>
                                <p:cTn id="11" presetID="42" presetClass="path" presetSubtype="0" accel="50000" decel="50000" fill="hold" nodeType="withEffect">
                                  <p:stCondLst>
                                    <p:cond delay="0"/>
                                  </p:stCondLst>
                                  <p:childTnLst>
                                    <p:animMotion origin="layout" path="M 8.33333E-7 4.44444E-6 L -0.00365 0.21898 " pathEditMode="relative" rAng="0" ptsTypes="AA">
                                      <p:cBhvr>
                                        <p:cTn id="12" dur="2000" fill="hold"/>
                                        <p:tgtEl>
                                          <p:spTgt spid="41"/>
                                        </p:tgtEl>
                                        <p:attrNameLst>
                                          <p:attrName>ppt_x</p:attrName>
                                          <p:attrName>ppt_y</p:attrName>
                                        </p:attrNameLst>
                                      </p:cBhvr>
                                      <p:rCtr x="-182" y="10949"/>
                                    </p:animMotion>
                                  </p:childTnLst>
                                </p:cTn>
                              </p:par>
                              <p:par>
                                <p:cTn id="13" presetID="42" presetClass="path" presetSubtype="0" accel="50000" decel="50000" fill="hold" nodeType="withEffect">
                                  <p:stCondLst>
                                    <p:cond delay="0"/>
                                  </p:stCondLst>
                                  <p:childTnLst>
                                    <p:animMotion origin="layout" path="M 6.25E-7 4.44444E-6 L -0.02708 0.15879 " pathEditMode="relative" rAng="0" ptsTypes="AA">
                                      <p:cBhvr>
                                        <p:cTn id="14" dur="2000" fill="hold"/>
                                        <p:tgtEl>
                                          <p:spTgt spid="42"/>
                                        </p:tgtEl>
                                        <p:attrNameLst>
                                          <p:attrName>ppt_x</p:attrName>
                                          <p:attrName>ppt_y</p:attrName>
                                        </p:attrNameLst>
                                      </p:cBhvr>
                                      <p:rCtr x="-1354" y="7940"/>
                                    </p:animMotion>
                                  </p:childTnLst>
                                </p:cTn>
                              </p:par>
                              <p:par>
                                <p:cTn id="15" presetID="42" presetClass="path" presetSubtype="0" accel="50000" decel="50000" fill="hold" nodeType="withEffect">
                                  <p:stCondLst>
                                    <p:cond delay="0"/>
                                  </p:stCondLst>
                                  <p:childTnLst>
                                    <p:animMotion origin="layout" path="M 4.16667E-7 4.44444E-6 L -0.0681 0.24722 " pathEditMode="relative" rAng="0" ptsTypes="AA">
                                      <p:cBhvr>
                                        <p:cTn id="16" dur="2000" fill="hold"/>
                                        <p:tgtEl>
                                          <p:spTgt spid="43"/>
                                        </p:tgtEl>
                                        <p:attrNameLst>
                                          <p:attrName>ppt_x</p:attrName>
                                          <p:attrName>ppt_y</p:attrName>
                                        </p:attrNameLst>
                                      </p:cBhvr>
                                      <p:rCtr x="-3411" y="12361"/>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2.08333E-7 4.44444E-6 L -0.02708 0.15879 " pathEditMode="relative" rAng="0" ptsTypes="AA">
                                      <p:cBhvr>
                                        <p:cTn id="22" dur="2000" fill="hold"/>
                                        <p:tgtEl>
                                          <p:spTgt spid="47"/>
                                        </p:tgtEl>
                                        <p:attrNameLst>
                                          <p:attrName>ppt_x</p:attrName>
                                          <p:attrName>ppt_y</p:attrName>
                                        </p:attrNameLst>
                                      </p:cBhvr>
                                      <p:rCtr x="-1354" y="7940"/>
                                    </p:animMotion>
                                  </p:childTnLst>
                                </p:cTn>
                              </p:par>
                              <p:par>
                                <p:cTn id="23" presetID="42" presetClass="path" presetSubtype="0" accel="50000" decel="50000" fill="hold" nodeType="withEffect">
                                  <p:stCondLst>
                                    <p:cond delay="0"/>
                                  </p:stCondLst>
                                  <p:childTnLst>
                                    <p:animMotion origin="layout" path="M 5.55112E-17 4.44444E-6 L -0.00365 0.21898 " pathEditMode="relative" rAng="0" ptsTypes="AA">
                                      <p:cBhvr>
                                        <p:cTn id="24" dur="2000" fill="hold"/>
                                        <p:tgtEl>
                                          <p:spTgt spid="46"/>
                                        </p:tgtEl>
                                        <p:attrNameLst>
                                          <p:attrName>ppt_x</p:attrName>
                                          <p:attrName>ppt_y</p:attrName>
                                        </p:attrNameLst>
                                      </p:cBhvr>
                                      <p:rCtr x="-182" y="10949"/>
                                    </p:animMotion>
                                  </p:childTnLst>
                                </p:cTn>
                              </p:par>
                              <p:par>
                                <p:cTn id="25" presetID="42" presetClass="path" presetSubtype="0" accel="50000" decel="50000" fill="hold" nodeType="withEffect">
                                  <p:stCondLst>
                                    <p:cond delay="0"/>
                                  </p:stCondLst>
                                  <p:childTnLst>
                                    <p:animMotion origin="layout" path="M -4.16667E-7 4.44444E-6 L -0.0681 0.24722 " pathEditMode="relative" rAng="0" ptsTypes="AA">
                                      <p:cBhvr>
                                        <p:cTn id="26" dur="2000" fill="hold"/>
                                        <p:tgtEl>
                                          <p:spTgt spid="48"/>
                                        </p:tgtEl>
                                        <p:attrNameLst>
                                          <p:attrName>ppt_x</p:attrName>
                                          <p:attrName>ppt_y</p:attrName>
                                        </p:attrNameLst>
                                      </p:cBhvr>
                                      <p:rCtr x="-3411" y="12361"/>
                                    </p:animMotion>
                                  </p:childTnLst>
                                </p:cTn>
                              </p:par>
                              <p:par>
                                <p:cTn id="27" presetID="42" presetClass="path" presetSubtype="0" accel="50000" decel="50000" fill="hold" nodeType="withEffect">
                                  <p:stCondLst>
                                    <p:cond delay="0"/>
                                  </p:stCondLst>
                                  <p:childTnLst>
                                    <p:animMotion origin="layout" path="M 4.16667E-7 4.44444E-6 L 0.06562 0.25555 " pathEditMode="relative" rAng="0" ptsTypes="AA">
                                      <p:cBhvr>
                                        <p:cTn id="28" dur="2000" fill="hold"/>
                                        <p:tgtEl>
                                          <p:spTgt spid="44"/>
                                        </p:tgtEl>
                                        <p:attrNameLst>
                                          <p:attrName>ppt_x</p:attrName>
                                          <p:attrName>ppt_y</p:attrName>
                                        </p:attrNameLst>
                                      </p:cBhvr>
                                      <p:rCtr x="3281" y="12778"/>
                                    </p:animMotion>
                                  </p:childTnLst>
                                </p:cTn>
                              </p:par>
                              <p:par>
                                <p:cTn id="29" presetID="42" presetClass="path" presetSubtype="0" accel="50000" decel="50000" fill="hold" nodeType="withEffect">
                                  <p:stCondLst>
                                    <p:cond delay="0"/>
                                  </p:stCondLst>
                                  <p:childTnLst>
                                    <p:animMotion origin="layout" path="M 2.08333E-7 4.44444E-6 L 0.01914 0.15972 " pathEditMode="relative" rAng="0" ptsTypes="AA">
                                      <p:cBhvr>
                                        <p:cTn id="30" dur="2000" fill="hold"/>
                                        <p:tgtEl>
                                          <p:spTgt spid="45"/>
                                        </p:tgtEl>
                                        <p:attrNameLst>
                                          <p:attrName>ppt_x</p:attrName>
                                          <p:attrName>ppt_y</p:attrName>
                                        </p:attrNameLst>
                                      </p:cBhvr>
                                      <p:rCtr x="951" y="7986"/>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42" presetClass="path" presetSubtype="0" accel="50000" decel="50000" fill="hold" nodeType="withEffect">
                                  <p:stCondLst>
                                    <p:cond delay="0"/>
                                  </p:stCondLst>
                                  <p:childTnLst>
                                    <p:animMotion origin="layout" path="M -6.25E-7 4.44444E-6 L 0.01914 0.15972 " pathEditMode="relative" rAng="0" ptsTypes="AA">
                                      <p:cBhvr>
                                        <p:cTn id="36" dur="2000" fill="hold"/>
                                        <p:tgtEl>
                                          <p:spTgt spid="50"/>
                                        </p:tgtEl>
                                        <p:attrNameLst>
                                          <p:attrName>ppt_x</p:attrName>
                                          <p:attrName>ppt_y</p:attrName>
                                        </p:attrNameLst>
                                      </p:cBhvr>
                                      <p:rCtr x="951" y="7986"/>
                                    </p:animMotion>
                                  </p:childTnLst>
                                </p:cTn>
                              </p:par>
                              <p:par>
                                <p:cTn id="37" presetID="42" presetClass="path" presetSubtype="0" accel="50000" decel="50000" fill="hold" nodeType="withEffect">
                                  <p:stCondLst>
                                    <p:cond delay="0"/>
                                  </p:stCondLst>
                                  <p:childTnLst>
                                    <p:animMotion origin="layout" path="M -4.16667E-7 4.44444E-6 L 0.06563 0.25555 " pathEditMode="relative" rAng="0" ptsTypes="AA">
                                      <p:cBhvr>
                                        <p:cTn id="38" dur="2000" fill="hold"/>
                                        <p:tgtEl>
                                          <p:spTgt spid="49"/>
                                        </p:tgtEl>
                                        <p:attrNameLst>
                                          <p:attrName>ppt_x</p:attrName>
                                          <p:attrName>ppt_y</p:attrName>
                                        </p:attrNameLst>
                                      </p:cBhvr>
                                      <p:rCtr x="3281" y="12778"/>
                                    </p:animMotion>
                                  </p:childTnLst>
                                </p:cTn>
                              </p:par>
                              <p:par>
                                <p:cTn id="39" presetID="42" presetClass="path" presetSubtype="0" accel="50000" decel="50000" fill="hold" nodeType="withEffect">
                                  <p:stCondLst>
                                    <p:cond delay="0"/>
                                  </p:stCondLst>
                                  <p:childTnLst>
                                    <p:animMotion origin="layout" path="M -8.33333E-7 4.44444E-6 L -0.00364 0.21898 " pathEditMode="relative" rAng="0" ptsTypes="AA">
                                      <p:cBhvr>
                                        <p:cTn id="40" dur="2000" fill="hold"/>
                                        <p:tgtEl>
                                          <p:spTgt spid="51"/>
                                        </p:tgtEl>
                                        <p:attrNameLst>
                                          <p:attrName>ppt_x</p:attrName>
                                          <p:attrName>ppt_y</p:attrName>
                                        </p:attrNameLst>
                                      </p:cBhvr>
                                      <p:rCtr x="-182" y="10949"/>
                                    </p:animMotion>
                                  </p:childTnLst>
                                </p:cTn>
                              </p:par>
                              <p:par>
                                <p:cTn id="41" presetID="42" presetClass="path" presetSubtype="0" accel="50000" decel="50000" fill="hold" nodeType="withEffect">
                                  <p:stCondLst>
                                    <p:cond delay="0"/>
                                  </p:stCondLst>
                                  <p:childTnLst>
                                    <p:animMotion origin="layout" path="M -1.04167E-6 4.44444E-6 L -0.02708 0.15879 " pathEditMode="relative" rAng="0" ptsTypes="AA">
                                      <p:cBhvr>
                                        <p:cTn id="42" dur="2000" fill="hold"/>
                                        <p:tgtEl>
                                          <p:spTgt spid="52"/>
                                        </p:tgtEl>
                                        <p:attrNameLst>
                                          <p:attrName>ppt_x</p:attrName>
                                          <p:attrName>ppt_y</p:attrName>
                                        </p:attrNameLst>
                                      </p:cBhvr>
                                      <p:rCtr x="-1354" y="7940"/>
                                    </p:animMotion>
                                  </p:childTnLst>
                                </p:cTn>
                              </p:par>
                              <p:par>
                                <p:cTn id="43" presetID="42" presetClass="path" presetSubtype="0" accel="50000" decel="50000" fill="hold" nodeType="withEffect">
                                  <p:stCondLst>
                                    <p:cond delay="0"/>
                                  </p:stCondLst>
                                  <p:childTnLst>
                                    <p:animMotion origin="layout" path="M -1.25E-6 4.44444E-6 L -0.0681 0.24722 " pathEditMode="relative" rAng="0" ptsTypes="AA">
                                      <p:cBhvr>
                                        <p:cTn id="44" dur="2000" fill="hold"/>
                                        <p:tgtEl>
                                          <p:spTgt spid="53"/>
                                        </p:tgtEl>
                                        <p:attrNameLst>
                                          <p:attrName>ppt_x</p:attrName>
                                          <p:attrName>ppt_y</p:attrName>
                                        </p:attrNameLst>
                                      </p:cBhvr>
                                      <p:rCtr x="-3411" y="12361"/>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03BFF67C-4629-4B88-8878-316D8E295C2E}"/>
              </a:ext>
            </a:extLst>
          </p:cNvPr>
          <p:cNvPicPr>
            <a:picLocks noChangeAspect="1"/>
          </p:cNvPicPr>
          <p:nvPr/>
        </p:nvPicPr>
        <p:blipFill>
          <a:blip r:embed="rId4"/>
          <a:stretch>
            <a:fillRect/>
          </a:stretch>
        </p:blipFill>
        <p:spPr>
          <a:xfrm>
            <a:off x="3820629" y="2131161"/>
            <a:ext cx="1626852" cy="1327638"/>
          </a:xfrm>
          <a:prstGeom prst="rect">
            <a:avLst/>
          </a:prstGeom>
        </p:spPr>
      </p:pic>
      <p:pic>
        <p:nvPicPr>
          <p:cNvPr id="55" name="Picture 54">
            <a:extLst>
              <a:ext uri="{FF2B5EF4-FFF2-40B4-BE49-F238E27FC236}">
                <a16:creationId xmlns:a16="http://schemas.microsoft.com/office/drawing/2014/main" id="{B6B7B6F4-08D4-43D1-B713-00BB407FBF93}"/>
              </a:ext>
            </a:extLst>
          </p:cNvPr>
          <p:cNvPicPr>
            <a:picLocks noChangeAspect="1"/>
          </p:cNvPicPr>
          <p:nvPr/>
        </p:nvPicPr>
        <p:blipFill>
          <a:blip r:embed="rId4"/>
          <a:stretch>
            <a:fillRect/>
          </a:stretch>
        </p:blipFill>
        <p:spPr>
          <a:xfrm>
            <a:off x="6508318" y="2131161"/>
            <a:ext cx="1626852" cy="1327638"/>
          </a:xfrm>
          <a:prstGeom prst="rect">
            <a:avLst/>
          </a:prstGeom>
        </p:spPr>
      </p:pic>
      <p:sp>
        <p:nvSpPr>
          <p:cNvPr id="7" name="Title 6">
            <a:extLst>
              <a:ext uri="{FF2B5EF4-FFF2-40B4-BE49-F238E27FC236}">
                <a16:creationId xmlns:a16="http://schemas.microsoft.com/office/drawing/2014/main" id="{294B8834-F0B9-4018-BE64-1D46DCA1E9C8}"/>
              </a:ext>
            </a:extLst>
          </p:cNvPr>
          <p:cNvSpPr>
            <a:spLocks noGrp="1"/>
          </p:cNvSpPr>
          <p:nvPr>
            <p:ph type="title"/>
          </p:nvPr>
        </p:nvSpPr>
        <p:spPr/>
        <p:txBody>
          <a:bodyPr/>
          <a:lstStyle/>
          <a:p>
            <a:r>
              <a:rPr lang="en-GB" dirty="0"/>
              <a:t>2MD-2 Grouping problems: missing factors and division</a:t>
            </a:r>
          </a:p>
        </p:txBody>
      </p:sp>
      <p:pic>
        <p:nvPicPr>
          <p:cNvPr id="6" name="Picture 5">
            <a:extLst>
              <a:ext uri="{FF2B5EF4-FFF2-40B4-BE49-F238E27FC236}">
                <a16:creationId xmlns:a16="http://schemas.microsoft.com/office/drawing/2014/main" id="{6C26DBC9-1107-4D34-B701-B50C072FEB75}"/>
              </a:ext>
            </a:extLst>
          </p:cNvPr>
          <p:cNvPicPr>
            <a:picLocks noChangeAspect="1"/>
          </p:cNvPicPr>
          <p:nvPr/>
        </p:nvPicPr>
        <p:blipFill>
          <a:blip r:embed="rId4"/>
          <a:stretch>
            <a:fillRect/>
          </a:stretch>
        </p:blipFill>
        <p:spPr>
          <a:xfrm>
            <a:off x="1161638" y="2131161"/>
            <a:ext cx="1626852" cy="1327638"/>
          </a:xfrm>
          <a:prstGeom prst="rect">
            <a:avLst/>
          </a:prstGeom>
        </p:spPr>
      </p:pic>
      <p:pic>
        <p:nvPicPr>
          <p:cNvPr id="10" name="Picture 9" descr="A picture containing drawing, clock&#10;&#10;Description automatically generated">
            <a:extLst>
              <a:ext uri="{FF2B5EF4-FFF2-40B4-BE49-F238E27FC236}">
                <a16:creationId xmlns:a16="http://schemas.microsoft.com/office/drawing/2014/main" id="{F95E2565-1F89-4156-B71A-3701DFB0E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854" y="1138416"/>
            <a:ext cx="437748" cy="437750"/>
          </a:xfrm>
          <a:prstGeom prst="rect">
            <a:avLst/>
          </a:prstGeom>
        </p:spPr>
      </p:pic>
      <p:pic>
        <p:nvPicPr>
          <p:cNvPr id="40" name="Picture 39" descr="A picture containing drawing, clock&#10;&#10;Description automatically generated">
            <a:extLst>
              <a:ext uri="{FF2B5EF4-FFF2-40B4-BE49-F238E27FC236}">
                <a16:creationId xmlns:a16="http://schemas.microsoft.com/office/drawing/2014/main" id="{3FF34BB3-0B4A-4CEC-BD7F-C5569BB244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1522" y="1138416"/>
            <a:ext cx="437748" cy="437750"/>
          </a:xfrm>
          <a:prstGeom prst="rect">
            <a:avLst/>
          </a:prstGeom>
        </p:spPr>
      </p:pic>
      <p:pic>
        <p:nvPicPr>
          <p:cNvPr id="41" name="Picture 40" descr="A picture containing drawing, clock&#10;&#10;Description automatically generated">
            <a:extLst>
              <a:ext uri="{FF2B5EF4-FFF2-40B4-BE49-F238E27FC236}">
                <a16:creationId xmlns:a16="http://schemas.microsoft.com/office/drawing/2014/main" id="{C2907653-9388-4962-B503-1BE094D69E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6190" y="1138416"/>
            <a:ext cx="437748" cy="437750"/>
          </a:xfrm>
          <a:prstGeom prst="rect">
            <a:avLst/>
          </a:prstGeom>
        </p:spPr>
      </p:pic>
      <p:pic>
        <p:nvPicPr>
          <p:cNvPr id="42" name="Picture 41" descr="A picture containing drawing, clock&#10;&#10;Description automatically generated">
            <a:extLst>
              <a:ext uri="{FF2B5EF4-FFF2-40B4-BE49-F238E27FC236}">
                <a16:creationId xmlns:a16="http://schemas.microsoft.com/office/drawing/2014/main" id="{A09BE767-349E-495D-9FEC-A7DC323220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0858" y="1138416"/>
            <a:ext cx="437748" cy="437750"/>
          </a:xfrm>
          <a:prstGeom prst="rect">
            <a:avLst/>
          </a:prstGeom>
        </p:spPr>
      </p:pic>
      <p:pic>
        <p:nvPicPr>
          <p:cNvPr id="43" name="Picture 42" descr="A picture containing drawing, clock&#10;&#10;Description automatically generated">
            <a:extLst>
              <a:ext uri="{FF2B5EF4-FFF2-40B4-BE49-F238E27FC236}">
                <a16:creationId xmlns:a16="http://schemas.microsoft.com/office/drawing/2014/main" id="{5343D26D-AF1B-47BF-9E36-C20F108762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5526" y="1138416"/>
            <a:ext cx="437748" cy="437750"/>
          </a:xfrm>
          <a:prstGeom prst="rect">
            <a:avLst/>
          </a:prstGeom>
        </p:spPr>
      </p:pic>
      <p:pic>
        <p:nvPicPr>
          <p:cNvPr id="44" name="Picture 43" descr="A picture containing drawing, clock&#10;&#10;Description automatically generated">
            <a:extLst>
              <a:ext uri="{FF2B5EF4-FFF2-40B4-BE49-F238E27FC236}">
                <a16:creationId xmlns:a16="http://schemas.microsoft.com/office/drawing/2014/main" id="{F4AA5AD5-521E-49CF-AC5D-A228A8EAE6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194" y="1138416"/>
            <a:ext cx="437748" cy="437750"/>
          </a:xfrm>
          <a:prstGeom prst="rect">
            <a:avLst/>
          </a:prstGeom>
        </p:spPr>
      </p:pic>
      <p:pic>
        <p:nvPicPr>
          <p:cNvPr id="45" name="Picture 44" descr="A picture containing drawing, clock&#10;&#10;Description automatically generated">
            <a:extLst>
              <a:ext uri="{FF2B5EF4-FFF2-40B4-BE49-F238E27FC236}">
                <a16:creationId xmlns:a16="http://schemas.microsoft.com/office/drawing/2014/main" id="{01076E9E-4A94-4AC4-9F26-265B28C538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4862" y="1138416"/>
            <a:ext cx="437748" cy="437750"/>
          </a:xfrm>
          <a:prstGeom prst="rect">
            <a:avLst/>
          </a:prstGeom>
        </p:spPr>
      </p:pic>
      <p:pic>
        <p:nvPicPr>
          <p:cNvPr id="46" name="Picture 45" descr="A picture containing drawing, clock&#10;&#10;Description automatically generated">
            <a:extLst>
              <a:ext uri="{FF2B5EF4-FFF2-40B4-BE49-F238E27FC236}">
                <a16:creationId xmlns:a16="http://schemas.microsoft.com/office/drawing/2014/main" id="{75235D67-EDDA-4193-BFD7-F1D09C277E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9530" y="1138416"/>
            <a:ext cx="437748" cy="437750"/>
          </a:xfrm>
          <a:prstGeom prst="rect">
            <a:avLst/>
          </a:prstGeom>
        </p:spPr>
      </p:pic>
      <p:pic>
        <p:nvPicPr>
          <p:cNvPr id="47" name="Picture 46" descr="A picture containing drawing, clock&#10;&#10;Description automatically generated">
            <a:extLst>
              <a:ext uri="{FF2B5EF4-FFF2-40B4-BE49-F238E27FC236}">
                <a16:creationId xmlns:a16="http://schemas.microsoft.com/office/drawing/2014/main" id="{C0190A5B-FE4E-40DD-902C-CAEBAB3DE6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4198" y="1138416"/>
            <a:ext cx="437748" cy="437750"/>
          </a:xfrm>
          <a:prstGeom prst="rect">
            <a:avLst/>
          </a:prstGeom>
        </p:spPr>
      </p:pic>
      <p:pic>
        <p:nvPicPr>
          <p:cNvPr id="48" name="Picture 47" descr="A picture containing drawing, clock&#10;&#10;Description automatically generated">
            <a:extLst>
              <a:ext uri="{FF2B5EF4-FFF2-40B4-BE49-F238E27FC236}">
                <a16:creationId xmlns:a16="http://schemas.microsoft.com/office/drawing/2014/main" id="{41318997-CCD7-420A-89F6-80B51659D1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8866" y="1138416"/>
            <a:ext cx="437748" cy="437750"/>
          </a:xfrm>
          <a:prstGeom prst="rect">
            <a:avLst/>
          </a:prstGeom>
        </p:spPr>
      </p:pic>
      <p:pic>
        <p:nvPicPr>
          <p:cNvPr id="49" name="Picture 48" descr="A picture containing drawing, clock&#10;&#10;Description automatically generated">
            <a:extLst>
              <a:ext uri="{FF2B5EF4-FFF2-40B4-BE49-F238E27FC236}">
                <a16:creationId xmlns:a16="http://schemas.microsoft.com/office/drawing/2014/main" id="{66738792-C6B7-497A-851D-E1C9F67F33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3534" y="1138416"/>
            <a:ext cx="437748" cy="437750"/>
          </a:xfrm>
          <a:prstGeom prst="rect">
            <a:avLst/>
          </a:prstGeom>
        </p:spPr>
      </p:pic>
      <p:pic>
        <p:nvPicPr>
          <p:cNvPr id="50" name="Picture 49" descr="A picture containing drawing, clock&#10;&#10;Description automatically generated">
            <a:extLst>
              <a:ext uri="{FF2B5EF4-FFF2-40B4-BE49-F238E27FC236}">
                <a16:creationId xmlns:a16="http://schemas.microsoft.com/office/drawing/2014/main" id="{E0181212-1732-490B-9D3C-365BC1B4C3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8202" y="1138416"/>
            <a:ext cx="437748" cy="437750"/>
          </a:xfrm>
          <a:prstGeom prst="rect">
            <a:avLst/>
          </a:prstGeom>
        </p:spPr>
      </p:pic>
      <p:pic>
        <p:nvPicPr>
          <p:cNvPr id="51" name="Picture 50" descr="A picture containing drawing, clock&#10;&#10;Description automatically generated">
            <a:extLst>
              <a:ext uri="{FF2B5EF4-FFF2-40B4-BE49-F238E27FC236}">
                <a16:creationId xmlns:a16="http://schemas.microsoft.com/office/drawing/2014/main" id="{6F61A4E0-F95B-438F-9548-5669FEAFED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2870" y="1138416"/>
            <a:ext cx="437748" cy="437750"/>
          </a:xfrm>
          <a:prstGeom prst="rect">
            <a:avLst/>
          </a:prstGeom>
        </p:spPr>
      </p:pic>
      <p:pic>
        <p:nvPicPr>
          <p:cNvPr id="52" name="Picture 51" descr="A picture containing drawing, clock&#10;&#10;Description automatically generated">
            <a:extLst>
              <a:ext uri="{FF2B5EF4-FFF2-40B4-BE49-F238E27FC236}">
                <a16:creationId xmlns:a16="http://schemas.microsoft.com/office/drawing/2014/main" id="{31BFED01-0C2D-4C2F-B7EA-C0D1654DCA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7538" y="1138416"/>
            <a:ext cx="437748" cy="437750"/>
          </a:xfrm>
          <a:prstGeom prst="rect">
            <a:avLst/>
          </a:prstGeom>
        </p:spPr>
      </p:pic>
      <p:pic>
        <p:nvPicPr>
          <p:cNvPr id="53" name="Picture 52" descr="A picture containing drawing, clock&#10;&#10;Description automatically generated">
            <a:extLst>
              <a:ext uri="{FF2B5EF4-FFF2-40B4-BE49-F238E27FC236}">
                <a16:creationId xmlns:a16="http://schemas.microsoft.com/office/drawing/2014/main" id="{22E8FE56-7432-4AB6-89D5-1C0F588B8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2205" y="1138416"/>
            <a:ext cx="437748" cy="437750"/>
          </a:xfrm>
          <a:prstGeom prst="rect">
            <a:avLst/>
          </a:prstGeom>
        </p:spPr>
      </p:pic>
      <p:sp>
        <p:nvSpPr>
          <p:cNvPr id="25" name="Rectangle 24">
            <a:extLst>
              <a:ext uri="{FF2B5EF4-FFF2-40B4-BE49-F238E27FC236}">
                <a16:creationId xmlns:a16="http://schemas.microsoft.com/office/drawing/2014/main" id="{3FF3D940-5504-49D8-AF1D-063C95CAFD2F}"/>
              </a:ext>
            </a:extLst>
          </p:cNvPr>
          <p:cNvSpPr/>
          <p:nvPr/>
        </p:nvSpPr>
        <p:spPr>
          <a:xfrm>
            <a:off x="10464722" y="2453907"/>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AA3EC866-B0AC-43B5-9C82-98B85FC9803E}"/>
              </a:ext>
            </a:extLst>
          </p:cNvPr>
          <p:cNvSpPr txBox="1"/>
          <p:nvPr/>
        </p:nvSpPr>
        <p:spPr>
          <a:xfrm>
            <a:off x="8797852" y="2429744"/>
            <a:ext cx="167545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 5 =</a:t>
            </a:r>
          </a:p>
        </p:txBody>
      </p:sp>
      <p:sp>
        <p:nvSpPr>
          <p:cNvPr id="27" name="TextBox 26">
            <a:extLst>
              <a:ext uri="{FF2B5EF4-FFF2-40B4-BE49-F238E27FC236}">
                <a16:creationId xmlns:a16="http://schemas.microsoft.com/office/drawing/2014/main" id="{A25F0AFE-AD51-4E33-BD0C-893B2BEFFBB8}"/>
              </a:ext>
            </a:extLst>
          </p:cNvPr>
          <p:cNvSpPr txBox="1"/>
          <p:nvPr/>
        </p:nvSpPr>
        <p:spPr>
          <a:xfrm>
            <a:off x="10532772" y="2429742"/>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2" name="Content Placeholder 2">
            <a:extLst>
              <a:ext uri="{FF2B5EF4-FFF2-40B4-BE49-F238E27FC236}">
                <a16:creationId xmlns:a16="http://schemas.microsoft.com/office/drawing/2014/main" id="{60B15CEF-DB36-4372-B92F-8164FA2DE692}"/>
              </a:ext>
            </a:extLst>
          </p:cNvPr>
          <p:cNvSpPr txBox="1">
            <a:spLocks/>
          </p:cNvSpPr>
          <p:nvPr/>
        </p:nvSpPr>
        <p:spPr>
          <a:xfrm>
            <a:off x="623888" y="3494063"/>
            <a:ext cx="11262632"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Let’s think about the </a:t>
            </a:r>
            <a:r>
              <a:rPr kumimoji="0" lang="en-GB" sz="1800" b="0" i="1" u="none" strike="noStrike" kern="1200" cap="none" spc="0" normalizeH="0" baseline="0" noProof="0" dirty="0">
                <a:ln>
                  <a:noFill/>
                </a:ln>
                <a:solidFill>
                  <a:srgbClr val="585858"/>
                </a:solidFill>
                <a:effectLst/>
                <a:uLnTx/>
                <a:uFillTx/>
                <a:latin typeface="Arial"/>
                <a:ea typeface="+mn-ea"/>
                <a:cs typeface="+mn-cs"/>
              </a:rPr>
              <a:t>same</a:t>
            </a:r>
            <a:r>
              <a:rPr kumimoji="0" lang="en-GB" sz="1800" b="0" i="0" u="none" strike="noStrike" kern="1200" cap="none" spc="0" normalizeH="0" baseline="0" noProof="0" dirty="0">
                <a:ln>
                  <a:noFill/>
                </a:ln>
                <a:solidFill>
                  <a:srgbClr val="585858"/>
                </a:solidFill>
                <a:effectLst/>
                <a:uLnTx/>
                <a:uFillTx/>
                <a:latin typeface="Arial"/>
                <a:ea typeface="+mn-ea"/>
                <a:cs typeface="+mn-cs"/>
              </a:rPr>
              <a:t> number story using division.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complete the sentence about the biscuits? </a:t>
            </a:r>
            <a:r>
              <a:rPr kumimoji="0" lang="en-GB" sz="1800" b="1" i="1" u="none" strike="noStrike" kern="1200" cap="none" spc="0" normalizeH="0" baseline="0" noProof="0" dirty="0">
                <a:ln>
                  <a:noFill/>
                </a:ln>
                <a:solidFill>
                  <a:srgbClr val="585858"/>
                </a:solidFill>
                <a:effectLst/>
                <a:uLnTx/>
                <a:uFillTx/>
                <a:latin typeface="Arial"/>
                <a:ea typeface="+mn-ea"/>
                <a:cs typeface="+mn-cs"/>
              </a:rPr>
              <a:t>___ </a:t>
            </a:r>
            <a:r>
              <a:rPr kumimoji="0" lang="en-GB" sz="1800" b="0" i="1" u="none" strike="noStrike" kern="1200" cap="none" spc="0" normalizeH="0" baseline="0" noProof="0" dirty="0">
                <a:ln>
                  <a:noFill/>
                </a:ln>
                <a:solidFill>
                  <a:srgbClr val="585858"/>
                </a:solidFill>
                <a:effectLst/>
                <a:uLnTx/>
                <a:uFillTx/>
                <a:latin typeface="Arial"/>
                <a:ea typeface="+mn-ea"/>
                <a:cs typeface="+mn-cs"/>
              </a:rPr>
              <a:t>divided into groups of </a:t>
            </a:r>
            <a:r>
              <a:rPr kumimoji="0" lang="en-GB" sz="1800" b="1" i="1" u="none" strike="noStrike" kern="1200" cap="none" spc="0" normalizeH="0" baseline="0" noProof="0" dirty="0">
                <a:ln>
                  <a:noFill/>
                </a:ln>
                <a:solidFill>
                  <a:srgbClr val="585858"/>
                </a:solidFill>
                <a:effectLst/>
                <a:uLnTx/>
                <a:uFillTx/>
                <a:latin typeface="Arial"/>
                <a:ea typeface="+mn-ea"/>
                <a:cs typeface="+mn-cs"/>
              </a:rPr>
              <a:t>___</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read the division expression using these words? </a:t>
            </a:r>
            <a:r>
              <a:rPr kumimoji="0" lang="en-GB" sz="1800" b="1" i="1" u="none" strike="noStrike" kern="1200" cap="none" spc="0" normalizeH="0" baseline="0" noProof="0" dirty="0">
                <a:ln>
                  <a:noFill/>
                </a:ln>
                <a:solidFill>
                  <a:srgbClr val="585858"/>
                </a:solidFill>
                <a:effectLst/>
                <a:uLnTx/>
                <a:uFillTx/>
                <a:latin typeface="Arial"/>
                <a:ea typeface="+mn-ea"/>
                <a:cs typeface="+mn-cs"/>
              </a:rPr>
              <a:t>___ </a:t>
            </a:r>
            <a:r>
              <a:rPr kumimoji="0" lang="en-GB" sz="1800" b="0" i="1" u="none" strike="noStrike" kern="1200" cap="none" spc="0" normalizeH="0" baseline="0" noProof="0" dirty="0">
                <a:ln>
                  <a:noFill/>
                </a:ln>
                <a:solidFill>
                  <a:srgbClr val="585858"/>
                </a:solidFill>
                <a:effectLst/>
                <a:uLnTx/>
                <a:uFillTx/>
                <a:latin typeface="Arial"/>
                <a:ea typeface="+mn-ea"/>
                <a:cs typeface="+mn-cs"/>
              </a:rPr>
              <a:t>divided by </a:t>
            </a:r>
            <a:r>
              <a:rPr kumimoji="0" lang="en-GB" sz="1800" b="1" i="1" u="none" strike="noStrike" kern="1200" cap="none" spc="0" normalizeH="0" baseline="0" noProof="0" dirty="0">
                <a:ln>
                  <a:noFill/>
                </a:ln>
                <a:solidFill>
                  <a:srgbClr val="585858"/>
                </a:solidFill>
                <a:effectLst/>
                <a:uLnTx/>
                <a:uFillTx/>
                <a:latin typeface="Arial"/>
                <a:ea typeface="+mn-ea"/>
                <a:cs typeface="+mn-cs"/>
              </a:rPr>
              <a:t>___</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use skip counting or a multiplication fact to find the answer? What does each number represent?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extBox 19">
            <a:extLst>
              <a:ext uri="{FF2B5EF4-FFF2-40B4-BE49-F238E27FC236}">
                <a16:creationId xmlns:a16="http://schemas.microsoft.com/office/drawing/2014/main" id="{B14C3533-1411-4141-936C-17631BDC3B99}"/>
              </a:ext>
            </a:extLst>
          </p:cNvPr>
          <p:cNvSpPr txBox="1"/>
          <p:nvPr/>
        </p:nvSpPr>
        <p:spPr>
          <a:xfrm>
            <a:off x="3378854" y="5506040"/>
            <a:ext cx="5743707" cy="103412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15 represents the number of biscuits.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5 represents the number of biscuits in </a:t>
            </a: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each</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bag.</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3 represents the number </a:t>
            </a: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of</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bags.</a:t>
            </a:r>
          </a:p>
        </p:txBody>
      </p:sp>
      <p:sp>
        <p:nvSpPr>
          <p:cNvPr id="28" name="TextBox 27">
            <a:extLst>
              <a:ext uri="{FF2B5EF4-FFF2-40B4-BE49-F238E27FC236}">
                <a16:creationId xmlns:a16="http://schemas.microsoft.com/office/drawing/2014/main" id="{9F6FED7A-C9DB-4BB4-84E2-99E61F0A6686}"/>
              </a:ext>
            </a:extLst>
          </p:cNvPr>
          <p:cNvSpPr txBox="1"/>
          <p:nvPr/>
        </p:nvSpPr>
        <p:spPr>
          <a:xfrm>
            <a:off x="6225324" y="3972833"/>
            <a:ext cx="441147"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9" name="TextBox 28">
            <a:extLst>
              <a:ext uri="{FF2B5EF4-FFF2-40B4-BE49-F238E27FC236}">
                <a16:creationId xmlns:a16="http://schemas.microsoft.com/office/drawing/2014/main" id="{CE2FCBC8-660B-403E-9045-E26922CB3024}"/>
              </a:ext>
            </a:extLst>
          </p:cNvPr>
          <p:cNvSpPr txBox="1"/>
          <p:nvPr/>
        </p:nvSpPr>
        <p:spPr>
          <a:xfrm>
            <a:off x="8962285" y="3972833"/>
            <a:ext cx="312906"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0" name="TextBox 29">
            <a:extLst>
              <a:ext uri="{FF2B5EF4-FFF2-40B4-BE49-F238E27FC236}">
                <a16:creationId xmlns:a16="http://schemas.microsoft.com/office/drawing/2014/main" id="{7494D340-8CB1-457E-957C-0D92D51FE5F5}"/>
              </a:ext>
            </a:extLst>
          </p:cNvPr>
          <p:cNvSpPr txBox="1"/>
          <p:nvPr/>
        </p:nvSpPr>
        <p:spPr>
          <a:xfrm>
            <a:off x="6776326" y="4448587"/>
            <a:ext cx="441147"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6F4708C1-9EC9-4590-BB81-F05B652D0C15}"/>
              </a:ext>
            </a:extLst>
          </p:cNvPr>
          <p:cNvSpPr txBox="1"/>
          <p:nvPr/>
        </p:nvSpPr>
        <p:spPr>
          <a:xfrm>
            <a:off x="8391079" y="4455052"/>
            <a:ext cx="312906"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48882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42" presetClass="path" presetSubtype="0" accel="50000" decel="50000" fill="hold" nodeType="withEffect">
                                  <p:stCondLst>
                                    <p:cond delay="0"/>
                                  </p:stCondLst>
                                  <p:childTnLst>
                                    <p:animMotion origin="layout" path="M 1.25E-6 1.48148E-6 L 0.06562 0.25555 " pathEditMode="relative" rAng="0" ptsTypes="AA">
                                      <p:cBhvr>
                                        <p:cTn id="24" dur="2000" fill="hold"/>
                                        <p:tgtEl>
                                          <p:spTgt spid="10"/>
                                        </p:tgtEl>
                                        <p:attrNameLst>
                                          <p:attrName>ppt_x</p:attrName>
                                          <p:attrName>ppt_y</p:attrName>
                                        </p:attrNameLst>
                                      </p:cBhvr>
                                      <p:rCtr x="3281" y="12778"/>
                                    </p:animMotion>
                                  </p:childTnLst>
                                </p:cTn>
                              </p:par>
                              <p:par>
                                <p:cTn id="25" presetID="42" presetClass="path" presetSubtype="0" accel="50000" decel="50000" fill="hold" nodeType="withEffect">
                                  <p:stCondLst>
                                    <p:cond delay="0"/>
                                  </p:stCondLst>
                                  <p:childTnLst>
                                    <p:animMotion origin="layout" path="M 1.04167E-6 1.48148E-6 L 0.01914 0.15972 " pathEditMode="relative" rAng="0" ptsTypes="AA">
                                      <p:cBhvr>
                                        <p:cTn id="26" dur="2000" fill="hold"/>
                                        <p:tgtEl>
                                          <p:spTgt spid="40"/>
                                        </p:tgtEl>
                                        <p:attrNameLst>
                                          <p:attrName>ppt_x</p:attrName>
                                          <p:attrName>ppt_y</p:attrName>
                                        </p:attrNameLst>
                                      </p:cBhvr>
                                      <p:rCtr x="951" y="7986"/>
                                    </p:animMotion>
                                  </p:childTnLst>
                                </p:cTn>
                              </p:par>
                              <p:par>
                                <p:cTn id="27" presetID="42" presetClass="path" presetSubtype="0" accel="50000" decel="50000" fill="hold" nodeType="withEffect">
                                  <p:stCondLst>
                                    <p:cond delay="0"/>
                                  </p:stCondLst>
                                  <p:childTnLst>
                                    <p:animMotion origin="layout" path="M 8.33333E-7 1.48148E-6 L -0.00365 0.21898 " pathEditMode="relative" rAng="0" ptsTypes="AA">
                                      <p:cBhvr>
                                        <p:cTn id="28" dur="2000" fill="hold"/>
                                        <p:tgtEl>
                                          <p:spTgt spid="41"/>
                                        </p:tgtEl>
                                        <p:attrNameLst>
                                          <p:attrName>ppt_x</p:attrName>
                                          <p:attrName>ppt_y</p:attrName>
                                        </p:attrNameLst>
                                      </p:cBhvr>
                                      <p:rCtr x="-182" y="10949"/>
                                    </p:animMotion>
                                  </p:childTnLst>
                                </p:cTn>
                              </p:par>
                              <p:par>
                                <p:cTn id="29" presetID="42" presetClass="path" presetSubtype="0" accel="50000" decel="50000" fill="hold" nodeType="withEffect">
                                  <p:stCondLst>
                                    <p:cond delay="0"/>
                                  </p:stCondLst>
                                  <p:childTnLst>
                                    <p:animMotion origin="layout" path="M 6.25E-7 1.48148E-6 L -0.02708 0.15879 " pathEditMode="relative" rAng="0" ptsTypes="AA">
                                      <p:cBhvr>
                                        <p:cTn id="30" dur="2000" fill="hold"/>
                                        <p:tgtEl>
                                          <p:spTgt spid="42"/>
                                        </p:tgtEl>
                                        <p:attrNameLst>
                                          <p:attrName>ppt_x</p:attrName>
                                          <p:attrName>ppt_y</p:attrName>
                                        </p:attrNameLst>
                                      </p:cBhvr>
                                      <p:rCtr x="-1354" y="7940"/>
                                    </p:animMotion>
                                  </p:childTnLst>
                                </p:cTn>
                              </p:par>
                              <p:par>
                                <p:cTn id="31" presetID="42" presetClass="path" presetSubtype="0" accel="50000" decel="50000" fill="hold" nodeType="withEffect">
                                  <p:stCondLst>
                                    <p:cond delay="0"/>
                                  </p:stCondLst>
                                  <p:childTnLst>
                                    <p:animMotion origin="layout" path="M 4.16667E-7 1.48148E-6 L -0.0681 0.24722 " pathEditMode="relative" rAng="0" ptsTypes="AA">
                                      <p:cBhvr>
                                        <p:cTn id="32" dur="2000" fill="hold"/>
                                        <p:tgtEl>
                                          <p:spTgt spid="43"/>
                                        </p:tgtEl>
                                        <p:attrNameLst>
                                          <p:attrName>ppt_x</p:attrName>
                                          <p:attrName>ppt_y</p:attrName>
                                        </p:attrNameLst>
                                      </p:cBhvr>
                                      <p:rCtr x="-3411" y="12361"/>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42" presetClass="path" presetSubtype="0" accel="50000" decel="50000" fill="hold" nodeType="withEffect">
                                  <p:stCondLst>
                                    <p:cond delay="0"/>
                                  </p:stCondLst>
                                  <p:childTnLst>
                                    <p:animMotion origin="layout" path="M -2.08333E-7 1.48148E-6 L -0.02708 0.15879 " pathEditMode="relative" rAng="0" ptsTypes="AA">
                                      <p:cBhvr>
                                        <p:cTn id="38" dur="2000" fill="hold"/>
                                        <p:tgtEl>
                                          <p:spTgt spid="47"/>
                                        </p:tgtEl>
                                        <p:attrNameLst>
                                          <p:attrName>ppt_x</p:attrName>
                                          <p:attrName>ppt_y</p:attrName>
                                        </p:attrNameLst>
                                      </p:cBhvr>
                                      <p:rCtr x="-1354" y="7940"/>
                                    </p:animMotion>
                                  </p:childTnLst>
                                </p:cTn>
                              </p:par>
                              <p:par>
                                <p:cTn id="39" presetID="42" presetClass="path" presetSubtype="0" accel="50000" decel="50000" fill="hold" nodeType="withEffect">
                                  <p:stCondLst>
                                    <p:cond delay="0"/>
                                  </p:stCondLst>
                                  <p:childTnLst>
                                    <p:animMotion origin="layout" path="M -4.16667E-7 1.48148E-6 L -0.0681 0.24722 " pathEditMode="relative" rAng="0" ptsTypes="AA">
                                      <p:cBhvr>
                                        <p:cTn id="40" dur="2000" fill="hold"/>
                                        <p:tgtEl>
                                          <p:spTgt spid="48"/>
                                        </p:tgtEl>
                                        <p:attrNameLst>
                                          <p:attrName>ppt_x</p:attrName>
                                          <p:attrName>ppt_y</p:attrName>
                                        </p:attrNameLst>
                                      </p:cBhvr>
                                      <p:rCtr x="-3411" y="12361"/>
                                    </p:animMotion>
                                  </p:childTnLst>
                                </p:cTn>
                              </p:par>
                              <p:par>
                                <p:cTn id="41" presetID="42" presetClass="path" presetSubtype="0" accel="50000" decel="50000" fill="hold" nodeType="withEffect">
                                  <p:stCondLst>
                                    <p:cond delay="0"/>
                                  </p:stCondLst>
                                  <p:childTnLst>
                                    <p:animMotion origin="layout" path="M 4.16667E-7 1.48148E-6 L 0.06562 0.25555 " pathEditMode="relative" rAng="0" ptsTypes="AA">
                                      <p:cBhvr>
                                        <p:cTn id="42" dur="2000" fill="hold"/>
                                        <p:tgtEl>
                                          <p:spTgt spid="44"/>
                                        </p:tgtEl>
                                        <p:attrNameLst>
                                          <p:attrName>ppt_x</p:attrName>
                                          <p:attrName>ppt_y</p:attrName>
                                        </p:attrNameLst>
                                      </p:cBhvr>
                                      <p:rCtr x="3281" y="12778"/>
                                    </p:animMotion>
                                  </p:childTnLst>
                                </p:cTn>
                              </p:par>
                              <p:par>
                                <p:cTn id="43" presetID="42" presetClass="path" presetSubtype="0" accel="50000" decel="50000" fill="hold" nodeType="withEffect">
                                  <p:stCondLst>
                                    <p:cond delay="0"/>
                                  </p:stCondLst>
                                  <p:childTnLst>
                                    <p:animMotion origin="layout" path="M 2.08333E-7 1.48148E-6 L 0.01914 0.15972 " pathEditMode="relative" rAng="0" ptsTypes="AA">
                                      <p:cBhvr>
                                        <p:cTn id="44" dur="2000" fill="hold"/>
                                        <p:tgtEl>
                                          <p:spTgt spid="45"/>
                                        </p:tgtEl>
                                        <p:attrNameLst>
                                          <p:attrName>ppt_x</p:attrName>
                                          <p:attrName>ppt_y</p:attrName>
                                        </p:attrNameLst>
                                      </p:cBhvr>
                                      <p:rCtr x="951" y="7986"/>
                                    </p:animMotion>
                                  </p:childTnLst>
                                </p:cTn>
                              </p:par>
                              <p:par>
                                <p:cTn id="45" presetID="42" presetClass="path" presetSubtype="0" accel="50000" decel="50000" fill="hold" nodeType="withEffect">
                                  <p:stCondLst>
                                    <p:cond delay="0"/>
                                  </p:stCondLst>
                                  <p:childTnLst>
                                    <p:animMotion origin="layout" path="M 5.55112E-17 1.48148E-6 L -0.00365 0.21898 " pathEditMode="relative" rAng="0" ptsTypes="AA">
                                      <p:cBhvr>
                                        <p:cTn id="46" dur="2000" fill="hold"/>
                                        <p:tgtEl>
                                          <p:spTgt spid="46"/>
                                        </p:tgtEl>
                                        <p:attrNameLst>
                                          <p:attrName>ppt_x</p:attrName>
                                          <p:attrName>ppt_y</p:attrName>
                                        </p:attrNameLst>
                                      </p:cBhvr>
                                      <p:rCtr x="-182" y="10949"/>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42" presetClass="path" presetSubtype="0" accel="50000" decel="50000" fill="hold" nodeType="withEffect">
                                  <p:stCondLst>
                                    <p:cond delay="0"/>
                                  </p:stCondLst>
                                  <p:childTnLst>
                                    <p:animMotion origin="layout" path="M -6.25E-7 1.48148E-6 L 0.01914 0.15972 " pathEditMode="relative" rAng="0" ptsTypes="AA">
                                      <p:cBhvr>
                                        <p:cTn id="52" dur="2000" fill="hold"/>
                                        <p:tgtEl>
                                          <p:spTgt spid="50"/>
                                        </p:tgtEl>
                                        <p:attrNameLst>
                                          <p:attrName>ppt_x</p:attrName>
                                          <p:attrName>ppt_y</p:attrName>
                                        </p:attrNameLst>
                                      </p:cBhvr>
                                      <p:rCtr x="951" y="7986"/>
                                    </p:animMotion>
                                  </p:childTnLst>
                                </p:cTn>
                              </p:par>
                              <p:par>
                                <p:cTn id="53" presetID="42" presetClass="path" presetSubtype="0" accel="50000" decel="50000" fill="hold" nodeType="withEffect">
                                  <p:stCondLst>
                                    <p:cond delay="0"/>
                                  </p:stCondLst>
                                  <p:childTnLst>
                                    <p:animMotion origin="layout" path="M -4.16667E-7 1.48148E-6 L 0.06563 0.25555 " pathEditMode="relative" rAng="0" ptsTypes="AA">
                                      <p:cBhvr>
                                        <p:cTn id="54" dur="2000" fill="hold"/>
                                        <p:tgtEl>
                                          <p:spTgt spid="49"/>
                                        </p:tgtEl>
                                        <p:attrNameLst>
                                          <p:attrName>ppt_x</p:attrName>
                                          <p:attrName>ppt_y</p:attrName>
                                        </p:attrNameLst>
                                      </p:cBhvr>
                                      <p:rCtr x="3281" y="12778"/>
                                    </p:animMotion>
                                  </p:childTnLst>
                                </p:cTn>
                              </p:par>
                              <p:par>
                                <p:cTn id="55" presetID="42" presetClass="path" presetSubtype="0" accel="50000" decel="50000" fill="hold" nodeType="withEffect">
                                  <p:stCondLst>
                                    <p:cond delay="0"/>
                                  </p:stCondLst>
                                  <p:childTnLst>
                                    <p:animMotion origin="layout" path="M -8.33333E-7 1.48148E-6 L -0.00364 0.21898 " pathEditMode="relative" rAng="0" ptsTypes="AA">
                                      <p:cBhvr>
                                        <p:cTn id="56" dur="2000" fill="hold"/>
                                        <p:tgtEl>
                                          <p:spTgt spid="51"/>
                                        </p:tgtEl>
                                        <p:attrNameLst>
                                          <p:attrName>ppt_x</p:attrName>
                                          <p:attrName>ppt_y</p:attrName>
                                        </p:attrNameLst>
                                      </p:cBhvr>
                                      <p:rCtr x="-182" y="10949"/>
                                    </p:animMotion>
                                  </p:childTnLst>
                                </p:cTn>
                              </p:par>
                              <p:par>
                                <p:cTn id="57" presetID="42" presetClass="path" presetSubtype="0" accel="50000" decel="50000" fill="hold" nodeType="withEffect">
                                  <p:stCondLst>
                                    <p:cond delay="0"/>
                                  </p:stCondLst>
                                  <p:childTnLst>
                                    <p:animMotion origin="layout" path="M -1.04167E-6 1.48148E-6 L -0.02708 0.15879 " pathEditMode="relative" rAng="0" ptsTypes="AA">
                                      <p:cBhvr>
                                        <p:cTn id="58" dur="2000" fill="hold"/>
                                        <p:tgtEl>
                                          <p:spTgt spid="52"/>
                                        </p:tgtEl>
                                        <p:attrNameLst>
                                          <p:attrName>ppt_x</p:attrName>
                                          <p:attrName>ppt_y</p:attrName>
                                        </p:attrNameLst>
                                      </p:cBhvr>
                                      <p:rCtr x="-1354" y="7940"/>
                                    </p:animMotion>
                                  </p:childTnLst>
                                </p:cTn>
                              </p:par>
                              <p:par>
                                <p:cTn id="59" presetID="42" presetClass="path" presetSubtype="0" accel="50000" decel="50000" fill="hold" nodeType="withEffect">
                                  <p:stCondLst>
                                    <p:cond delay="0"/>
                                  </p:stCondLst>
                                  <p:childTnLst>
                                    <p:animMotion origin="layout" path="M -1.25E-6 1.48148E-6 L -0.0681 0.24722 " pathEditMode="relative" rAng="0" ptsTypes="AA">
                                      <p:cBhvr>
                                        <p:cTn id="60" dur="2000" fill="hold"/>
                                        <p:tgtEl>
                                          <p:spTgt spid="53"/>
                                        </p:tgtEl>
                                        <p:attrNameLst>
                                          <p:attrName>ppt_x</p:attrName>
                                          <p:attrName>ppt_y</p:attrName>
                                        </p:attrNameLst>
                                      </p:cBhvr>
                                      <p:rCtr x="-3411" y="12361"/>
                                    </p:animMotion>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6</a:t>
            </a:r>
            <a:r>
              <a:rPr lang="en-GB" sz="2400" b="1" i="0" u="none" strike="noStrike" dirty="0">
                <a:effectLst/>
              </a:rPr>
              <a:t>, Learning Outcome </a:t>
            </a:r>
            <a:r>
              <a:rPr lang="en-GB" sz="2400" b="1" dirty="0"/>
              <a:t>4</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63529203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calculate the number of equal groups in a division story</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735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6,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71405044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2:6-2:8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15-18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132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885893-211A-4EF0-AE70-405B2C4B78D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2:6</a:t>
            </a:r>
          </a:p>
        </p:txBody>
      </p:sp>
      <p:sp>
        <p:nvSpPr>
          <p:cNvPr id="4" name="Rectangle 3">
            <a:extLst>
              <a:ext uri="{FF2B5EF4-FFF2-40B4-BE49-F238E27FC236}">
                <a16:creationId xmlns:a16="http://schemas.microsoft.com/office/drawing/2014/main" id="{A14AEF68-13F1-4C1C-BC6D-7F14C0D56E37}"/>
              </a:ext>
            </a:extLst>
          </p:cNvPr>
          <p:cNvSpPr/>
          <p:nvPr/>
        </p:nvSpPr>
        <p:spPr>
          <a:xfrm>
            <a:off x="3214860" y="764705"/>
            <a:ext cx="5762283"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Arial" panose="020B0604020202020204" pitchFamily="34" charset="0"/>
              </a:rPr>
              <a:t>15 biscuits in bags of 5. How many bags?</a:t>
            </a:r>
            <a:endParaRPr lang="en-GB" sz="2400" dirty="0">
              <a:solidFill>
                <a:srgbClr val="000000"/>
              </a:solidFill>
              <a:latin typeface="Myriad Pro" panose="020B0503030403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0784F16F-08DC-4680-880F-54B05E5E926A}"/>
              </a:ext>
            </a:extLst>
          </p:cNvPr>
          <p:cNvSpPr/>
          <p:nvPr/>
        </p:nvSpPr>
        <p:spPr>
          <a:xfrm>
            <a:off x="5204490" y="4727167"/>
            <a:ext cx="2169184"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1 bag of 5 is 5.</a:t>
            </a:r>
          </a:p>
        </p:txBody>
      </p:sp>
      <p:sp>
        <p:nvSpPr>
          <p:cNvPr id="26" name="Rectangle 25">
            <a:extLst>
              <a:ext uri="{FF2B5EF4-FFF2-40B4-BE49-F238E27FC236}">
                <a16:creationId xmlns:a16="http://schemas.microsoft.com/office/drawing/2014/main" id="{3405D3A3-E84F-4BFC-A300-BF8768BD3C6B}"/>
              </a:ext>
            </a:extLst>
          </p:cNvPr>
          <p:cNvSpPr/>
          <p:nvPr/>
        </p:nvSpPr>
        <p:spPr>
          <a:xfrm>
            <a:off x="5065028" y="4727167"/>
            <a:ext cx="2465740"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2 bags of 5 is 10.</a:t>
            </a:r>
          </a:p>
        </p:txBody>
      </p:sp>
      <p:sp>
        <p:nvSpPr>
          <p:cNvPr id="27" name="Rectangle 26">
            <a:extLst>
              <a:ext uri="{FF2B5EF4-FFF2-40B4-BE49-F238E27FC236}">
                <a16:creationId xmlns:a16="http://schemas.microsoft.com/office/drawing/2014/main" id="{83566AC7-41F5-41E1-8CBF-848FAA7F4F64}"/>
              </a:ext>
            </a:extLst>
          </p:cNvPr>
          <p:cNvSpPr/>
          <p:nvPr/>
        </p:nvSpPr>
        <p:spPr>
          <a:xfrm>
            <a:off x="5065028" y="4727167"/>
            <a:ext cx="2465740"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3 bags of 5 is 15.</a:t>
            </a:r>
          </a:p>
        </p:txBody>
      </p:sp>
      <p:sp>
        <p:nvSpPr>
          <p:cNvPr id="28" name="Rectangle 27">
            <a:extLst>
              <a:ext uri="{FF2B5EF4-FFF2-40B4-BE49-F238E27FC236}">
                <a16:creationId xmlns:a16="http://schemas.microsoft.com/office/drawing/2014/main" id="{9FDBB83A-0741-4E0C-9ECC-90280223A30C}"/>
              </a:ext>
            </a:extLst>
          </p:cNvPr>
          <p:cNvSpPr/>
          <p:nvPr/>
        </p:nvSpPr>
        <p:spPr>
          <a:xfrm>
            <a:off x="5375920" y="5173828"/>
            <a:ext cx="1149674"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15 ÷ 5 </a:t>
            </a:r>
          </a:p>
        </p:txBody>
      </p:sp>
      <p:sp>
        <p:nvSpPr>
          <p:cNvPr id="29" name="Rectangle 28">
            <a:extLst>
              <a:ext uri="{FF2B5EF4-FFF2-40B4-BE49-F238E27FC236}">
                <a16:creationId xmlns:a16="http://schemas.microsoft.com/office/drawing/2014/main" id="{BFA97078-BE55-45D4-ADAB-8FED2B61A759}"/>
              </a:ext>
            </a:extLst>
          </p:cNvPr>
          <p:cNvSpPr/>
          <p:nvPr/>
        </p:nvSpPr>
        <p:spPr>
          <a:xfrm>
            <a:off x="2927648" y="5563206"/>
            <a:ext cx="6931578" cy="461665"/>
          </a:xfrm>
          <a:prstGeom prst="rect">
            <a:avLst/>
          </a:prstGeom>
        </p:spPr>
        <p:txBody>
          <a:bodyPr wrap="none">
            <a:spAutoFit/>
          </a:bodyPr>
          <a:lstStyle/>
          <a:p>
            <a:pPr eaLnBrk="0" fontAlgn="base" hangingPunct="0">
              <a:spcBef>
                <a:spcPct val="0"/>
              </a:spcBef>
              <a:spcAft>
                <a:spcPct val="0"/>
              </a:spcAft>
            </a:pPr>
            <a:r>
              <a:rPr lang="en-US" sz="2400" dirty="0">
                <a:solidFill>
                  <a:srgbClr val="000000"/>
                </a:solidFill>
                <a:latin typeface="Myriad Pro" panose="020B0503030403020204" pitchFamily="34" charset="0"/>
              </a:rPr>
              <a:t>15 is divided into groups of 5. There are 3 groups.</a:t>
            </a:r>
            <a:endParaRPr lang="en-GB" sz="2400" dirty="0">
              <a:solidFill>
                <a:srgbClr val="000000"/>
              </a:solidFill>
              <a:latin typeface="Myriad Pro" panose="020B0503030403020204" pitchFamily="34" charset="0"/>
            </a:endParaRPr>
          </a:p>
        </p:txBody>
      </p:sp>
      <p:sp>
        <p:nvSpPr>
          <p:cNvPr id="30" name="Rectangle 29">
            <a:extLst>
              <a:ext uri="{FF2B5EF4-FFF2-40B4-BE49-F238E27FC236}">
                <a16:creationId xmlns:a16="http://schemas.microsoft.com/office/drawing/2014/main" id="{1F6470F8-432E-44B5-B0A9-429756F07888}"/>
              </a:ext>
            </a:extLst>
          </p:cNvPr>
          <p:cNvSpPr/>
          <p:nvPr/>
        </p:nvSpPr>
        <p:spPr>
          <a:xfrm>
            <a:off x="6237426" y="5167380"/>
            <a:ext cx="64633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 3</a:t>
            </a:r>
          </a:p>
        </p:txBody>
      </p:sp>
      <p:sp>
        <p:nvSpPr>
          <p:cNvPr id="31" name="Rectangle 30">
            <a:extLst>
              <a:ext uri="{FF2B5EF4-FFF2-40B4-BE49-F238E27FC236}">
                <a16:creationId xmlns:a16="http://schemas.microsoft.com/office/drawing/2014/main" id="{5D0E58F4-6FCD-4210-A7EE-36A3E5B102A0}"/>
              </a:ext>
            </a:extLst>
          </p:cNvPr>
          <p:cNvSpPr/>
          <p:nvPr/>
        </p:nvSpPr>
        <p:spPr>
          <a:xfrm>
            <a:off x="3506237" y="5991672"/>
            <a:ext cx="5678093" cy="461665"/>
          </a:xfrm>
          <a:prstGeom prst="rect">
            <a:avLst/>
          </a:prstGeom>
        </p:spPr>
        <p:txBody>
          <a:bodyPr wrap="none">
            <a:spAutoFit/>
          </a:bodyPr>
          <a:lstStyle/>
          <a:p>
            <a:pPr eaLnBrk="0" fontAlgn="base" hangingPunct="0">
              <a:spcBef>
                <a:spcPct val="0"/>
              </a:spcBef>
              <a:spcAft>
                <a:spcPct val="0"/>
              </a:spcAft>
            </a:pPr>
            <a:r>
              <a:rPr lang="en-US" sz="2400" dirty="0">
                <a:solidFill>
                  <a:srgbClr val="000000"/>
                </a:solidFill>
                <a:latin typeface="Myriad Pro" panose="020B0503030403020204" pitchFamily="34" charset="0"/>
              </a:rPr>
              <a:t>15 divided into groups of 5 is equal to 3.</a:t>
            </a:r>
            <a:endParaRPr lang="en-GB" sz="2400" dirty="0">
              <a:solidFill>
                <a:srgbClr val="000000"/>
              </a:solidFill>
              <a:latin typeface="Myriad Pro" panose="020B0503030403020204" pitchFamily="34" charset="0"/>
            </a:endParaRPr>
          </a:p>
        </p:txBody>
      </p:sp>
      <p:pic>
        <p:nvPicPr>
          <p:cNvPr id="33" name="Picture 32">
            <a:extLst>
              <a:ext uri="{FF2B5EF4-FFF2-40B4-BE49-F238E27FC236}">
                <a16:creationId xmlns:a16="http://schemas.microsoft.com/office/drawing/2014/main" id="{6B0A4BF7-4B45-4B73-A7A2-5DB7235739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95497" y="3866160"/>
            <a:ext cx="2118567" cy="830998"/>
          </a:xfrm>
          <a:prstGeom prst="rect">
            <a:avLst/>
          </a:prstGeom>
        </p:spPr>
      </p:pic>
      <p:pic>
        <p:nvPicPr>
          <p:cNvPr id="34" name="Picture 33">
            <a:extLst>
              <a:ext uri="{FF2B5EF4-FFF2-40B4-BE49-F238E27FC236}">
                <a16:creationId xmlns:a16="http://schemas.microsoft.com/office/drawing/2014/main" id="{0B90DAEB-6B36-4205-BB6F-16A74C30CE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6150" y="1579929"/>
            <a:ext cx="640110" cy="648424"/>
          </a:xfrm>
          <a:prstGeom prst="rect">
            <a:avLst/>
          </a:prstGeom>
        </p:spPr>
      </p:pic>
      <p:pic>
        <p:nvPicPr>
          <p:cNvPr id="35" name="Picture 34">
            <a:extLst>
              <a:ext uri="{FF2B5EF4-FFF2-40B4-BE49-F238E27FC236}">
                <a16:creationId xmlns:a16="http://schemas.microsoft.com/office/drawing/2014/main" id="{B7C5E062-1D09-43BA-ADD6-264FECA98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552" y="1650080"/>
            <a:ext cx="640110" cy="648424"/>
          </a:xfrm>
          <a:prstGeom prst="rect">
            <a:avLst/>
          </a:prstGeom>
        </p:spPr>
      </p:pic>
      <p:pic>
        <p:nvPicPr>
          <p:cNvPr id="36" name="Picture 35">
            <a:extLst>
              <a:ext uri="{FF2B5EF4-FFF2-40B4-BE49-F238E27FC236}">
                <a16:creationId xmlns:a16="http://schemas.microsoft.com/office/drawing/2014/main" id="{7AFD0862-2393-451B-865E-FD0CFC5694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81" y="2324778"/>
            <a:ext cx="640110" cy="648424"/>
          </a:xfrm>
          <a:prstGeom prst="rect">
            <a:avLst/>
          </a:prstGeom>
        </p:spPr>
      </p:pic>
      <p:pic>
        <p:nvPicPr>
          <p:cNvPr id="37" name="Picture 36">
            <a:extLst>
              <a:ext uri="{FF2B5EF4-FFF2-40B4-BE49-F238E27FC236}">
                <a16:creationId xmlns:a16="http://schemas.microsoft.com/office/drawing/2014/main" id="{D275EA72-3197-4411-994D-DC094948F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2771" y="2596685"/>
            <a:ext cx="640110" cy="648424"/>
          </a:xfrm>
          <a:prstGeom prst="rect">
            <a:avLst/>
          </a:prstGeom>
        </p:spPr>
      </p:pic>
      <p:pic>
        <p:nvPicPr>
          <p:cNvPr id="38" name="Picture 37">
            <a:extLst>
              <a:ext uri="{FF2B5EF4-FFF2-40B4-BE49-F238E27FC236}">
                <a16:creationId xmlns:a16="http://schemas.microsoft.com/office/drawing/2014/main" id="{5ADEB47D-03B9-423F-97AD-5AC0A5810C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3698" y="2045501"/>
            <a:ext cx="640110" cy="648424"/>
          </a:xfrm>
          <a:prstGeom prst="rect">
            <a:avLst/>
          </a:prstGeom>
        </p:spPr>
      </p:pic>
      <p:pic>
        <p:nvPicPr>
          <p:cNvPr id="39" name="Picture 38">
            <a:extLst>
              <a:ext uri="{FF2B5EF4-FFF2-40B4-BE49-F238E27FC236}">
                <a16:creationId xmlns:a16="http://schemas.microsoft.com/office/drawing/2014/main" id="{459F483D-B84C-4465-8DE8-A11F82621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832" y="1351186"/>
            <a:ext cx="640110" cy="648424"/>
          </a:xfrm>
          <a:prstGeom prst="rect">
            <a:avLst/>
          </a:prstGeom>
        </p:spPr>
      </p:pic>
      <p:pic>
        <p:nvPicPr>
          <p:cNvPr id="40" name="Picture 39">
            <a:extLst>
              <a:ext uri="{FF2B5EF4-FFF2-40B4-BE49-F238E27FC236}">
                <a16:creationId xmlns:a16="http://schemas.microsoft.com/office/drawing/2014/main" id="{089D991C-3758-4876-BE4A-67DF99128A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832" y="2737836"/>
            <a:ext cx="640110" cy="648424"/>
          </a:xfrm>
          <a:prstGeom prst="rect">
            <a:avLst/>
          </a:prstGeom>
        </p:spPr>
      </p:pic>
      <p:pic>
        <p:nvPicPr>
          <p:cNvPr id="41" name="Picture 40">
            <a:extLst>
              <a:ext uri="{FF2B5EF4-FFF2-40B4-BE49-F238E27FC236}">
                <a16:creationId xmlns:a16="http://schemas.microsoft.com/office/drawing/2014/main" id="{DE56D476-32FE-4C83-BDD2-91841D22C5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944" y="1495202"/>
            <a:ext cx="640110" cy="648424"/>
          </a:xfrm>
          <a:prstGeom prst="rect">
            <a:avLst/>
          </a:prstGeom>
        </p:spPr>
      </p:pic>
      <p:pic>
        <p:nvPicPr>
          <p:cNvPr id="42" name="Picture 41">
            <a:extLst>
              <a:ext uri="{FF2B5EF4-FFF2-40B4-BE49-F238E27FC236}">
                <a16:creationId xmlns:a16="http://schemas.microsoft.com/office/drawing/2014/main" id="{57638912-B272-472D-85AD-DA0594A39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527" y="1902499"/>
            <a:ext cx="640110" cy="648424"/>
          </a:xfrm>
          <a:prstGeom prst="rect">
            <a:avLst/>
          </a:prstGeom>
        </p:spPr>
      </p:pic>
      <p:pic>
        <p:nvPicPr>
          <p:cNvPr id="43" name="Picture 42">
            <a:extLst>
              <a:ext uri="{FF2B5EF4-FFF2-40B4-BE49-F238E27FC236}">
                <a16:creationId xmlns:a16="http://schemas.microsoft.com/office/drawing/2014/main" id="{2DF4B530-F134-4042-A991-52B905E5C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853" y="2677650"/>
            <a:ext cx="640110" cy="648424"/>
          </a:xfrm>
          <a:prstGeom prst="rect">
            <a:avLst/>
          </a:prstGeom>
        </p:spPr>
      </p:pic>
      <p:pic>
        <p:nvPicPr>
          <p:cNvPr id="44" name="Picture 43">
            <a:extLst>
              <a:ext uri="{FF2B5EF4-FFF2-40B4-BE49-F238E27FC236}">
                <a16:creationId xmlns:a16="http://schemas.microsoft.com/office/drawing/2014/main" id="{F2DEFBEC-6BEB-44D8-8C84-6A28A19E19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116" y="2324778"/>
            <a:ext cx="640110" cy="648424"/>
          </a:xfrm>
          <a:prstGeom prst="rect">
            <a:avLst/>
          </a:prstGeom>
        </p:spPr>
      </p:pic>
      <p:pic>
        <p:nvPicPr>
          <p:cNvPr id="45" name="Picture 44">
            <a:extLst>
              <a:ext uri="{FF2B5EF4-FFF2-40B4-BE49-F238E27FC236}">
                <a16:creationId xmlns:a16="http://schemas.microsoft.com/office/drawing/2014/main" id="{7E0280A2-6DDA-4A0C-97CA-305A35D1D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546" y="1340768"/>
            <a:ext cx="640110" cy="648424"/>
          </a:xfrm>
          <a:prstGeom prst="rect">
            <a:avLst/>
          </a:prstGeom>
        </p:spPr>
      </p:pic>
      <p:pic>
        <p:nvPicPr>
          <p:cNvPr id="46" name="Picture 45">
            <a:extLst>
              <a:ext uri="{FF2B5EF4-FFF2-40B4-BE49-F238E27FC236}">
                <a16:creationId xmlns:a16="http://schemas.microsoft.com/office/drawing/2014/main" id="{295A9366-DFFE-49A5-845D-8B1EB60F7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828" y="1909549"/>
            <a:ext cx="640110" cy="648424"/>
          </a:xfrm>
          <a:prstGeom prst="rect">
            <a:avLst/>
          </a:prstGeom>
        </p:spPr>
      </p:pic>
      <p:pic>
        <p:nvPicPr>
          <p:cNvPr id="47" name="Picture 46">
            <a:extLst>
              <a:ext uri="{FF2B5EF4-FFF2-40B4-BE49-F238E27FC236}">
                <a16:creationId xmlns:a16="http://schemas.microsoft.com/office/drawing/2014/main" id="{42448798-5D5C-4CAE-AF96-B5811F18D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2274" y="1772816"/>
            <a:ext cx="640110" cy="648424"/>
          </a:xfrm>
          <a:prstGeom prst="rect">
            <a:avLst/>
          </a:prstGeom>
        </p:spPr>
      </p:pic>
      <p:pic>
        <p:nvPicPr>
          <p:cNvPr id="48" name="Picture 47">
            <a:extLst>
              <a:ext uri="{FF2B5EF4-FFF2-40B4-BE49-F238E27FC236}">
                <a16:creationId xmlns:a16="http://schemas.microsoft.com/office/drawing/2014/main" id="{00AF27A3-AD08-464E-AC78-FA79E14672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284" y="2630860"/>
            <a:ext cx="640110" cy="648424"/>
          </a:xfrm>
          <a:prstGeom prst="rect">
            <a:avLst/>
          </a:prstGeom>
        </p:spPr>
      </p:pic>
      <p:pic>
        <p:nvPicPr>
          <p:cNvPr id="49" name="Picture 48">
            <a:extLst>
              <a:ext uri="{FF2B5EF4-FFF2-40B4-BE49-F238E27FC236}">
                <a16:creationId xmlns:a16="http://schemas.microsoft.com/office/drawing/2014/main" id="{B39E0D2C-DFC4-44EA-B5F1-8FD3276E65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86116" y="2054804"/>
            <a:ext cx="2118567" cy="1807619"/>
          </a:xfrm>
          <a:prstGeom prst="rect">
            <a:avLst/>
          </a:prstGeom>
        </p:spPr>
      </p:pic>
      <p:pic>
        <p:nvPicPr>
          <p:cNvPr id="50" name="Picture 49">
            <a:extLst>
              <a:ext uri="{FF2B5EF4-FFF2-40B4-BE49-F238E27FC236}">
                <a16:creationId xmlns:a16="http://schemas.microsoft.com/office/drawing/2014/main" id="{D33C50E7-5C7F-4E1E-BB8E-C2ACD8C87C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418312" y="2054803"/>
            <a:ext cx="2118567" cy="1870470"/>
          </a:xfrm>
          <a:prstGeom prst="rect">
            <a:avLst/>
          </a:prstGeom>
        </p:spPr>
      </p:pic>
      <p:pic>
        <p:nvPicPr>
          <p:cNvPr id="51" name="Picture 50">
            <a:extLst>
              <a:ext uri="{FF2B5EF4-FFF2-40B4-BE49-F238E27FC236}">
                <a16:creationId xmlns:a16="http://schemas.microsoft.com/office/drawing/2014/main" id="{C47DCD57-F991-4F74-8FB1-CBFB0FA010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74866" y="2054803"/>
            <a:ext cx="2118567" cy="1870470"/>
          </a:xfrm>
          <a:prstGeom prst="rect">
            <a:avLst/>
          </a:prstGeom>
        </p:spPr>
      </p:pic>
      <p:pic>
        <p:nvPicPr>
          <p:cNvPr id="52" name="Picture 51">
            <a:extLst>
              <a:ext uri="{FF2B5EF4-FFF2-40B4-BE49-F238E27FC236}">
                <a16:creationId xmlns:a16="http://schemas.microsoft.com/office/drawing/2014/main" id="{87E2D85E-7110-43C9-BCA5-B5240A21C6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31420" y="3866160"/>
            <a:ext cx="2118567" cy="830998"/>
          </a:xfrm>
          <a:prstGeom prst="rect">
            <a:avLst/>
          </a:prstGeom>
        </p:spPr>
      </p:pic>
      <p:pic>
        <p:nvPicPr>
          <p:cNvPr id="53" name="Picture 52">
            <a:extLst>
              <a:ext uri="{FF2B5EF4-FFF2-40B4-BE49-F238E27FC236}">
                <a16:creationId xmlns:a16="http://schemas.microsoft.com/office/drawing/2014/main" id="{6C690212-42F6-43EA-B9FB-6F649D7ABE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59574" y="3866160"/>
            <a:ext cx="2118567" cy="830998"/>
          </a:xfrm>
          <a:prstGeom prst="rect">
            <a:avLst/>
          </a:prstGeom>
        </p:spPr>
      </p:pic>
    </p:spTree>
    <p:extLst>
      <p:ext uri="{BB962C8B-B14F-4D97-AF65-F5344CB8AC3E}">
        <p14:creationId xmlns:p14="http://schemas.microsoft.com/office/powerpoint/2010/main" val="221572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139 0.00092 L 0.00695 0.00092 C 0.00938 0.00092 0.0125 0.02453 0.0125 0.04398 L 0.0125 0.08703 " pathEditMode="relative" rAng="0" ptsTypes="AAAA">
                                      <p:cBhvr>
                                        <p:cTn id="6" dur="2000" fill="hold"/>
                                        <p:tgtEl>
                                          <p:spTgt spid="34"/>
                                        </p:tgtEl>
                                        <p:attrNameLst>
                                          <p:attrName>ppt_x</p:attrName>
                                          <p:attrName>ppt_y</p:attrName>
                                        </p:attrNameLst>
                                      </p:cBhvr>
                                      <p:rCtr x="556" y="4306"/>
                                    </p:animMotion>
                                  </p:childTnLst>
                                </p:cTn>
                              </p:par>
                              <p:par>
                                <p:cTn id="7" presetID="42" presetClass="path" presetSubtype="0" accel="50000" decel="50000" fill="hold" nodeType="withEffect">
                                  <p:stCondLst>
                                    <p:cond delay="0"/>
                                  </p:stCondLst>
                                  <p:childTnLst>
                                    <p:animMotion origin="layout" path="M 0.00086 -1.48148E-6 L -0.0375 0.15417 " pathEditMode="relative" rAng="0" ptsTypes="AA">
                                      <p:cBhvr>
                                        <p:cTn id="8" dur="2000" fill="hold"/>
                                        <p:tgtEl>
                                          <p:spTgt spid="35"/>
                                        </p:tgtEl>
                                        <p:attrNameLst>
                                          <p:attrName>ppt_x</p:attrName>
                                          <p:attrName>ppt_y</p:attrName>
                                        </p:attrNameLst>
                                      </p:cBhvr>
                                      <p:rCtr x="-1927" y="7708"/>
                                    </p:animMotion>
                                  </p:childTnLst>
                                </p:cTn>
                              </p:par>
                              <p:par>
                                <p:cTn id="9" presetID="42" presetClass="path" presetSubtype="0" accel="50000" decel="50000" fill="hold" nodeType="withEffect">
                                  <p:stCondLst>
                                    <p:cond delay="0"/>
                                  </p:stCondLst>
                                  <p:childTnLst>
                                    <p:animMotion origin="layout" path="M 0.00261 0.00278 L 0.00782 0.10162 " pathEditMode="relative" rAng="0" ptsTypes="AA">
                                      <p:cBhvr>
                                        <p:cTn id="10" dur="2000" fill="hold"/>
                                        <p:tgtEl>
                                          <p:spTgt spid="36"/>
                                        </p:tgtEl>
                                        <p:attrNameLst>
                                          <p:attrName>ppt_x</p:attrName>
                                          <p:attrName>ppt_y</p:attrName>
                                        </p:attrNameLst>
                                      </p:cBhvr>
                                      <p:rCtr x="260" y="4931"/>
                                    </p:animMotion>
                                  </p:childTnLst>
                                </p:cTn>
                              </p:par>
                              <p:par>
                                <p:cTn id="11" presetID="50" presetClass="path" presetSubtype="0" accel="50000" decel="50000" fill="hold" nodeType="withEffect">
                                  <p:stCondLst>
                                    <p:cond delay="0"/>
                                  </p:stCondLst>
                                  <p:childTnLst>
                                    <p:animMotion origin="layout" path="M 0.00087 4.07407E-6 L -0.00208 4.07407E-6 C -0.00329 4.07407E-6 -0.00451 0.01388 -0.00451 0.02615 C -0.00451 0.03449 -0.00763 0.04351 -0.00763 0.05231 " pathEditMode="relative" rAng="0" ptsTypes="AAAA">
                                      <p:cBhvr>
                                        <p:cTn id="12" dur="2000" fill="hold"/>
                                        <p:tgtEl>
                                          <p:spTgt spid="37"/>
                                        </p:tgtEl>
                                        <p:attrNameLst>
                                          <p:attrName>ppt_x</p:attrName>
                                          <p:attrName>ppt_y</p:attrName>
                                        </p:attrNameLst>
                                      </p:cBhvr>
                                      <p:rCtr x="-434" y="2616"/>
                                    </p:animMotion>
                                  </p:childTnLst>
                                </p:cTn>
                              </p:par>
                              <p:par>
                                <p:cTn id="13" presetID="42" presetClass="path" presetSubtype="0" accel="50000" decel="50000" fill="hold" nodeType="withEffect">
                                  <p:stCondLst>
                                    <p:cond delay="0"/>
                                  </p:stCondLst>
                                  <p:childTnLst>
                                    <p:animMotion origin="layout" path="M 1.94444E-6 0.00255 L -0.08386 0.11922 " pathEditMode="relative" rAng="0" ptsTypes="AA">
                                      <p:cBhvr>
                                        <p:cTn id="14" dur="2000" fill="hold"/>
                                        <p:tgtEl>
                                          <p:spTgt spid="39"/>
                                        </p:tgtEl>
                                        <p:attrNameLst>
                                          <p:attrName>ppt_x</p:attrName>
                                          <p:attrName>ppt_y</p:attrName>
                                        </p:attrNameLst>
                                      </p:cBhvr>
                                      <p:rCtr x="-4201" y="5833"/>
                                    </p:animMotion>
                                  </p:childTnLst>
                                </p:cTn>
                              </p:par>
                            </p:childTnLst>
                          </p:cTn>
                        </p:par>
                        <p:par>
                          <p:cTn id="15" fill="hold">
                            <p:stCondLst>
                              <p:cond delay="2000"/>
                            </p:stCondLst>
                            <p:childTnLst>
                              <p:par>
                                <p:cTn id="16" presetID="10" presetClass="entr" presetSubtype="0" fill="hold" nodeType="afterEffect">
                                  <p:stCondLst>
                                    <p:cond delay="25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par>
                          <p:cTn id="19" fill="hold">
                            <p:stCondLst>
                              <p:cond delay="2750"/>
                            </p:stCondLst>
                            <p:childTnLst>
                              <p:par>
                                <p:cTn id="20" presetID="10" presetClass="entr" presetSubtype="0" fill="hold" nodeType="afterEffect">
                                  <p:stCondLst>
                                    <p:cond delay="25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par>
                          <p:cTn id="23" fill="hold">
                            <p:stCondLst>
                              <p:cond delay="3500"/>
                            </p:stCondLst>
                            <p:childTnLst>
                              <p:par>
                                <p:cTn id="24" presetID="10" presetClass="entr" presetSubtype="0" fill="hold" grpId="0" nodeType="afterEffect">
                                  <p:stCondLst>
                                    <p:cond delay="20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3.05556E-6 0.00185 L -0.00643 0.04051 " pathEditMode="relative" rAng="0" ptsTypes="AA">
                                      <p:cBhvr>
                                        <p:cTn id="30" dur="2000" fill="hold"/>
                                        <p:tgtEl>
                                          <p:spTgt spid="40"/>
                                        </p:tgtEl>
                                        <p:attrNameLst>
                                          <p:attrName>ppt_x</p:attrName>
                                          <p:attrName>ppt_y</p:attrName>
                                        </p:attrNameLst>
                                      </p:cBhvr>
                                      <p:rCtr x="-330" y="1921"/>
                                    </p:animMotion>
                                  </p:childTnLst>
                                </p:cTn>
                              </p:par>
                              <p:par>
                                <p:cTn id="31" presetID="42" presetClass="path" presetSubtype="0" accel="50000" decel="50000" fill="hold" nodeType="withEffect">
                                  <p:stCondLst>
                                    <p:cond delay="0"/>
                                  </p:stCondLst>
                                  <p:childTnLst>
                                    <p:animMotion origin="layout" path="M 0.0007 -1.85185E-6 L 0.07066 0.01968 " pathEditMode="relative" rAng="0" ptsTypes="AA">
                                      <p:cBhvr>
                                        <p:cTn id="32" dur="2000" fill="hold"/>
                                        <p:tgtEl>
                                          <p:spTgt spid="38"/>
                                        </p:tgtEl>
                                        <p:attrNameLst>
                                          <p:attrName>ppt_x</p:attrName>
                                          <p:attrName>ppt_y</p:attrName>
                                        </p:attrNameLst>
                                      </p:cBhvr>
                                      <p:rCtr x="3490" y="972"/>
                                    </p:animMotion>
                                  </p:childTnLst>
                                </p:cTn>
                              </p:par>
                              <p:par>
                                <p:cTn id="33" presetID="42" presetClass="path" presetSubtype="0" accel="50000" decel="50000" fill="hold" nodeType="withEffect">
                                  <p:stCondLst>
                                    <p:cond delay="0"/>
                                  </p:stCondLst>
                                  <p:childTnLst>
                                    <p:animMotion origin="layout" path="M 0.00069 -1.48148E-6 L -0.00122 0.04051 " pathEditMode="relative" rAng="0" ptsTypes="AA">
                                      <p:cBhvr>
                                        <p:cTn id="34" dur="2000" fill="hold"/>
                                        <p:tgtEl>
                                          <p:spTgt spid="43"/>
                                        </p:tgtEl>
                                        <p:attrNameLst>
                                          <p:attrName>ppt_x</p:attrName>
                                          <p:attrName>ppt_y</p:attrName>
                                        </p:attrNameLst>
                                      </p:cBhvr>
                                      <p:rCtr x="-104" y="2014"/>
                                    </p:animMotion>
                                  </p:childTnLst>
                                </p:cTn>
                              </p:par>
                              <p:par>
                                <p:cTn id="35" presetID="42" presetClass="path" presetSubtype="0" accel="50000" decel="50000" fill="hold" nodeType="withEffect">
                                  <p:stCondLst>
                                    <p:cond delay="0"/>
                                  </p:stCondLst>
                                  <p:childTnLst>
                                    <p:animMotion origin="layout" path="M -4.72222E-6 2.96296E-6 L -0.00138 0.04051 " pathEditMode="relative" rAng="0" ptsTypes="AA">
                                      <p:cBhvr>
                                        <p:cTn id="36" dur="2000" fill="hold"/>
                                        <p:tgtEl>
                                          <p:spTgt spid="42"/>
                                        </p:tgtEl>
                                        <p:attrNameLst>
                                          <p:attrName>ppt_x</p:attrName>
                                          <p:attrName>ppt_y</p:attrName>
                                        </p:attrNameLst>
                                      </p:cBhvr>
                                      <p:rCtr x="-69" y="2014"/>
                                    </p:animMotion>
                                  </p:childTnLst>
                                </p:cTn>
                              </p:par>
                              <p:par>
                                <p:cTn id="37" presetID="50" presetClass="path" presetSubtype="0" accel="50000" decel="50000" fill="hold" nodeType="withEffect">
                                  <p:stCondLst>
                                    <p:cond delay="0"/>
                                  </p:stCondLst>
                                  <p:childTnLst>
                                    <p:animMotion origin="layout" path="M -1.11111E-6 0.00092 L 0.00972 0.00092 C 0.01493 0.00092 0.02118 0.05023 0.02118 0.09074 C 0.02118 0.12129 0.02222 0.14514 0.02222 0.17616 " pathEditMode="relative" rAng="0" ptsTypes="AAAA">
                                      <p:cBhvr>
                                        <p:cTn id="38" dur="2000" fill="hold"/>
                                        <p:tgtEl>
                                          <p:spTgt spid="41"/>
                                        </p:tgtEl>
                                        <p:attrNameLst>
                                          <p:attrName>ppt_x</p:attrName>
                                          <p:attrName>ppt_y</p:attrName>
                                        </p:attrNameLst>
                                      </p:cBhvr>
                                      <p:rCtr x="1111" y="8750"/>
                                    </p:animMotion>
                                  </p:childTnLst>
                                </p:cTn>
                              </p:par>
                            </p:childTnLst>
                          </p:cTn>
                        </p:par>
                        <p:par>
                          <p:cTn id="39" fill="hold">
                            <p:stCondLst>
                              <p:cond delay="2000"/>
                            </p:stCondLst>
                            <p:childTnLst>
                              <p:par>
                                <p:cTn id="40" presetID="10" presetClass="entr" presetSubtype="0"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par>
                          <p:cTn id="43" fill="hold">
                            <p:stCondLst>
                              <p:cond delay="2750"/>
                            </p:stCondLst>
                            <p:childTnLst>
                              <p:par>
                                <p:cTn id="44" presetID="10" presetClass="entr" presetSubtype="0" fill="hold" nodeType="afterEffect">
                                  <p:stCondLst>
                                    <p:cond delay="25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par>
                          <p:cTn id="47" fill="hold">
                            <p:stCondLst>
                              <p:cond delay="3500"/>
                            </p:stCondLst>
                            <p:childTnLst>
                              <p:par>
                                <p:cTn id="48" presetID="10" presetClass="entr" presetSubtype="0" fill="hold" grpId="0" nodeType="afterEffect">
                                  <p:stCondLst>
                                    <p:cond delay="20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xit" presetSubtype="0" fill="hold" grpId="1" nodeType="withEffect">
                                  <p:stCondLst>
                                    <p:cond delay="0"/>
                                  </p:stCondLst>
                                  <p:childTnLst>
                                    <p:animEffect transition="out" filter="fad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0.00174 0.00347 L 0.05521 0.10208 " pathEditMode="relative" rAng="0" ptsTypes="AA">
                                      <p:cBhvr>
                                        <p:cTn id="57" dur="2000" fill="hold"/>
                                        <p:tgtEl>
                                          <p:spTgt spid="44"/>
                                        </p:tgtEl>
                                        <p:attrNameLst>
                                          <p:attrName>ppt_x</p:attrName>
                                          <p:attrName>ppt_y</p:attrName>
                                        </p:attrNameLst>
                                      </p:cBhvr>
                                      <p:rCtr x="2847" y="4931"/>
                                    </p:animMotion>
                                  </p:childTnLst>
                                </p:cTn>
                              </p:par>
                              <p:par>
                                <p:cTn id="58" presetID="42" presetClass="path" presetSubtype="0" accel="50000" decel="50000" fill="hold" nodeType="withEffect">
                                  <p:stCondLst>
                                    <p:cond delay="0"/>
                                  </p:stCondLst>
                                  <p:childTnLst>
                                    <p:animMotion origin="layout" path="M 0.00451 0.00116 L 0.05191 0.12223 " pathEditMode="relative" rAng="0" ptsTypes="AA">
                                      <p:cBhvr>
                                        <p:cTn id="59" dur="2000" fill="hold"/>
                                        <p:tgtEl>
                                          <p:spTgt spid="45"/>
                                        </p:tgtEl>
                                        <p:attrNameLst>
                                          <p:attrName>ppt_x</p:attrName>
                                          <p:attrName>ppt_y</p:attrName>
                                        </p:attrNameLst>
                                      </p:cBhvr>
                                      <p:rCtr x="2361" y="6042"/>
                                    </p:animMotion>
                                  </p:childTnLst>
                                </p:cTn>
                              </p:par>
                              <p:par>
                                <p:cTn id="60" presetID="42" presetClass="path" presetSubtype="0" accel="50000" decel="50000" fill="hold" nodeType="withEffect">
                                  <p:stCondLst>
                                    <p:cond delay="0"/>
                                  </p:stCondLst>
                                  <p:childTnLst>
                                    <p:animMotion origin="layout" path="M -0.00069 -0.00185 L 0.01164 0.1169 " pathEditMode="relative" rAng="0" ptsTypes="AA">
                                      <p:cBhvr>
                                        <p:cTn id="61" dur="2000" fill="hold"/>
                                        <p:tgtEl>
                                          <p:spTgt spid="46"/>
                                        </p:tgtEl>
                                        <p:attrNameLst>
                                          <p:attrName>ppt_x</p:attrName>
                                          <p:attrName>ppt_y</p:attrName>
                                        </p:attrNameLst>
                                      </p:cBhvr>
                                      <p:rCtr x="608" y="5926"/>
                                    </p:animMotion>
                                  </p:childTnLst>
                                </p:cTn>
                              </p:par>
                              <p:par>
                                <p:cTn id="62" presetID="42" presetClass="path" presetSubtype="0" accel="50000" decel="50000" fill="hold" nodeType="withEffect">
                                  <p:stCondLst>
                                    <p:cond delay="0"/>
                                  </p:stCondLst>
                                  <p:childTnLst>
                                    <p:animMotion origin="layout" path="M 0.00174 -0.00023 L -0.03767 0.05764 " pathEditMode="relative" rAng="0" ptsTypes="AA">
                                      <p:cBhvr>
                                        <p:cTn id="63" dur="2000" fill="hold"/>
                                        <p:tgtEl>
                                          <p:spTgt spid="47"/>
                                        </p:tgtEl>
                                        <p:attrNameLst>
                                          <p:attrName>ppt_x</p:attrName>
                                          <p:attrName>ppt_y</p:attrName>
                                        </p:attrNameLst>
                                      </p:cBhvr>
                                      <p:rCtr x="-1979" y="2894"/>
                                    </p:animMotion>
                                  </p:childTnLst>
                                </p:cTn>
                              </p:par>
                              <p:par>
                                <p:cTn id="64" presetID="42" presetClass="path" presetSubtype="0" accel="50000" decel="50000" fill="hold" nodeType="withEffect">
                                  <p:stCondLst>
                                    <p:cond delay="0"/>
                                  </p:stCondLst>
                                  <p:childTnLst>
                                    <p:animMotion origin="layout" path="M -0.00538 -0.01667 L 0.02622 0.04745 " pathEditMode="relative" rAng="0" ptsTypes="AA">
                                      <p:cBhvr>
                                        <p:cTn id="65" dur="2000" fill="hold"/>
                                        <p:tgtEl>
                                          <p:spTgt spid="48"/>
                                        </p:tgtEl>
                                        <p:attrNameLst>
                                          <p:attrName>ppt_x</p:attrName>
                                          <p:attrName>ppt_y</p:attrName>
                                        </p:attrNameLst>
                                      </p:cBhvr>
                                      <p:rCtr x="1580" y="3194"/>
                                    </p:animMotion>
                                  </p:childTnLst>
                                </p:cTn>
                              </p:par>
                            </p:childTnLst>
                          </p:cTn>
                        </p:par>
                        <p:par>
                          <p:cTn id="66" fill="hold">
                            <p:stCondLst>
                              <p:cond delay="2000"/>
                            </p:stCondLst>
                            <p:childTnLst>
                              <p:par>
                                <p:cTn id="67" presetID="10" presetClass="entr" presetSubtype="0" fill="hold" nodeType="afterEffect">
                                  <p:stCondLst>
                                    <p:cond delay="25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childTnLst>
                          </p:cTn>
                        </p:par>
                        <p:par>
                          <p:cTn id="70" fill="hold">
                            <p:stCondLst>
                              <p:cond delay="2750"/>
                            </p:stCondLst>
                            <p:childTnLst>
                              <p:par>
                                <p:cTn id="71" presetID="10" presetClass="entr" presetSubtype="0" fill="hold" nodeType="afterEffect">
                                  <p:stCondLst>
                                    <p:cond delay="25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childTnLst>
                          </p:cTn>
                        </p:par>
                        <p:par>
                          <p:cTn id="74" fill="hold">
                            <p:stCondLst>
                              <p:cond delay="3500"/>
                            </p:stCondLst>
                            <p:childTnLst>
                              <p:par>
                                <p:cTn id="75" presetID="10" presetClass="entr" presetSubtype="0" fill="hold" grpId="0" nodeType="afterEffect">
                                  <p:stCondLst>
                                    <p:cond delay="20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xit" presetSubtype="0" fill="hold" grpId="1" nodeType="with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34"/>
                                        </p:tgtEl>
                                      </p:cBhvr>
                                    </p:animEffect>
                                    <p:set>
                                      <p:cBhvr>
                                        <p:cTn id="83" dur="1" fill="hold">
                                          <p:stCondLst>
                                            <p:cond delay="499"/>
                                          </p:stCondLst>
                                        </p:cTn>
                                        <p:tgtEl>
                                          <p:spTgt spid="34"/>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35"/>
                                        </p:tgtEl>
                                      </p:cBhvr>
                                    </p:animEffect>
                                    <p:set>
                                      <p:cBhvr>
                                        <p:cTn id="86" dur="1" fill="hold">
                                          <p:stCondLst>
                                            <p:cond delay="499"/>
                                          </p:stCondLst>
                                        </p:cTn>
                                        <p:tgtEl>
                                          <p:spTgt spid="35"/>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36"/>
                                        </p:tgtEl>
                                      </p:cBhvr>
                                    </p:animEffect>
                                    <p:set>
                                      <p:cBhvr>
                                        <p:cTn id="89" dur="1" fill="hold">
                                          <p:stCondLst>
                                            <p:cond delay="499"/>
                                          </p:stCondLst>
                                        </p:cTn>
                                        <p:tgtEl>
                                          <p:spTgt spid="36"/>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7"/>
                                        </p:tgtEl>
                                      </p:cBhvr>
                                    </p:animEffect>
                                    <p:set>
                                      <p:cBhvr>
                                        <p:cTn id="92" dur="1" fill="hold">
                                          <p:stCondLst>
                                            <p:cond delay="499"/>
                                          </p:stCondLst>
                                        </p:cTn>
                                        <p:tgtEl>
                                          <p:spTgt spid="37"/>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39"/>
                                        </p:tgtEl>
                                      </p:cBhvr>
                                    </p:animEffect>
                                    <p:set>
                                      <p:cBhvr>
                                        <p:cTn id="95" dur="1" fill="hold">
                                          <p:stCondLst>
                                            <p:cond delay="499"/>
                                          </p:stCondLst>
                                        </p:cTn>
                                        <p:tgtEl>
                                          <p:spTgt spid="39"/>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40"/>
                                        </p:tgtEl>
                                      </p:cBhvr>
                                    </p:animEffect>
                                    <p:set>
                                      <p:cBhvr>
                                        <p:cTn id="98" dur="1" fill="hold">
                                          <p:stCondLst>
                                            <p:cond delay="499"/>
                                          </p:stCondLst>
                                        </p:cTn>
                                        <p:tgtEl>
                                          <p:spTgt spid="40"/>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38"/>
                                        </p:tgtEl>
                                      </p:cBhvr>
                                    </p:animEffect>
                                    <p:set>
                                      <p:cBhvr>
                                        <p:cTn id="101" dur="1" fill="hold">
                                          <p:stCondLst>
                                            <p:cond delay="499"/>
                                          </p:stCondLst>
                                        </p:cTn>
                                        <p:tgtEl>
                                          <p:spTgt spid="38"/>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43"/>
                                        </p:tgtEl>
                                      </p:cBhvr>
                                    </p:animEffect>
                                    <p:set>
                                      <p:cBhvr>
                                        <p:cTn id="104" dur="1" fill="hold">
                                          <p:stCondLst>
                                            <p:cond delay="499"/>
                                          </p:stCondLst>
                                        </p:cTn>
                                        <p:tgtEl>
                                          <p:spTgt spid="43"/>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42"/>
                                        </p:tgtEl>
                                      </p:cBhvr>
                                    </p:animEffect>
                                    <p:set>
                                      <p:cBhvr>
                                        <p:cTn id="107" dur="1" fill="hold">
                                          <p:stCondLst>
                                            <p:cond delay="499"/>
                                          </p:stCondLst>
                                        </p:cTn>
                                        <p:tgtEl>
                                          <p:spTgt spid="42"/>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41"/>
                                        </p:tgtEl>
                                      </p:cBhvr>
                                    </p:animEffect>
                                    <p:set>
                                      <p:cBhvr>
                                        <p:cTn id="110" dur="1" fill="hold">
                                          <p:stCondLst>
                                            <p:cond delay="499"/>
                                          </p:stCondLst>
                                        </p:cTn>
                                        <p:tgtEl>
                                          <p:spTgt spid="41"/>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44"/>
                                        </p:tgtEl>
                                      </p:cBhvr>
                                    </p:animEffect>
                                    <p:set>
                                      <p:cBhvr>
                                        <p:cTn id="113" dur="1" fill="hold">
                                          <p:stCondLst>
                                            <p:cond delay="499"/>
                                          </p:stCondLst>
                                        </p:cTn>
                                        <p:tgtEl>
                                          <p:spTgt spid="44"/>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45"/>
                                        </p:tgtEl>
                                      </p:cBhvr>
                                    </p:animEffect>
                                    <p:set>
                                      <p:cBhvr>
                                        <p:cTn id="116" dur="1" fill="hold">
                                          <p:stCondLst>
                                            <p:cond delay="499"/>
                                          </p:stCondLst>
                                        </p:cTn>
                                        <p:tgtEl>
                                          <p:spTgt spid="45"/>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46"/>
                                        </p:tgtEl>
                                      </p:cBhvr>
                                    </p:animEffect>
                                    <p:set>
                                      <p:cBhvr>
                                        <p:cTn id="119" dur="1" fill="hold">
                                          <p:stCondLst>
                                            <p:cond delay="499"/>
                                          </p:stCondLst>
                                        </p:cTn>
                                        <p:tgtEl>
                                          <p:spTgt spid="4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7"/>
                                        </p:tgtEl>
                                      </p:cBhvr>
                                    </p:animEffect>
                                    <p:set>
                                      <p:cBhvr>
                                        <p:cTn id="122" dur="1" fill="hold">
                                          <p:stCondLst>
                                            <p:cond delay="499"/>
                                          </p:stCondLst>
                                        </p:cTn>
                                        <p:tgtEl>
                                          <p:spTgt spid="47"/>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48"/>
                                        </p:tgtEl>
                                      </p:cBhvr>
                                    </p:animEffect>
                                    <p:set>
                                      <p:cBhvr>
                                        <p:cTn id="125" dur="1" fill="hold">
                                          <p:stCondLst>
                                            <p:cond delay="499"/>
                                          </p:stCondLst>
                                        </p:cTn>
                                        <p:tgtEl>
                                          <p:spTgt spid="48"/>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500"/>
                                        <p:tgtEl>
                                          <p:spTgt spid="28"/>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29"/>
                                        </p:tgtEl>
                                        <p:attrNameLst>
                                          <p:attrName>style.visibility</p:attrName>
                                        </p:attrNameLst>
                                      </p:cBhvr>
                                      <p:to>
                                        <p:strVal val="visible"/>
                                      </p:to>
                                    </p:set>
                                    <p:animEffect transition="in" filter="fade">
                                      <p:cBhvr>
                                        <p:cTn id="135" dur="500"/>
                                        <p:tgtEl>
                                          <p:spTgt spid="29"/>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animEffect transition="in" filter="fade">
                                      <p:cBhvr>
                                        <p:cTn id="140" dur="500"/>
                                        <p:tgtEl>
                                          <p:spTgt spid="30"/>
                                        </p:tgtEl>
                                      </p:cBhvr>
                                    </p:animEffect>
                                  </p:childTnLst>
                                </p:cTn>
                              </p:par>
                            </p:childTnLst>
                          </p:cTn>
                        </p:par>
                        <p:par>
                          <p:cTn id="141" fill="hold">
                            <p:stCondLst>
                              <p:cond delay="500"/>
                            </p:stCondLst>
                            <p:childTnLst>
                              <p:par>
                                <p:cTn id="142" presetID="3" presetClass="emph" presetSubtype="2" autoRev="1" fill="hold" grpId="1" nodeType="afterEffect">
                                  <p:stCondLst>
                                    <p:cond delay="250"/>
                                  </p:stCondLst>
                                  <p:childTnLst>
                                    <p:animClr clrSpc="rgb" dir="cw">
                                      <p:cBhvr override="childStyle">
                                        <p:cTn id="143" dur="2000" fill="hold"/>
                                        <p:tgtEl>
                                          <p:spTgt spid="30"/>
                                        </p:tgtEl>
                                        <p:attrNameLst>
                                          <p:attrName>style.color</p:attrName>
                                        </p:attrNameLst>
                                      </p:cBhvr>
                                      <p:to>
                                        <a:srgbClr val="FF0000"/>
                                      </p:to>
                                    </p:animClr>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fade">
                                      <p:cBhvr>
                                        <p:cTn id="1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6" grpId="0"/>
      <p:bldP spid="26" grpId="1"/>
      <p:bldP spid="27" grpId="0"/>
      <p:bldP spid="28" grpId="0"/>
      <p:bldP spid="29" grpId="0"/>
      <p:bldP spid="30" grpId="0"/>
      <p:bldP spid="30" grpId="1"/>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6C01BB-E218-43BC-8D27-58586FD5C8DC}"/>
              </a:ext>
            </a:extLst>
          </p:cNvPr>
          <p:cNvSpPr>
            <a:spLocks noGrp="1"/>
          </p:cNvSpPr>
          <p:nvPr>
            <p:ph type="body" sz="quarter" idx="11"/>
          </p:nvPr>
        </p:nvSpPr>
        <p:spPr>
          <a:xfrm>
            <a:off x="1524001" y="0"/>
            <a:ext cx="9144000" cy="630000"/>
          </a:xfrm>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2:7</a:t>
            </a:r>
          </a:p>
        </p:txBody>
      </p:sp>
      <p:pic>
        <p:nvPicPr>
          <p:cNvPr id="6" name="Picture 5">
            <a:extLst>
              <a:ext uri="{FF2B5EF4-FFF2-40B4-BE49-F238E27FC236}">
                <a16:creationId xmlns:a16="http://schemas.microsoft.com/office/drawing/2014/main" id="{8C2C376E-EBFB-4109-A1A5-221AE6696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974" y="980729"/>
            <a:ext cx="508887" cy="515497"/>
          </a:xfrm>
          <a:prstGeom prst="rect">
            <a:avLst/>
          </a:prstGeom>
        </p:spPr>
      </p:pic>
      <p:pic>
        <p:nvPicPr>
          <p:cNvPr id="7" name="Picture 6">
            <a:extLst>
              <a:ext uri="{FF2B5EF4-FFF2-40B4-BE49-F238E27FC236}">
                <a16:creationId xmlns:a16="http://schemas.microsoft.com/office/drawing/2014/main" id="{38C8B5E5-3A2D-4F0C-9704-781522715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288" y="1646307"/>
            <a:ext cx="508887" cy="515497"/>
          </a:xfrm>
          <a:prstGeom prst="rect">
            <a:avLst/>
          </a:prstGeom>
        </p:spPr>
      </p:pic>
      <p:pic>
        <p:nvPicPr>
          <p:cNvPr id="8" name="Picture 7">
            <a:extLst>
              <a:ext uri="{FF2B5EF4-FFF2-40B4-BE49-F238E27FC236}">
                <a16:creationId xmlns:a16="http://schemas.microsoft.com/office/drawing/2014/main" id="{432D4C54-35FD-44C6-AFC4-A1382E2AF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365" y="1646886"/>
            <a:ext cx="508887" cy="515497"/>
          </a:xfrm>
          <a:prstGeom prst="rect">
            <a:avLst/>
          </a:prstGeom>
        </p:spPr>
      </p:pic>
      <p:pic>
        <p:nvPicPr>
          <p:cNvPr id="9" name="Picture 8">
            <a:extLst>
              <a:ext uri="{FF2B5EF4-FFF2-40B4-BE49-F238E27FC236}">
                <a16:creationId xmlns:a16="http://schemas.microsoft.com/office/drawing/2014/main" id="{4580A601-A707-43E3-892B-0B3DA47CF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436" y="1480510"/>
            <a:ext cx="508887" cy="515497"/>
          </a:xfrm>
          <a:prstGeom prst="rect">
            <a:avLst/>
          </a:prstGeom>
        </p:spPr>
      </p:pic>
      <p:pic>
        <p:nvPicPr>
          <p:cNvPr id="10" name="Picture 9">
            <a:extLst>
              <a:ext uri="{FF2B5EF4-FFF2-40B4-BE49-F238E27FC236}">
                <a16:creationId xmlns:a16="http://schemas.microsoft.com/office/drawing/2014/main" id="{6414C049-09DD-4467-9291-79E017552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254" y="805927"/>
            <a:ext cx="508887" cy="515497"/>
          </a:xfrm>
          <a:prstGeom prst="rect">
            <a:avLst/>
          </a:prstGeom>
        </p:spPr>
      </p:pic>
      <p:pic>
        <p:nvPicPr>
          <p:cNvPr id="11" name="Picture 10">
            <a:extLst>
              <a:ext uri="{FF2B5EF4-FFF2-40B4-BE49-F238E27FC236}">
                <a16:creationId xmlns:a16="http://schemas.microsoft.com/office/drawing/2014/main" id="{DBD46B5A-F7CF-4166-A7DA-6190ACBFF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675" y="1628801"/>
            <a:ext cx="508887" cy="515497"/>
          </a:xfrm>
          <a:prstGeom prst="rect">
            <a:avLst/>
          </a:prstGeom>
        </p:spPr>
      </p:pic>
      <p:pic>
        <p:nvPicPr>
          <p:cNvPr id="12" name="Picture 11">
            <a:extLst>
              <a:ext uri="{FF2B5EF4-FFF2-40B4-BE49-F238E27FC236}">
                <a16:creationId xmlns:a16="http://schemas.microsoft.com/office/drawing/2014/main" id="{97DC5812-6A54-4770-ACB3-7689B9102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342" y="764705"/>
            <a:ext cx="508887" cy="515497"/>
          </a:xfrm>
          <a:prstGeom prst="rect">
            <a:avLst/>
          </a:prstGeom>
        </p:spPr>
      </p:pic>
      <p:pic>
        <p:nvPicPr>
          <p:cNvPr id="13" name="Picture 12">
            <a:extLst>
              <a:ext uri="{FF2B5EF4-FFF2-40B4-BE49-F238E27FC236}">
                <a16:creationId xmlns:a16="http://schemas.microsoft.com/office/drawing/2014/main" id="{49AFCCC4-0862-45F5-BD79-ADECE404A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949" y="980729"/>
            <a:ext cx="508887" cy="515497"/>
          </a:xfrm>
          <a:prstGeom prst="rect">
            <a:avLst/>
          </a:prstGeom>
        </p:spPr>
      </p:pic>
      <p:pic>
        <p:nvPicPr>
          <p:cNvPr id="14" name="Picture 13">
            <a:extLst>
              <a:ext uri="{FF2B5EF4-FFF2-40B4-BE49-F238E27FC236}">
                <a16:creationId xmlns:a16="http://schemas.microsoft.com/office/drawing/2014/main" id="{189774CF-3814-4031-929E-7970E259E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446" y="1700809"/>
            <a:ext cx="508887" cy="515497"/>
          </a:xfrm>
          <a:prstGeom prst="rect">
            <a:avLst/>
          </a:prstGeom>
        </p:spPr>
      </p:pic>
      <p:pic>
        <p:nvPicPr>
          <p:cNvPr id="15" name="Picture 14">
            <a:extLst>
              <a:ext uri="{FF2B5EF4-FFF2-40B4-BE49-F238E27FC236}">
                <a16:creationId xmlns:a16="http://schemas.microsoft.com/office/drawing/2014/main" id="{02A1BCC4-3A40-4B19-B14B-63E036233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534" y="1484785"/>
            <a:ext cx="508887" cy="515497"/>
          </a:xfrm>
          <a:prstGeom prst="rect">
            <a:avLst/>
          </a:prstGeom>
        </p:spPr>
      </p:pic>
      <p:pic>
        <p:nvPicPr>
          <p:cNvPr id="16" name="Picture 15">
            <a:extLst>
              <a:ext uri="{FF2B5EF4-FFF2-40B4-BE49-F238E27FC236}">
                <a16:creationId xmlns:a16="http://schemas.microsoft.com/office/drawing/2014/main" id="{8977911B-725E-46F1-9501-DC8D8E54B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684" y="760430"/>
            <a:ext cx="508887" cy="515497"/>
          </a:xfrm>
          <a:prstGeom prst="rect">
            <a:avLst/>
          </a:prstGeom>
        </p:spPr>
      </p:pic>
      <p:pic>
        <p:nvPicPr>
          <p:cNvPr id="17" name="Picture 16">
            <a:extLst>
              <a:ext uri="{FF2B5EF4-FFF2-40B4-BE49-F238E27FC236}">
                <a16:creationId xmlns:a16="http://schemas.microsoft.com/office/drawing/2014/main" id="{E4E1387D-7520-43B6-BEA3-F635AAD95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128" y="908721"/>
            <a:ext cx="508887" cy="515497"/>
          </a:xfrm>
          <a:prstGeom prst="rect">
            <a:avLst/>
          </a:prstGeom>
        </p:spPr>
      </p:pic>
      <p:pic>
        <p:nvPicPr>
          <p:cNvPr id="18" name="Picture 17">
            <a:extLst>
              <a:ext uri="{FF2B5EF4-FFF2-40B4-BE49-F238E27FC236}">
                <a16:creationId xmlns:a16="http://schemas.microsoft.com/office/drawing/2014/main" id="{88997D28-90A8-4E15-897B-3440622E7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622" y="1628802"/>
            <a:ext cx="508887" cy="515497"/>
          </a:xfrm>
          <a:prstGeom prst="rect">
            <a:avLst/>
          </a:prstGeom>
        </p:spPr>
      </p:pic>
      <p:pic>
        <p:nvPicPr>
          <p:cNvPr id="19" name="Picture 18">
            <a:extLst>
              <a:ext uri="{FF2B5EF4-FFF2-40B4-BE49-F238E27FC236}">
                <a16:creationId xmlns:a16="http://schemas.microsoft.com/office/drawing/2014/main" id="{2CCF4483-94A9-47B8-9B61-B570E5E30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860" y="1096096"/>
            <a:ext cx="508887" cy="515497"/>
          </a:xfrm>
          <a:prstGeom prst="rect">
            <a:avLst/>
          </a:prstGeom>
        </p:spPr>
      </p:pic>
      <p:pic>
        <p:nvPicPr>
          <p:cNvPr id="26" name="Picture 25">
            <a:extLst>
              <a:ext uri="{FF2B5EF4-FFF2-40B4-BE49-F238E27FC236}">
                <a16:creationId xmlns:a16="http://schemas.microsoft.com/office/drawing/2014/main" id="{893B5D49-3F41-4CA6-820F-7DEB09FB88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2685409" y="3993987"/>
            <a:ext cx="2161802" cy="564221"/>
          </a:xfrm>
          <a:prstGeom prst="rect">
            <a:avLst/>
          </a:prstGeom>
        </p:spPr>
      </p:pic>
      <p:pic>
        <p:nvPicPr>
          <p:cNvPr id="27" name="Picture 26">
            <a:extLst>
              <a:ext uri="{FF2B5EF4-FFF2-40B4-BE49-F238E27FC236}">
                <a16:creationId xmlns:a16="http://schemas.microsoft.com/office/drawing/2014/main" id="{6E0613A6-C689-430E-A00C-2F4FB85B15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51081" y="2246050"/>
            <a:ext cx="1682827" cy="1435834"/>
          </a:xfrm>
          <a:prstGeom prst="rect">
            <a:avLst/>
          </a:prstGeom>
        </p:spPr>
      </p:pic>
      <p:pic>
        <p:nvPicPr>
          <p:cNvPr id="28" name="Picture 27">
            <a:extLst>
              <a:ext uri="{FF2B5EF4-FFF2-40B4-BE49-F238E27FC236}">
                <a16:creationId xmlns:a16="http://schemas.microsoft.com/office/drawing/2014/main" id="{96638EDB-DC98-466F-B414-9EFED73C3F2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82788" y="2246050"/>
            <a:ext cx="1682827" cy="1435834"/>
          </a:xfrm>
          <a:prstGeom prst="rect">
            <a:avLst/>
          </a:prstGeom>
        </p:spPr>
      </p:pic>
      <p:pic>
        <p:nvPicPr>
          <p:cNvPr id="29" name="Picture 28">
            <a:extLst>
              <a:ext uri="{FF2B5EF4-FFF2-40B4-BE49-F238E27FC236}">
                <a16:creationId xmlns:a16="http://schemas.microsoft.com/office/drawing/2014/main" id="{370A228C-12DD-4952-877C-2DAF6356EC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214496" y="2246050"/>
            <a:ext cx="1682827" cy="1435834"/>
          </a:xfrm>
          <a:prstGeom prst="rect">
            <a:avLst/>
          </a:prstGeom>
        </p:spPr>
      </p:pic>
      <p:pic>
        <p:nvPicPr>
          <p:cNvPr id="33" name="Picture 32">
            <a:extLst>
              <a:ext uri="{FF2B5EF4-FFF2-40B4-BE49-F238E27FC236}">
                <a16:creationId xmlns:a16="http://schemas.microsoft.com/office/drawing/2014/main" id="{2B228D13-607A-412B-8EDB-9F9D769F5DA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605084" y="4608867"/>
            <a:ext cx="6833392" cy="279231"/>
          </a:xfrm>
          <a:prstGeom prst="rect">
            <a:avLst/>
          </a:prstGeom>
        </p:spPr>
      </p:pic>
      <p:sp>
        <p:nvSpPr>
          <p:cNvPr id="34" name="TextBox 33">
            <a:extLst>
              <a:ext uri="{FF2B5EF4-FFF2-40B4-BE49-F238E27FC236}">
                <a16:creationId xmlns:a16="http://schemas.microsoft.com/office/drawing/2014/main" id="{FE85AAB6-9A53-4552-A5E2-58D4A7287A59}"/>
              </a:ext>
            </a:extLst>
          </p:cNvPr>
          <p:cNvSpPr txBox="1"/>
          <p:nvPr/>
        </p:nvSpPr>
        <p:spPr bwMode="auto">
          <a:xfrm>
            <a:off x="6768000" y="4767536"/>
            <a:ext cx="569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10</a:t>
            </a:r>
          </a:p>
        </p:txBody>
      </p:sp>
      <p:sp>
        <p:nvSpPr>
          <p:cNvPr id="35" name="TextBox 34">
            <a:extLst>
              <a:ext uri="{FF2B5EF4-FFF2-40B4-BE49-F238E27FC236}">
                <a16:creationId xmlns:a16="http://schemas.microsoft.com/office/drawing/2014/main" id="{92256EB0-F41E-4778-B7D0-20509014BE90}"/>
              </a:ext>
            </a:extLst>
          </p:cNvPr>
          <p:cNvSpPr txBox="1"/>
          <p:nvPr/>
        </p:nvSpPr>
        <p:spPr bwMode="auto">
          <a:xfrm>
            <a:off x="4575486" y="4767536"/>
            <a:ext cx="569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a:t>
            </a:r>
          </a:p>
        </p:txBody>
      </p:sp>
      <p:sp>
        <p:nvSpPr>
          <p:cNvPr id="36" name="TextBox 35">
            <a:extLst>
              <a:ext uri="{FF2B5EF4-FFF2-40B4-BE49-F238E27FC236}">
                <a16:creationId xmlns:a16="http://schemas.microsoft.com/office/drawing/2014/main" id="{432875CC-13EE-4C80-87E2-73A973907D16}"/>
              </a:ext>
            </a:extLst>
          </p:cNvPr>
          <p:cNvSpPr txBox="1"/>
          <p:nvPr/>
        </p:nvSpPr>
        <p:spPr bwMode="auto">
          <a:xfrm>
            <a:off x="2411457" y="4767536"/>
            <a:ext cx="569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0</a:t>
            </a:r>
          </a:p>
        </p:txBody>
      </p:sp>
      <p:sp>
        <p:nvSpPr>
          <p:cNvPr id="37" name="TextBox 36">
            <a:extLst>
              <a:ext uri="{FF2B5EF4-FFF2-40B4-BE49-F238E27FC236}">
                <a16:creationId xmlns:a16="http://schemas.microsoft.com/office/drawing/2014/main" id="{F6B15CE6-7123-4474-81D9-57D70DA526E7}"/>
              </a:ext>
            </a:extLst>
          </p:cNvPr>
          <p:cNvSpPr txBox="1"/>
          <p:nvPr/>
        </p:nvSpPr>
        <p:spPr bwMode="auto">
          <a:xfrm>
            <a:off x="8891555" y="4767536"/>
            <a:ext cx="569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15</a:t>
            </a:r>
          </a:p>
        </p:txBody>
      </p:sp>
      <p:pic>
        <p:nvPicPr>
          <p:cNvPr id="38" name="Picture 37">
            <a:extLst>
              <a:ext uri="{FF2B5EF4-FFF2-40B4-BE49-F238E27FC236}">
                <a16:creationId xmlns:a16="http://schemas.microsoft.com/office/drawing/2014/main" id="{C8B77657-B386-4DD1-AC57-3BB7EE1A8B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4847211" y="3983835"/>
            <a:ext cx="2161802" cy="564221"/>
          </a:xfrm>
          <a:prstGeom prst="rect">
            <a:avLst/>
          </a:prstGeom>
        </p:spPr>
      </p:pic>
      <p:pic>
        <p:nvPicPr>
          <p:cNvPr id="39" name="Picture 38">
            <a:extLst>
              <a:ext uri="{FF2B5EF4-FFF2-40B4-BE49-F238E27FC236}">
                <a16:creationId xmlns:a16="http://schemas.microsoft.com/office/drawing/2014/main" id="{E8F98974-288D-4C52-AD7F-9F8C4DB925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7052710" y="3979754"/>
            <a:ext cx="2161802" cy="564221"/>
          </a:xfrm>
          <a:prstGeom prst="rect">
            <a:avLst/>
          </a:prstGeom>
        </p:spPr>
      </p:pic>
      <p:sp>
        <p:nvSpPr>
          <p:cNvPr id="40" name="Rectangle 39">
            <a:extLst>
              <a:ext uri="{FF2B5EF4-FFF2-40B4-BE49-F238E27FC236}">
                <a16:creationId xmlns:a16="http://schemas.microsoft.com/office/drawing/2014/main" id="{875ED192-865F-4E9D-ACC0-DE7C873C1CA9}"/>
              </a:ext>
            </a:extLst>
          </p:cNvPr>
          <p:cNvSpPr/>
          <p:nvPr/>
        </p:nvSpPr>
        <p:spPr>
          <a:xfrm>
            <a:off x="5215234" y="5116007"/>
            <a:ext cx="2157963"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5 + 5 + 5 = 15</a:t>
            </a:r>
          </a:p>
        </p:txBody>
      </p:sp>
      <p:sp>
        <p:nvSpPr>
          <p:cNvPr id="41" name="Rectangle 40">
            <a:extLst>
              <a:ext uri="{FF2B5EF4-FFF2-40B4-BE49-F238E27FC236}">
                <a16:creationId xmlns:a16="http://schemas.microsoft.com/office/drawing/2014/main" id="{E60A78E9-A028-426E-9804-77E7515BB358}"/>
              </a:ext>
            </a:extLst>
          </p:cNvPr>
          <p:cNvSpPr/>
          <p:nvPr/>
        </p:nvSpPr>
        <p:spPr>
          <a:xfrm>
            <a:off x="5324195" y="5524931"/>
            <a:ext cx="1611339" cy="461665"/>
          </a:xfrm>
          <a:prstGeom prst="rect">
            <a:avLst/>
          </a:prstGeom>
        </p:spPr>
        <p:txBody>
          <a:bodyPr wrap="none">
            <a:spAutoFit/>
          </a:bodyPr>
          <a:lstStyle/>
          <a:p>
            <a:pPr eaLnBrk="0" fontAlgn="base" hangingPunct="0">
              <a:spcBef>
                <a:spcPct val="0"/>
              </a:spcBef>
              <a:spcAft>
                <a:spcPct val="0"/>
              </a:spcAft>
            </a:pPr>
            <a:r>
              <a:rPr lang="en-US" sz="2400" dirty="0">
                <a:solidFill>
                  <a:srgbClr val="000000"/>
                </a:solidFill>
                <a:latin typeface="Myriad Pro" panose="020B0503030403020204" pitchFamily="34" charset="0"/>
              </a:rPr>
              <a:t>15 ÷ 5 = 3</a:t>
            </a:r>
            <a:endParaRPr lang="en-GB" sz="2400" dirty="0">
              <a:solidFill>
                <a:srgbClr val="000000"/>
              </a:solidFill>
              <a:latin typeface="Myriad Pro" panose="020B0503030403020204" pitchFamily="34" charset="0"/>
            </a:endParaRPr>
          </a:p>
        </p:txBody>
      </p:sp>
      <p:sp>
        <p:nvSpPr>
          <p:cNvPr id="42" name="Rectangle 41">
            <a:extLst>
              <a:ext uri="{FF2B5EF4-FFF2-40B4-BE49-F238E27FC236}">
                <a16:creationId xmlns:a16="http://schemas.microsoft.com/office/drawing/2014/main" id="{088F8088-2B22-4817-912E-31516B366044}"/>
              </a:ext>
            </a:extLst>
          </p:cNvPr>
          <p:cNvSpPr/>
          <p:nvPr/>
        </p:nvSpPr>
        <p:spPr>
          <a:xfrm>
            <a:off x="3401521" y="5933854"/>
            <a:ext cx="5678093" cy="461665"/>
          </a:xfrm>
          <a:prstGeom prst="rect">
            <a:avLst/>
          </a:prstGeom>
        </p:spPr>
        <p:txBody>
          <a:bodyPr wrap="none">
            <a:spAutoFit/>
          </a:bodyPr>
          <a:lstStyle/>
          <a:p>
            <a:pPr eaLnBrk="0" fontAlgn="base" hangingPunct="0">
              <a:spcBef>
                <a:spcPct val="0"/>
              </a:spcBef>
              <a:spcAft>
                <a:spcPct val="0"/>
              </a:spcAft>
            </a:pPr>
            <a:r>
              <a:rPr lang="en-US" sz="2400" dirty="0">
                <a:solidFill>
                  <a:srgbClr val="000000"/>
                </a:solidFill>
                <a:latin typeface="Myriad Pro" panose="020B0503030403020204" pitchFamily="34" charset="0"/>
              </a:rPr>
              <a:t>15 divided into groups of 5 is equal to 3.</a:t>
            </a:r>
            <a:endParaRPr lang="en-GB" sz="2400" dirty="0">
              <a:solidFill>
                <a:srgbClr val="000000"/>
              </a:solidFill>
              <a:latin typeface="Myriad Pro" panose="020B0503030403020204" pitchFamily="34" charset="0"/>
            </a:endParaRPr>
          </a:p>
        </p:txBody>
      </p:sp>
      <p:pic>
        <p:nvPicPr>
          <p:cNvPr id="5" name="Picture 4">
            <a:extLst>
              <a:ext uri="{FF2B5EF4-FFF2-40B4-BE49-F238E27FC236}">
                <a16:creationId xmlns:a16="http://schemas.microsoft.com/office/drawing/2014/main" id="{44D60B40-63E2-47EB-BCAF-740FA4B53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572" y="1034670"/>
            <a:ext cx="508887" cy="515497"/>
          </a:xfrm>
          <a:prstGeom prst="rect">
            <a:avLst/>
          </a:prstGeom>
        </p:spPr>
      </p:pic>
      <p:sp>
        <p:nvSpPr>
          <p:cNvPr id="3" name="Rectangle 2">
            <a:extLst>
              <a:ext uri="{FF2B5EF4-FFF2-40B4-BE49-F238E27FC236}">
                <a16:creationId xmlns:a16="http://schemas.microsoft.com/office/drawing/2014/main" id="{37163469-A194-4566-8EE3-1B19B65A00B8}"/>
              </a:ext>
            </a:extLst>
          </p:cNvPr>
          <p:cNvSpPr/>
          <p:nvPr/>
        </p:nvSpPr>
        <p:spPr>
          <a:xfrm>
            <a:off x="3491191" y="3603731"/>
            <a:ext cx="646331" cy="461665"/>
          </a:xfrm>
          <a:prstGeom prst="rect">
            <a:avLst/>
          </a:prstGeom>
        </p:spPr>
        <p:txBody>
          <a:bodyPr wrap="none">
            <a:spAutoFit/>
          </a:bodyPr>
          <a:lstStyle/>
          <a:p>
            <a:pPr eaLnBrk="0" fontAlgn="base" hangingPunct="0">
              <a:spcBef>
                <a:spcPct val="0"/>
              </a:spcBef>
              <a:spcAft>
                <a:spcPct val="0"/>
              </a:spcAft>
            </a:pPr>
            <a:r>
              <a:rPr lang="en-GB" sz="2400" dirty="0">
                <a:solidFill>
                  <a:srgbClr val="00628C"/>
                </a:solidFill>
                <a:latin typeface="Myriad Pro" panose="020B0503030403020204" pitchFamily="34" charset="0"/>
              </a:rPr>
              <a:t>+ 5</a:t>
            </a:r>
            <a:endParaRPr lang="en-GB" sz="2400" dirty="0">
              <a:solidFill>
                <a:srgbClr val="00628C"/>
              </a:solidFill>
              <a:latin typeface="Arial" panose="020B0604020202020204" pitchFamily="34" charset="0"/>
            </a:endParaRPr>
          </a:p>
        </p:txBody>
      </p:sp>
      <p:sp>
        <p:nvSpPr>
          <p:cNvPr id="45" name="Rectangle 44">
            <a:extLst>
              <a:ext uri="{FF2B5EF4-FFF2-40B4-BE49-F238E27FC236}">
                <a16:creationId xmlns:a16="http://schemas.microsoft.com/office/drawing/2014/main" id="{361900AD-BA04-4DCF-A0D0-DB450643AABD}"/>
              </a:ext>
            </a:extLst>
          </p:cNvPr>
          <p:cNvSpPr/>
          <p:nvPr/>
        </p:nvSpPr>
        <p:spPr>
          <a:xfrm>
            <a:off x="5664845" y="3603731"/>
            <a:ext cx="646331" cy="461665"/>
          </a:xfrm>
          <a:prstGeom prst="rect">
            <a:avLst/>
          </a:prstGeom>
        </p:spPr>
        <p:txBody>
          <a:bodyPr wrap="none">
            <a:spAutoFit/>
          </a:bodyPr>
          <a:lstStyle/>
          <a:p>
            <a:pPr eaLnBrk="0" fontAlgn="base" hangingPunct="0">
              <a:spcBef>
                <a:spcPct val="0"/>
              </a:spcBef>
              <a:spcAft>
                <a:spcPct val="0"/>
              </a:spcAft>
            </a:pPr>
            <a:r>
              <a:rPr lang="en-GB" sz="2400" dirty="0">
                <a:solidFill>
                  <a:srgbClr val="00628C"/>
                </a:solidFill>
                <a:latin typeface="Myriad Pro" panose="020B0503030403020204" pitchFamily="34" charset="0"/>
              </a:rPr>
              <a:t>+ 5</a:t>
            </a:r>
            <a:endParaRPr lang="en-GB" sz="2400" dirty="0">
              <a:solidFill>
                <a:srgbClr val="00628C"/>
              </a:solidFill>
              <a:latin typeface="Arial" panose="020B0604020202020204" pitchFamily="34" charset="0"/>
            </a:endParaRPr>
          </a:p>
        </p:txBody>
      </p:sp>
      <p:sp>
        <p:nvSpPr>
          <p:cNvPr id="46" name="Rectangle 45">
            <a:extLst>
              <a:ext uri="{FF2B5EF4-FFF2-40B4-BE49-F238E27FC236}">
                <a16:creationId xmlns:a16="http://schemas.microsoft.com/office/drawing/2014/main" id="{85400EA7-3897-44D6-8781-E2CF03EBB1C1}"/>
              </a:ext>
            </a:extLst>
          </p:cNvPr>
          <p:cNvSpPr/>
          <p:nvPr/>
        </p:nvSpPr>
        <p:spPr>
          <a:xfrm>
            <a:off x="7838499" y="3603731"/>
            <a:ext cx="646331" cy="461665"/>
          </a:xfrm>
          <a:prstGeom prst="rect">
            <a:avLst/>
          </a:prstGeom>
        </p:spPr>
        <p:txBody>
          <a:bodyPr wrap="none">
            <a:spAutoFit/>
          </a:bodyPr>
          <a:lstStyle/>
          <a:p>
            <a:pPr eaLnBrk="0" fontAlgn="base" hangingPunct="0">
              <a:spcBef>
                <a:spcPct val="0"/>
              </a:spcBef>
              <a:spcAft>
                <a:spcPct val="0"/>
              </a:spcAft>
            </a:pPr>
            <a:r>
              <a:rPr lang="en-GB" sz="2400" dirty="0">
                <a:solidFill>
                  <a:srgbClr val="00628C"/>
                </a:solidFill>
                <a:latin typeface="Myriad Pro" panose="020B0503030403020204" pitchFamily="34" charset="0"/>
              </a:rPr>
              <a:t>+ 5</a:t>
            </a:r>
            <a:endParaRPr lang="en-GB" sz="2400" dirty="0">
              <a:solidFill>
                <a:srgbClr val="00628C"/>
              </a:solidFill>
              <a:latin typeface="Arial" panose="020B0604020202020204" pitchFamily="34" charset="0"/>
            </a:endParaRPr>
          </a:p>
        </p:txBody>
      </p:sp>
      <p:pic>
        <p:nvPicPr>
          <p:cNvPr id="43" name="Picture 42">
            <a:extLst>
              <a:ext uri="{FF2B5EF4-FFF2-40B4-BE49-F238E27FC236}">
                <a16:creationId xmlns:a16="http://schemas.microsoft.com/office/drawing/2014/main" id="{7970B608-D6FD-4085-AE6A-57069ACA55B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63612" y="3057520"/>
            <a:ext cx="6816764" cy="515497"/>
          </a:xfrm>
          <a:prstGeom prst="rect">
            <a:avLst/>
          </a:prstGeom>
        </p:spPr>
      </p:pic>
      <p:sp>
        <p:nvSpPr>
          <p:cNvPr id="44" name="Rectangle 43">
            <a:extLst>
              <a:ext uri="{FF2B5EF4-FFF2-40B4-BE49-F238E27FC236}">
                <a16:creationId xmlns:a16="http://schemas.microsoft.com/office/drawing/2014/main" id="{62301176-EBA2-40CB-A86D-EE53F87F4312}"/>
              </a:ext>
            </a:extLst>
          </p:cNvPr>
          <p:cNvSpPr/>
          <p:nvPr/>
        </p:nvSpPr>
        <p:spPr>
          <a:xfrm>
            <a:off x="5480383" y="2739871"/>
            <a:ext cx="1053302" cy="461665"/>
          </a:xfrm>
          <a:prstGeom prst="rect">
            <a:avLst/>
          </a:prstGeom>
        </p:spPr>
        <p:txBody>
          <a:bodyPr wrap="none">
            <a:spAutoFit/>
          </a:bodyPr>
          <a:lstStyle/>
          <a:p>
            <a:pPr algn="ctr" eaLnBrk="0" fontAlgn="base" hangingPunct="0">
              <a:spcBef>
                <a:spcPct val="0"/>
              </a:spcBef>
              <a:spcAft>
                <a:spcPct val="0"/>
              </a:spcAft>
            </a:pPr>
            <a:r>
              <a:rPr lang="en-US" sz="2400" b="1" dirty="0">
                <a:solidFill>
                  <a:srgbClr val="000000"/>
                </a:solidFill>
                <a:latin typeface="Myriad Pro" panose="020B0503030403020204" pitchFamily="34" charset="0"/>
              </a:rPr>
              <a:t>3</a:t>
            </a:r>
            <a:r>
              <a:rPr lang="en-US" sz="2400" dirty="0">
                <a:solidFill>
                  <a:srgbClr val="000000"/>
                </a:solidFill>
                <a:latin typeface="Myriad Pro" panose="020B0503030403020204" pitchFamily="34" charset="0"/>
              </a:rPr>
              <a:t> fives</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80458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3" presetClass="emph" presetSubtype="2" autoRev="1" fill="hold" grpId="0" nodeType="withEffect">
                                  <p:stCondLst>
                                    <p:cond delay="0"/>
                                  </p:stCondLst>
                                  <p:childTnLst>
                                    <p:animClr clrSpc="rgb" dir="cw">
                                      <p:cBhvr override="childStyle">
                                        <p:cTn id="30" dur="1000" fill="hold"/>
                                        <p:tgtEl>
                                          <p:spTgt spid="35"/>
                                        </p:tgtEl>
                                        <p:attrNameLst>
                                          <p:attrName>style.color</p:attrName>
                                        </p:attrNameLst>
                                      </p:cBhvr>
                                      <p:to>
                                        <a:srgbClr val="FF0000"/>
                                      </p:to>
                                    </p:animClr>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xit" presetSubtype="0" fill="hold"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26" presetClass="emph" presetSubtype="0" fill="hold" nodeType="withEffect">
                                  <p:stCondLst>
                                    <p:cond delay="0"/>
                                  </p:stCondLst>
                                  <p:childTnLst>
                                    <p:animEffect transition="out" filter="fade">
                                      <p:cBhvr>
                                        <p:cTn id="58" dur="1000" tmFilter="0, 0; .2, .5; .8, .5; 1, 0"/>
                                        <p:tgtEl>
                                          <p:spTgt spid="28"/>
                                        </p:tgtEl>
                                      </p:cBhvr>
                                    </p:animEffect>
                                    <p:animScale>
                                      <p:cBhvr>
                                        <p:cTn id="59" dur="500" autoRev="1" fill="hold"/>
                                        <p:tgtEl>
                                          <p:spTgt spid="28"/>
                                        </p:tgtEl>
                                      </p:cBhvr>
                                      <p:by x="105000" y="105000"/>
                                    </p:animScale>
                                  </p:childTnLst>
                                </p:cTn>
                              </p:par>
                              <p:par>
                                <p:cTn id="60" presetID="26" presetClass="emph" presetSubtype="0" fill="hold" nodeType="withEffect">
                                  <p:stCondLst>
                                    <p:cond delay="0"/>
                                  </p:stCondLst>
                                  <p:childTnLst>
                                    <p:animEffect transition="out" filter="fade">
                                      <p:cBhvr>
                                        <p:cTn id="61" dur="1000" tmFilter="0, 0; .2, .5; .8, .5; 1, 0"/>
                                        <p:tgtEl>
                                          <p:spTgt spid="27"/>
                                        </p:tgtEl>
                                      </p:cBhvr>
                                    </p:animEffect>
                                    <p:animScale>
                                      <p:cBhvr>
                                        <p:cTn id="62" dur="500" autoRev="1" fill="hold"/>
                                        <p:tgtEl>
                                          <p:spTgt spid="27"/>
                                        </p:tgtEl>
                                      </p:cBhvr>
                                      <p:by x="105000" y="105000"/>
                                    </p:animScale>
                                  </p:childTnLst>
                                </p:cTn>
                              </p:par>
                              <p:par>
                                <p:cTn id="63" presetID="3" presetClass="emph" presetSubtype="2" autoRev="1" fill="hold" grpId="0" nodeType="withEffect">
                                  <p:stCondLst>
                                    <p:cond delay="0"/>
                                  </p:stCondLst>
                                  <p:childTnLst>
                                    <p:animClr clrSpc="rgb" dir="cw">
                                      <p:cBhvr override="childStyle">
                                        <p:cTn id="64" dur="1000" fill="hold"/>
                                        <p:tgtEl>
                                          <p:spTgt spid="34"/>
                                        </p:tgtEl>
                                        <p:attrNameLst>
                                          <p:attrName>style.color</p:attrName>
                                        </p:attrNameLst>
                                      </p:cBhvr>
                                      <p:to>
                                        <a:srgbClr val="FF0000"/>
                                      </p:to>
                                    </p:animClr>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left)">
                                      <p:cBhvr>
                                        <p:cTn id="69" dur="500"/>
                                        <p:tgtEl>
                                          <p:spTgt spid="3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par>
                                <p:cTn id="73" presetID="10" presetClass="exit" presetSubtype="0" fill="hold" nodeType="withEffect">
                                  <p:stCondLst>
                                    <p:cond delay="0"/>
                                  </p:stCondLst>
                                  <p:childTnLst>
                                    <p:animEffect transition="out" filter="fad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7"/>
                                        </p:tgtEl>
                                      </p:cBhvr>
                                    </p:animEffect>
                                    <p:set>
                                      <p:cBhvr>
                                        <p:cTn id="81" dur="1" fill="hold">
                                          <p:stCondLst>
                                            <p:cond delay="499"/>
                                          </p:stCondLst>
                                        </p:cTn>
                                        <p:tgtEl>
                                          <p:spTgt spid="17"/>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8"/>
                                        </p:tgtEl>
                                      </p:cBhvr>
                                    </p:animEffect>
                                    <p:set>
                                      <p:cBhvr>
                                        <p:cTn id="84" dur="1" fill="hold">
                                          <p:stCondLst>
                                            <p:cond delay="499"/>
                                          </p:stCondLst>
                                        </p:cTn>
                                        <p:tgtEl>
                                          <p:spTgt spid="18"/>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26" presetClass="emph" presetSubtype="0" fill="hold" nodeType="withEffect">
                                  <p:stCondLst>
                                    <p:cond delay="0"/>
                                  </p:stCondLst>
                                  <p:childTnLst>
                                    <p:animEffect transition="out" filter="fade">
                                      <p:cBhvr>
                                        <p:cTn id="92" dur="1000" tmFilter="0, 0; .2, .5; .8, .5; 1, 0"/>
                                        <p:tgtEl>
                                          <p:spTgt spid="27"/>
                                        </p:tgtEl>
                                      </p:cBhvr>
                                    </p:animEffect>
                                    <p:animScale>
                                      <p:cBhvr>
                                        <p:cTn id="93" dur="500" autoRev="1" fill="hold"/>
                                        <p:tgtEl>
                                          <p:spTgt spid="27"/>
                                        </p:tgtEl>
                                      </p:cBhvr>
                                      <p:by x="105000" y="105000"/>
                                    </p:animScale>
                                  </p:childTnLst>
                                </p:cTn>
                              </p:par>
                              <p:par>
                                <p:cTn id="94" presetID="26" presetClass="emph" presetSubtype="0" fill="hold" nodeType="withEffect">
                                  <p:stCondLst>
                                    <p:cond delay="0"/>
                                  </p:stCondLst>
                                  <p:childTnLst>
                                    <p:animEffect transition="out" filter="fade">
                                      <p:cBhvr>
                                        <p:cTn id="95" dur="1000" tmFilter="0, 0; .2, .5; .8, .5; 1, 0"/>
                                        <p:tgtEl>
                                          <p:spTgt spid="28"/>
                                        </p:tgtEl>
                                      </p:cBhvr>
                                    </p:animEffect>
                                    <p:animScale>
                                      <p:cBhvr>
                                        <p:cTn id="96" dur="500" autoRev="1" fill="hold"/>
                                        <p:tgtEl>
                                          <p:spTgt spid="28"/>
                                        </p:tgtEl>
                                      </p:cBhvr>
                                      <p:by x="105000" y="105000"/>
                                    </p:animScale>
                                  </p:childTnLst>
                                </p:cTn>
                              </p:par>
                              <p:par>
                                <p:cTn id="97" presetID="26" presetClass="emph" presetSubtype="0" fill="hold" nodeType="withEffect">
                                  <p:stCondLst>
                                    <p:cond delay="0"/>
                                  </p:stCondLst>
                                  <p:childTnLst>
                                    <p:animEffect transition="out" filter="fade">
                                      <p:cBhvr>
                                        <p:cTn id="98" dur="1000" tmFilter="0, 0; .2, .5; .8, .5; 1, 0"/>
                                        <p:tgtEl>
                                          <p:spTgt spid="29"/>
                                        </p:tgtEl>
                                      </p:cBhvr>
                                    </p:animEffect>
                                    <p:animScale>
                                      <p:cBhvr>
                                        <p:cTn id="99" dur="500" autoRev="1" fill="hold"/>
                                        <p:tgtEl>
                                          <p:spTgt spid="29"/>
                                        </p:tgtEl>
                                      </p:cBhvr>
                                      <p:by x="105000" y="105000"/>
                                    </p:animScale>
                                  </p:childTnLst>
                                </p:cTn>
                              </p:par>
                              <p:par>
                                <p:cTn id="100" presetID="3" presetClass="emph" presetSubtype="2" autoRev="1" fill="hold" grpId="0" nodeType="withEffect">
                                  <p:stCondLst>
                                    <p:cond delay="0"/>
                                  </p:stCondLst>
                                  <p:childTnLst>
                                    <p:animClr clrSpc="rgb" dir="cw">
                                      <p:cBhvr override="childStyle">
                                        <p:cTn id="101" dur="1000" fill="hold"/>
                                        <p:tgtEl>
                                          <p:spTgt spid="37"/>
                                        </p:tgtEl>
                                        <p:attrNameLst>
                                          <p:attrName>style.color</p:attrName>
                                        </p:attrNameLst>
                                      </p:cBhvr>
                                      <p:to>
                                        <a:srgbClr val="FF0000"/>
                                      </p:to>
                                    </p:animClr>
                                  </p:childTnLst>
                                </p:cTn>
                              </p:par>
                            </p:childTnLst>
                          </p:cTn>
                        </p:par>
                      </p:childTnLst>
                    </p:cTn>
                  </p:par>
                  <p:par>
                    <p:cTn id="102" fill="hold">
                      <p:stCondLst>
                        <p:cond delay="indefinite"/>
                      </p:stCondLst>
                      <p:childTnLst>
                        <p:par>
                          <p:cTn id="103" fill="hold">
                            <p:stCondLst>
                              <p:cond delay="0"/>
                            </p:stCondLst>
                            <p:childTnLst>
                              <p:par>
                                <p:cTn id="104" presetID="64" presetClass="path" presetSubtype="0" accel="50000" decel="50000" fill="hold" nodeType="clickEffect">
                                  <p:stCondLst>
                                    <p:cond delay="0"/>
                                  </p:stCondLst>
                                  <p:childTnLst>
                                    <p:animMotion origin="layout" path="M -2.77778E-7 4.07407E-6 L -2.77778E-7 -0.15024 " pathEditMode="relative" rAng="0" ptsTypes="AA">
                                      <p:cBhvr>
                                        <p:cTn id="105" dur="2000" fill="hold"/>
                                        <p:tgtEl>
                                          <p:spTgt spid="27"/>
                                        </p:tgtEl>
                                        <p:attrNameLst>
                                          <p:attrName>ppt_x</p:attrName>
                                          <p:attrName>ppt_y</p:attrName>
                                        </p:attrNameLst>
                                      </p:cBhvr>
                                      <p:rCtr x="0" y="-7523"/>
                                    </p:animMotion>
                                  </p:childTnLst>
                                </p:cTn>
                              </p:par>
                              <p:par>
                                <p:cTn id="106" presetID="64" presetClass="path" presetSubtype="0" accel="50000" decel="50000" fill="hold" nodeType="withEffect">
                                  <p:stCondLst>
                                    <p:cond delay="0"/>
                                  </p:stCondLst>
                                  <p:childTnLst>
                                    <p:animMotion origin="layout" path="M 0 4.07407E-6 L 0 -0.15278 " pathEditMode="relative" rAng="0" ptsTypes="AA">
                                      <p:cBhvr>
                                        <p:cTn id="107" dur="2000" fill="hold"/>
                                        <p:tgtEl>
                                          <p:spTgt spid="28"/>
                                        </p:tgtEl>
                                        <p:attrNameLst>
                                          <p:attrName>ppt_x</p:attrName>
                                          <p:attrName>ppt_y</p:attrName>
                                        </p:attrNameLst>
                                      </p:cBhvr>
                                      <p:rCtr x="0" y="-7639"/>
                                    </p:animMotion>
                                  </p:childTnLst>
                                </p:cTn>
                              </p:par>
                              <p:par>
                                <p:cTn id="108" presetID="64" presetClass="path" presetSubtype="0" accel="50000" decel="50000" fill="hold" nodeType="withEffect">
                                  <p:stCondLst>
                                    <p:cond delay="0"/>
                                  </p:stCondLst>
                                  <p:childTnLst>
                                    <p:animMotion origin="layout" path="M 2.77778E-7 4.07407E-6 L 2.77778E-7 -0.15278 " pathEditMode="relative" rAng="0" ptsTypes="AA">
                                      <p:cBhvr>
                                        <p:cTn id="109" dur="2000" fill="hold"/>
                                        <p:tgtEl>
                                          <p:spTgt spid="29"/>
                                        </p:tgtEl>
                                        <p:attrNameLst>
                                          <p:attrName>ppt_x</p:attrName>
                                          <p:attrName>ppt_y</p:attrName>
                                        </p:attrNameLst>
                                      </p:cBhvr>
                                      <p:rCtr x="0" y="-7639"/>
                                    </p:animMotion>
                                  </p:childTnLst>
                                </p:cTn>
                              </p:par>
                            </p:childTnLst>
                          </p:cTn>
                        </p:par>
                        <p:par>
                          <p:cTn id="110" fill="hold">
                            <p:stCondLst>
                              <p:cond delay="2000"/>
                            </p:stCondLst>
                            <p:childTnLst>
                              <p:par>
                                <p:cTn id="111" presetID="10" presetClass="entr" presetSubtype="0" fill="hold" nodeType="afterEffect">
                                  <p:stCondLst>
                                    <p:cond delay="20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500"/>
                                        <p:tgtEl>
                                          <p:spTgt spid="43"/>
                                        </p:tgtEl>
                                      </p:cBhvr>
                                    </p:animEffect>
                                  </p:childTnLst>
                                </p:cTn>
                              </p:par>
                              <p:par>
                                <p:cTn id="114" presetID="10" presetClass="entr" presetSubtype="0" fill="hold" grpId="0" nodeType="withEffect">
                                  <p:stCondLst>
                                    <p:cond delay="20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500"/>
                                        <p:tgtEl>
                                          <p:spTgt spid="44"/>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fade">
                                      <p:cBhvr>
                                        <p:cTn id="121" dur="500"/>
                                        <p:tgtEl>
                                          <p:spTgt spid="40"/>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fade">
                                      <p:cBhvr>
                                        <p:cTn id="126" dur="500"/>
                                        <p:tgtEl>
                                          <p:spTgt spid="4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P spid="40" grpId="0"/>
      <p:bldP spid="41" grpId="0"/>
      <p:bldP spid="42" grpId="0"/>
      <p:bldP spid="3" grpId="0"/>
      <p:bldP spid="45" grpId="0"/>
      <p:bldP spid="46" grpId="0"/>
      <p:bldP spid="4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A25B7229-3241-468F-9B2B-579994353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951" y="658788"/>
            <a:ext cx="2281048" cy="1616458"/>
          </a:xfrm>
          <a:prstGeom prst="rect">
            <a:avLst/>
          </a:prstGeom>
        </p:spPr>
      </p:pic>
      <p:sp>
        <p:nvSpPr>
          <p:cNvPr id="2" name="Text Placeholder 1">
            <a:extLst>
              <a:ext uri="{FF2B5EF4-FFF2-40B4-BE49-F238E27FC236}">
                <a16:creationId xmlns:a16="http://schemas.microsoft.com/office/drawing/2014/main" id="{6757F7B2-D6C4-4E43-8033-6382DE28E669}"/>
              </a:ext>
            </a:extLst>
          </p:cNvPr>
          <p:cNvSpPr>
            <a:spLocks noGrp="1"/>
          </p:cNvSpPr>
          <p:nvPr>
            <p:ph type="body" sz="quarter" idx="11"/>
          </p:nvPr>
        </p:nvSpPr>
        <p:spPr>
          <a:xfrm>
            <a:off x="1524001" y="0"/>
            <a:ext cx="9144000" cy="630000"/>
          </a:xfrm>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2:7</a:t>
            </a:r>
          </a:p>
        </p:txBody>
      </p:sp>
      <p:pic>
        <p:nvPicPr>
          <p:cNvPr id="5" name="Picture 4">
            <a:extLst>
              <a:ext uri="{FF2B5EF4-FFF2-40B4-BE49-F238E27FC236}">
                <a16:creationId xmlns:a16="http://schemas.microsoft.com/office/drawing/2014/main" id="{668DFA4C-C7D5-43BB-AB36-EF14D76BB8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85409" y="3557492"/>
            <a:ext cx="2161802" cy="564221"/>
          </a:xfrm>
          <a:prstGeom prst="rect">
            <a:avLst/>
          </a:prstGeom>
        </p:spPr>
      </p:pic>
      <p:pic>
        <p:nvPicPr>
          <p:cNvPr id="6" name="Picture 5">
            <a:extLst>
              <a:ext uri="{FF2B5EF4-FFF2-40B4-BE49-F238E27FC236}">
                <a16:creationId xmlns:a16="http://schemas.microsoft.com/office/drawing/2014/main" id="{3A387169-8C64-4919-8764-5F50350FD0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05084" y="4172372"/>
            <a:ext cx="6833392" cy="279231"/>
          </a:xfrm>
          <a:prstGeom prst="rect">
            <a:avLst/>
          </a:prstGeom>
        </p:spPr>
      </p:pic>
      <p:sp>
        <p:nvSpPr>
          <p:cNvPr id="7" name="TextBox 6">
            <a:extLst>
              <a:ext uri="{FF2B5EF4-FFF2-40B4-BE49-F238E27FC236}">
                <a16:creationId xmlns:a16="http://schemas.microsoft.com/office/drawing/2014/main" id="{75F6D293-0B16-43A2-969F-DD7F0E45FBF6}"/>
              </a:ext>
            </a:extLst>
          </p:cNvPr>
          <p:cNvSpPr txBox="1"/>
          <p:nvPr/>
        </p:nvSpPr>
        <p:spPr bwMode="auto">
          <a:xfrm>
            <a:off x="6768000" y="4331041"/>
            <a:ext cx="569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10</a:t>
            </a:r>
          </a:p>
        </p:txBody>
      </p:sp>
      <p:sp>
        <p:nvSpPr>
          <p:cNvPr id="8" name="TextBox 7">
            <a:extLst>
              <a:ext uri="{FF2B5EF4-FFF2-40B4-BE49-F238E27FC236}">
                <a16:creationId xmlns:a16="http://schemas.microsoft.com/office/drawing/2014/main" id="{A0A2E0C1-409A-4C60-ACE7-3D158F5DABFC}"/>
              </a:ext>
            </a:extLst>
          </p:cNvPr>
          <p:cNvSpPr txBox="1"/>
          <p:nvPr/>
        </p:nvSpPr>
        <p:spPr bwMode="auto">
          <a:xfrm>
            <a:off x="4575486" y="4331041"/>
            <a:ext cx="569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a:t>
            </a:r>
          </a:p>
        </p:txBody>
      </p:sp>
      <p:sp>
        <p:nvSpPr>
          <p:cNvPr id="9" name="TextBox 8">
            <a:extLst>
              <a:ext uri="{FF2B5EF4-FFF2-40B4-BE49-F238E27FC236}">
                <a16:creationId xmlns:a16="http://schemas.microsoft.com/office/drawing/2014/main" id="{1003E6E3-C5C4-43DA-BE87-337C26A1FB6A}"/>
              </a:ext>
            </a:extLst>
          </p:cNvPr>
          <p:cNvSpPr txBox="1"/>
          <p:nvPr/>
        </p:nvSpPr>
        <p:spPr bwMode="auto">
          <a:xfrm>
            <a:off x="2411457" y="4331041"/>
            <a:ext cx="569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0</a:t>
            </a:r>
          </a:p>
        </p:txBody>
      </p:sp>
      <p:sp>
        <p:nvSpPr>
          <p:cNvPr id="10" name="TextBox 9">
            <a:extLst>
              <a:ext uri="{FF2B5EF4-FFF2-40B4-BE49-F238E27FC236}">
                <a16:creationId xmlns:a16="http://schemas.microsoft.com/office/drawing/2014/main" id="{62B199BD-E019-40AE-BFE6-8C904C152DF5}"/>
              </a:ext>
            </a:extLst>
          </p:cNvPr>
          <p:cNvSpPr txBox="1"/>
          <p:nvPr/>
        </p:nvSpPr>
        <p:spPr bwMode="auto">
          <a:xfrm>
            <a:off x="8891555" y="4331041"/>
            <a:ext cx="569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15</a:t>
            </a:r>
          </a:p>
        </p:txBody>
      </p:sp>
      <p:pic>
        <p:nvPicPr>
          <p:cNvPr id="11" name="Picture 10">
            <a:extLst>
              <a:ext uri="{FF2B5EF4-FFF2-40B4-BE49-F238E27FC236}">
                <a16:creationId xmlns:a16="http://schemas.microsoft.com/office/drawing/2014/main" id="{6117589D-F753-400E-AA0C-063EB66327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47211" y="3547340"/>
            <a:ext cx="2161802" cy="564221"/>
          </a:xfrm>
          <a:prstGeom prst="rect">
            <a:avLst/>
          </a:prstGeom>
        </p:spPr>
      </p:pic>
      <p:pic>
        <p:nvPicPr>
          <p:cNvPr id="12" name="Picture 11">
            <a:extLst>
              <a:ext uri="{FF2B5EF4-FFF2-40B4-BE49-F238E27FC236}">
                <a16:creationId xmlns:a16="http://schemas.microsoft.com/office/drawing/2014/main" id="{BD55269F-9B30-415D-B221-0889E2545B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052710" y="3543259"/>
            <a:ext cx="2161802" cy="564221"/>
          </a:xfrm>
          <a:prstGeom prst="rect">
            <a:avLst/>
          </a:prstGeom>
        </p:spPr>
      </p:pic>
      <p:sp>
        <p:nvSpPr>
          <p:cNvPr id="18" name="Rectangle 17">
            <a:extLst>
              <a:ext uri="{FF2B5EF4-FFF2-40B4-BE49-F238E27FC236}">
                <a16:creationId xmlns:a16="http://schemas.microsoft.com/office/drawing/2014/main" id="{C50DE561-3195-4B6F-9616-0DFB11C7F0D7}"/>
              </a:ext>
            </a:extLst>
          </p:cNvPr>
          <p:cNvSpPr/>
          <p:nvPr/>
        </p:nvSpPr>
        <p:spPr>
          <a:xfrm>
            <a:off x="4864132" y="4832926"/>
            <a:ext cx="253627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15 – 5 – 5 – 5 = 0</a:t>
            </a:r>
          </a:p>
        </p:txBody>
      </p:sp>
      <p:sp>
        <p:nvSpPr>
          <p:cNvPr id="19" name="Rectangle 18">
            <a:extLst>
              <a:ext uri="{FF2B5EF4-FFF2-40B4-BE49-F238E27FC236}">
                <a16:creationId xmlns:a16="http://schemas.microsoft.com/office/drawing/2014/main" id="{02FE37F0-C14D-491C-A990-D848294C3955}"/>
              </a:ext>
            </a:extLst>
          </p:cNvPr>
          <p:cNvSpPr/>
          <p:nvPr/>
        </p:nvSpPr>
        <p:spPr>
          <a:xfrm>
            <a:off x="5324195" y="5283805"/>
            <a:ext cx="1611339" cy="461665"/>
          </a:xfrm>
          <a:prstGeom prst="rect">
            <a:avLst/>
          </a:prstGeom>
        </p:spPr>
        <p:txBody>
          <a:bodyPr wrap="none">
            <a:spAutoFit/>
          </a:bodyPr>
          <a:lstStyle/>
          <a:p>
            <a:pPr eaLnBrk="0" fontAlgn="base" hangingPunct="0">
              <a:spcBef>
                <a:spcPct val="0"/>
              </a:spcBef>
              <a:spcAft>
                <a:spcPct val="0"/>
              </a:spcAft>
            </a:pPr>
            <a:r>
              <a:rPr lang="en-US" sz="2400" dirty="0">
                <a:solidFill>
                  <a:srgbClr val="000000"/>
                </a:solidFill>
                <a:latin typeface="Myriad Pro" panose="020B0503030403020204" pitchFamily="34" charset="0"/>
              </a:rPr>
              <a:t>15 ÷ 5 = 3</a:t>
            </a:r>
            <a:endParaRPr lang="en-GB" sz="2400" dirty="0">
              <a:solidFill>
                <a:srgbClr val="000000"/>
              </a:solidFill>
              <a:latin typeface="Myriad Pro" panose="020B0503030403020204" pitchFamily="34" charset="0"/>
            </a:endParaRPr>
          </a:p>
        </p:txBody>
      </p:sp>
      <p:sp>
        <p:nvSpPr>
          <p:cNvPr id="20" name="Rectangle 19">
            <a:extLst>
              <a:ext uri="{FF2B5EF4-FFF2-40B4-BE49-F238E27FC236}">
                <a16:creationId xmlns:a16="http://schemas.microsoft.com/office/drawing/2014/main" id="{B3FA0899-F853-4767-ABC2-80C9DCD022BB}"/>
              </a:ext>
            </a:extLst>
          </p:cNvPr>
          <p:cNvSpPr/>
          <p:nvPr/>
        </p:nvSpPr>
        <p:spPr>
          <a:xfrm>
            <a:off x="3401521" y="5722781"/>
            <a:ext cx="5678093" cy="461665"/>
          </a:xfrm>
          <a:prstGeom prst="rect">
            <a:avLst/>
          </a:prstGeom>
        </p:spPr>
        <p:txBody>
          <a:bodyPr wrap="none">
            <a:spAutoFit/>
          </a:bodyPr>
          <a:lstStyle/>
          <a:p>
            <a:pPr eaLnBrk="0" fontAlgn="base" hangingPunct="0">
              <a:spcBef>
                <a:spcPct val="0"/>
              </a:spcBef>
              <a:spcAft>
                <a:spcPct val="0"/>
              </a:spcAft>
            </a:pPr>
            <a:r>
              <a:rPr lang="en-US" sz="2400" dirty="0">
                <a:solidFill>
                  <a:srgbClr val="000000"/>
                </a:solidFill>
                <a:latin typeface="Myriad Pro" panose="020B0503030403020204" pitchFamily="34" charset="0"/>
              </a:rPr>
              <a:t>15 divided into groups of 5 is equal to 3.</a:t>
            </a:r>
            <a:endParaRPr lang="en-GB" sz="2400" dirty="0">
              <a:solidFill>
                <a:srgbClr val="000000"/>
              </a:solidFill>
              <a:latin typeface="Myriad Pro" panose="020B0503030403020204" pitchFamily="34" charset="0"/>
            </a:endParaRPr>
          </a:p>
        </p:txBody>
      </p:sp>
      <p:pic>
        <p:nvPicPr>
          <p:cNvPr id="21" name="Picture 20">
            <a:extLst>
              <a:ext uri="{FF2B5EF4-FFF2-40B4-BE49-F238E27FC236}">
                <a16:creationId xmlns:a16="http://schemas.microsoft.com/office/drawing/2014/main" id="{68439058-ECC4-4488-93B5-EF09F19597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6974" y="980729"/>
            <a:ext cx="508887" cy="515497"/>
          </a:xfrm>
          <a:prstGeom prst="rect">
            <a:avLst/>
          </a:prstGeom>
        </p:spPr>
      </p:pic>
      <p:pic>
        <p:nvPicPr>
          <p:cNvPr id="22" name="Picture 21">
            <a:extLst>
              <a:ext uri="{FF2B5EF4-FFF2-40B4-BE49-F238E27FC236}">
                <a16:creationId xmlns:a16="http://schemas.microsoft.com/office/drawing/2014/main" id="{2B492A31-0CAB-4CAC-815D-9D3A98BCA4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1288" y="1646307"/>
            <a:ext cx="508887" cy="515497"/>
          </a:xfrm>
          <a:prstGeom prst="rect">
            <a:avLst/>
          </a:prstGeom>
        </p:spPr>
      </p:pic>
      <p:pic>
        <p:nvPicPr>
          <p:cNvPr id="23" name="Picture 22">
            <a:extLst>
              <a:ext uri="{FF2B5EF4-FFF2-40B4-BE49-F238E27FC236}">
                <a16:creationId xmlns:a16="http://schemas.microsoft.com/office/drawing/2014/main" id="{2570C27A-97BF-44D4-8E30-2392D0D38B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4365" y="1646886"/>
            <a:ext cx="508887" cy="515497"/>
          </a:xfrm>
          <a:prstGeom prst="rect">
            <a:avLst/>
          </a:prstGeom>
        </p:spPr>
      </p:pic>
      <p:pic>
        <p:nvPicPr>
          <p:cNvPr id="24" name="Picture 23">
            <a:extLst>
              <a:ext uri="{FF2B5EF4-FFF2-40B4-BE49-F238E27FC236}">
                <a16:creationId xmlns:a16="http://schemas.microsoft.com/office/drawing/2014/main" id="{653DB03A-843D-4741-AA46-8986BE0E7C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5436" y="1480510"/>
            <a:ext cx="508887" cy="515497"/>
          </a:xfrm>
          <a:prstGeom prst="rect">
            <a:avLst/>
          </a:prstGeom>
        </p:spPr>
      </p:pic>
      <p:pic>
        <p:nvPicPr>
          <p:cNvPr id="25" name="Picture 24">
            <a:extLst>
              <a:ext uri="{FF2B5EF4-FFF2-40B4-BE49-F238E27FC236}">
                <a16:creationId xmlns:a16="http://schemas.microsoft.com/office/drawing/2014/main" id="{8B894F5B-7FC8-4FF8-B67A-4D9EFD5127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8254" y="805927"/>
            <a:ext cx="508887" cy="515497"/>
          </a:xfrm>
          <a:prstGeom prst="rect">
            <a:avLst/>
          </a:prstGeom>
        </p:spPr>
      </p:pic>
      <p:pic>
        <p:nvPicPr>
          <p:cNvPr id="26" name="Picture 25">
            <a:extLst>
              <a:ext uri="{FF2B5EF4-FFF2-40B4-BE49-F238E27FC236}">
                <a16:creationId xmlns:a16="http://schemas.microsoft.com/office/drawing/2014/main" id="{DC486B88-4DEE-415F-842C-0AA0463E55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675" y="1628801"/>
            <a:ext cx="508887" cy="515497"/>
          </a:xfrm>
          <a:prstGeom prst="rect">
            <a:avLst/>
          </a:prstGeom>
        </p:spPr>
      </p:pic>
      <p:pic>
        <p:nvPicPr>
          <p:cNvPr id="27" name="Picture 26">
            <a:extLst>
              <a:ext uri="{FF2B5EF4-FFF2-40B4-BE49-F238E27FC236}">
                <a16:creationId xmlns:a16="http://schemas.microsoft.com/office/drawing/2014/main" id="{102A802A-42C0-42D7-A38C-1AB2BA9A71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0342" y="764705"/>
            <a:ext cx="508887" cy="515497"/>
          </a:xfrm>
          <a:prstGeom prst="rect">
            <a:avLst/>
          </a:prstGeom>
        </p:spPr>
      </p:pic>
      <p:pic>
        <p:nvPicPr>
          <p:cNvPr id="28" name="Picture 27">
            <a:extLst>
              <a:ext uri="{FF2B5EF4-FFF2-40B4-BE49-F238E27FC236}">
                <a16:creationId xmlns:a16="http://schemas.microsoft.com/office/drawing/2014/main" id="{3351FA50-34A1-4085-9E82-C07EF28A10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6949" y="980729"/>
            <a:ext cx="508887" cy="515497"/>
          </a:xfrm>
          <a:prstGeom prst="rect">
            <a:avLst/>
          </a:prstGeom>
        </p:spPr>
      </p:pic>
      <p:pic>
        <p:nvPicPr>
          <p:cNvPr id="29" name="Picture 28">
            <a:extLst>
              <a:ext uri="{FF2B5EF4-FFF2-40B4-BE49-F238E27FC236}">
                <a16:creationId xmlns:a16="http://schemas.microsoft.com/office/drawing/2014/main" id="{FE0FFBA1-F5F1-4D47-B060-127C2FF380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6446" y="1700809"/>
            <a:ext cx="508887" cy="515497"/>
          </a:xfrm>
          <a:prstGeom prst="rect">
            <a:avLst/>
          </a:prstGeom>
        </p:spPr>
      </p:pic>
      <p:pic>
        <p:nvPicPr>
          <p:cNvPr id="30" name="Picture 29">
            <a:extLst>
              <a:ext uri="{FF2B5EF4-FFF2-40B4-BE49-F238E27FC236}">
                <a16:creationId xmlns:a16="http://schemas.microsoft.com/office/drawing/2014/main" id="{C5D7AF55-D3B9-4ED7-8825-3541979636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3298" y="1484785"/>
            <a:ext cx="508887" cy="515497"/>
          </a:xfrm>
          <a:prstGeom prst="rect">
            <a:avLst/>
          </a:prstGeom>
        </p:spPr>
      </p:pic>
      <p:pic>
        <p:nvPicPr>
          <p:cNvPr id="31" name="Picture 30">
            <a:extLst>
              <a:ext uri="{FF2B5EF4-FFF2-40B4-BE49-F238E27FC236}">
                <a16:creationId xmlns:a16="http://schemas.microsoft.com/office/drawing/2014/main" id="{B3BC8E1E-71B2-414D-BCEF-65DD450EE2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7209" y="760430"/>
            <a:ext cx="508887" cy="515497"/>
          </a:xfrm>
          <a:prstGeom prst="rect">
            <a:avLst/>
          </a:prstGeom>
        </p:spPr>
      </p:pic>
      <p:pic>
        <p:nvPicPr>
          <p:cNvPr id="32" name="Picture 31">
            <a:extLst>
              <a:ext uri="{FF2B5EF4-FFF2-40B4-BE49-F238E27FC236}">
                <a16:creationId xmlns:a16="http://schemas.microsoft.com/office/drawing/2014/main" id="{E739A5EC-9C71-4AB6-8772-78D967991E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3128" y="908721"/>
            <a:ext cx="508887" cy="515497"/>
          </a:xfrm>
          <a:prstGeom prst="rect">
            <a:avLst/>
          </a:prstGeom>
        </p:spPr>
      </p:pic>
      <p:pic>
        <p:nvPicPr>
          <p:cNvPr id="33" name="Picture 32">
            <a:extLst>
              <a:ext uri="{FF2B5EF4-FFF2-40B4-BE49-F238E27FC236}">
                <a16:creationId xmlns:a16="http://schemas.microsoft.com/office/drawing/2014/main" id="{BE57C7BC-A495-4FC3-B1DE-2B7C1665B1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5251" y="1660793"/>
            <a:ext cx="508887" cy="515497"/>
          </a:xfrm>
          <a:prstGeom prst="rect">
            <a:avLst/>
          </a:prstGeom>
        </p:spPr>
      </p:pic>
      <p:pic>
        <p:nvPicPr>
          <p:cNvPr id="34" name="Picture 33">
            <a:extLst>
              <a:ext uri="{FF2B5EF4-FFF2-40B4-BE49-F238E27FC236}">
                <a16:creationId xmlns:a16="http://schemas.microsoft.com/office/drawing/2014/main" id="{77E509E3-A0F0-42BB-B471-281B91B36E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1860" y="1113304"/>
            <a:ext cx="508887" cy="515497"/>
          </a:xfrm>
          <a:prstGeom prst="rect">
            <a:avLst/>
          </a:prstGeom>
        </p:spPr>
      </p:pic>
      <p:pic>
        <p:nvPicPr>
          <p:cNvPr id="35" name="Picture 34">
            <a:extLst>
              <a:ext uri="{FF2B5EF4-FFF2-40B4-BE49-F238E27FC236}">
                <a16:creationId xmlns:a16="http://schemas.microsoft.com/office/drawing/2014/main" id="{6C9AE384-0F30-48F5-B977-CEC91C0E94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0572" y="1034670"/>
            <a:ext cx="508887" cy="515497"/>
          </a:xfrm>
          <a:prstGeom prst="rect">
            <a:avLst/>
          </a:prstGeom>
        </p:spPr>
      </p:pic>
      <p:sp>
        <p:nvSpPr>
          <p:cNvPr id="36" name="Rectangle 35">
            <a:extLst>
              <a:ext uri="{FF2B5EF4-FFF2-40B4-BE49-F238E27FC236}">
                <a16:creationId xmlns:a16="http://schemas.microsoft.com/office/drawing/2014/main" id="{56FE1915-7466-46E2-92C4-7D795EB2623A}"/>
              </a:ext>
            </a:extLst>
          </p:cNvPr>
          <p:cNvSpPr/>
          <p:nvPr/>
        </p:nvSpPr>
        <p:spPr>
          <a:xfrm>
            <a:off x="3491190" y="3140969"/>
            <a:ext cx="590226" cy="461665"/>
          </a:xfrm>
          <a:prstGeom prst="rect">
            <a:avLst/>
          </a:prstGeom>
        </p:spPr>
        <p:txBody>
          <a:bodyPr wrap="none">
            <a:spAutoFit/>
          </a:bodyPr>
          <a:lstStyle/>
          <a:p>
            <a:pPr eaLnBrk="0" fontAlgn="base" hangingPunct="0">
              <a:spcBef>
                <a:spcPct val="0"/>
              </a:spcBef>
              <a:spcAft>
                <a:spcPct val="0"/>
              </a:spcAft>
            </a:pPr>
            <a:r>
              <a:rPr lang="en-GB" sz="2400" dirty="0">
                <a:solidFill>
                  <a:srgbClr val="00628C"/>
                </a:solidFill>
                <a:latin typeface="Myriad Pro" panose="020B0503030403020204" pitchFamily="34" charset="0"/>
              </a:rPr>
              <a:t>– 5</a:t>
            </a:r>
            <a:endParaRPr lang="en-GB" sz="2400" dirty="0">
              <a:solidFill>
                <a:srgbClr val="00628C"/>
              </a:solidFill>
              <a:latin typeface="Arial" panose="020B0604020202020204" pitchFamily="34" charset="0"/>
            </a:endParaRPr>
          </a:p>
        </p:txBody>
      </p:sp>
      <p:sp>
        <p:nvSpPr>
          <p:cNvPr id="37" name="Rectangle 36">
            <a:extLst>
              <a:ext uri="{FF2B5EF4-FFF2-40B4-BE49-F238E27FC236}">
                <a16:creationId xmlns:a16="http://schemas.microsoft.com/office/drawing/2014/main" id="{B5241311-DB25-4FC8-8BEA-3B98A153E0DD}"/>
              </a:ext>
            </a:extLst>
          </p:cNvPr>
          <p:cNvSpPr/>
          <p:nvPr/>
        </p:nvSpPr>
        <p:spPr>
          <a:xfrm>
            <a:off x="5664844" y="3140969"/>
            <a:ext cx="590226" cy="461665"/>
          </a:xfrm>
          <a:prstGeom prst="rect">
            <a:avLst/>
          </a:prstGeom>
        </p:spPr>
        <p:txBody>
          <a:bodyPr wrap="none">
            <a:spAutoFit/>
          </a:bodyPr>
          <a:lstStyle/>
          <a:p>
            <a:pPr eaLnBrk="0" fontAlgn="base" hangingPunct="0">
              <a:spcBef>
                <a:spcPct val="0"/>
              </a:spcBef>
              <a:spcAft>
                <a:spcPct val="0"/>
              </a:spcAft>
            </a:pPr>
            <a:r>
              <a:rPr lang="en-GB" sz="2400" dirty="0">
                <a:solidFill>
                  <a:srgbClr val="00628C"/>
                </a:solidFill>
                <a:latin typeface="Myriad Pro" panose="020B0503030403020204" pitchFamily="34" charset="0"/>
              </a:rPr>
              <a:t>– 5</a:t>
            </a:r>
            <a:endParaRPr lang="en-GB" sz="2400" dirty="0">
              <a:solidFill>
                <a:srgbClr val="00628C"/>
              </a:solidFill>
              <a:latin typeface="Arial" panose="020B0604020202020204" pitchFamily="34" charset="0"/>
            </a:endParaRPr>
          </a:p>
        </p:txBody>
      </p:sp>
      <p:sp>
        <p:nvSpPr>
          <p:cNvPr id="38" name="Rectangle 37">
            <a:extLst>
              <a:ext uri="{FF2B5EF4-FFF2-40B4-BE49-F238E27FC236}">
                <a16:creationId xmlns:a16="http://schemas.microsoft.com/office/drawing/2014/main" id="{9C5A40B0-B21D-4126-8FC2-980767A69B3A}"/>
              </a:ext>
            </a:extLst>
          </p:cNvPr>
          <p:cNvSpPr/>
          <p:nvPr/>
        </p:nvSpPr>
        <p:spPr>
          <a:xfrm>
            <a:off x="7838498" y="3140969"/>
            <a:ext cx="590226" cy="461665"/>
          </a:xfrm>
          <a:prstGeom prst="rect">
            <a:avLst/>
          </a:prstGeom>
        </p:spPr>
        <p:txBody>
          <a:bodyPr wrap="none">
            <a:spAutoFit/>
          </a:bodyPr>
          <a:lstStyle/>
          <a:p>
            <a:pPr eaLnBrk="0" fontAlgn="base" hangingPunct="0">
              <a:spcBef>
                <a:spcPct val="0"/>
              </a:spcBef>
              <a:spcAft>
                <a:spcPct val="0"/>
              </a:spcAft>
            </a:pPr>
            <a:r>
              <a:rPr lang="en-GB" sz="2400" dirty="0">
                <a:solidFill>
                  <a:srgbClr val="00628C"/>
                </a:solidFill>
                <a:latin typeface="Myriad Pro" panose="020B0503030403020204" pitchFamily="34" charset="0"/>
              </a:rPr>
              <a:t>– 5</a:t>
            </a:r>
            <a:endParaRPr lang="en-GB" sz="2400" dirty="0">
              <a:solidFill>
                <a:srgbClr val="00628C"/>
              </a:solidFill>
              <a:latin typeface="Arial" panose="020B0604020202020204" pitchFamily="34" charset="0"/>
            </a:endParaRPr>
          </a:p>
        </p:txBody>
      </p:sp>
      <p:pic>
        <p:nvPicPr>
          <p:cNvPr id="13" name="Picture 12">
            <a:extLst>
              <a:ext uri="{FF2B5EF4-FFF2-40B4-BE49-F238E27FC236}">
                <a16:creationId xmlns:a16="http://schemas.microsoft.com/office/drawing/2014/main" id="{F34F2362-CC68-4D58-907F-F0FAB7770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2208" y="724753"/>
            <a:ext cx="2437167" cy="1549720"/>
          </a:xfrm>
          <a:prstGeom prst="rect">
            <a:avLst/>
          </a:prstGeom>
        </p:spPr>
      </p:pic>
      <p:pic>
        <p:nvPicPr>
          <p:cNvPr id="40" name="Picture 39">
            <a:extLst>
              <a:ext uri="{FF2B5EF4-FFF2-40B4-BE49-F238E27FC236}">
                <a16:creationId xmlns:a16="http://schemas.microsoft.com/office/drawing/2014/main" id="{C87F0946-CF58-4604-B872-E1281670FA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46898" y="678984"/>
            <a:ext cx="2243065" cy="1652784"/>
          </a:xfrm>
          <a:prstGeom prst="rect">
            <a:avLst/>
          </a:prstGeom>
        </p:spPr>
      </p:pic>
      <p:pic>
        <p:nvPicPr>
          <p:cNvPr id="43" name="Picture 42">
            <a:extLst>
              <a:ext uri="{FF2B5EF4-FFF2-40B4-BE49-F238E27FC236}">
                <a16:creationId xmlns:a16="http://schemas.microsoft.com/office/drawing/2014/main" id="{76BDE342-BFFD-4B24-A906-846C8611BFA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663612" y="2666530"/>
            <a:ext cx="6816764" cy="515497"/>
          </a:xfrm>
          <a:prstGeom prst="rect">
            <a:avLst/>
          </a:prstGeom>
        </p:spPr>
      </p:pic>
      <p:sp>
        <p:nvSpPr>
          <p:cNvPr id="44" name="Rectangle 43">
            <a:extLst>
              <a:ext uri="{FF2B5EF4-FFF2-40B4-BE49-F238E27FC236}">
                <a16:creationId xmlns:a16="http://schemas.microsoft.com/office/drawing/2014/main" id="{DFC73D99-1459-4B63-BFDF-DADBFBA1F9DF}"/>
              </a:ext>
            </a:extLst>
          </p:cNvPr>
          <p:cNvSpPr/>
          <p:nvPr/>
        </p:nvSpPr>
        <p:spPr>
          <a:xfrm>
            <a:off x="5480383" y="2348881"/>
            <a:ext cx="1053302" cy="461665"/>
          </a:xfrm>
          <a:prstGeom prst="rect">
            <a:avLst/>
          </a:prstGeom>
        </p:spPr>
        <p:txBody>
          <a:bodyPr wrap="none">
            <a:spAutoFit/>
          </a:bodyPr>
          <a:lstStyle/>
          <a:p>
            <a:pPr algn="ctr" eaLnBrk="0" fontAlgn="base" hangingPunct="0">
              <a:spcBef>
                <a:spcPct val="0"/>
              </a:spcBef>
              <a:spcAft>
                <a:spcPct val="0"/>
              </a:spcAft>
            </a:pPr>
            <a:r>
              <a:rPr lang="en-US" sz="2400" b="1" dirty="0">
                <a:solidFill>
                  <a:srgbClr val="000000"/>
                </a:solidFill>
                <a:latin typeface="Myriad Pro" panose="020B0503030403020204" pitchFamily="34" charset="0"/>
              </a:rPr>
              <a:t>3</a:t>
            </a:r>
            <a:r>
              <a:rPr lang="en-US" sz="2400" dirty="0">
                <a:solidFill>
                  <a:srgbClr val="000000"/>
                </a:solidFill>
                <a:latin typeface="Myriad Pro" panose="020B0503030403020204" pitchFamily="34" charset="0"/>
              </a:rPr>
              <a:t> fives</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250458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3" presetClass="emph" presetSubtype="2" autoRev="1" fill="hold" grpId="0" nodeType="withEffect">
                                  <p:stCondLst>
                                    <p:cond delay="0"/>
                                  </p:stCondLst>
                                  <p:childTnLst>
                                    <p:animClr clrSpc="rgb" dir="cw">
                                      <p:cBhvr override="childStyle">
                                        <p:cTn id="12" dur="500" fill="hold"/>
                                        <p:tgtEl>
                                          <p:spTgt spid="7"/>
                                        </p:tgtEl>
                                        <p:attrNameLst>
                                          <p:attrName>style.color</p:attrName>
                                        </p:attrNameLst>
                                      </p:cBhvr>
                                      <p:to>
                                        <a:srgbClr val="FF0000"/>
                                      </p:to>
                                    </p:animClr>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000"/>
                            </p:stCondLst>
                            <p:childTnLst>
                              <p:par>
                                <p:cTn id="17" presetID="10" presetClass="exit" presetSubtype="0" fill="hold" nodeType="after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2"/>
                                        </p:tgtEl>
                                      </p:cBhvr>
                                    </p:animEffect>
                                    <p:set>
                                      <p:cBhvr>
                                        <p:cTn id="34" dur="1" fill="hold">
                                          <p:stCondLst>
                                            <p:cond delay="499"/>
                                          </p:stCondLst>
                                        </p:cTn>
                                        <p:tgtEl>
                                          <p:spTgt spid="4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3" presetClass="emph" presetSubtype="2" autoRev="1" fill="hold" grpId="0" nodeType="withEffect">
                                  <p:stCondLst>
                                    <p:cond delay="0"/>
                                  </p:stCondLst>
                                  <p:childTnLst>
                                    <p:animClr clrSpc="rgb" dir="cw">
                                      <p:cBhvr override="childStyle">
                                        <p:cTn id="44" dur="500" fill="hold"/>
                                        <p:tgtEl>
                                          <p:spTgt spid="8"/>
                                        </p:tgtEl>
                                        <p:attrNameLst>
                                          <p:attrName>style.color</p:attrName>
                                        </p:attrNameLst>
                                      </p:cBhvr>
                                      <p:to>
                                        <a:srgbClr val="FF0000"/>
                                      </p:to>
                                    </p:animClr>
                                  </p:childTnLst>
                                </p:cTn>
                              </p:par>
                              <p:par>
                                <p:cTn id="45" presetID="10"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1000"/>
                            </p:stCondLst>
                            <p:childTnLst>
                              <p:par>
                                <p:cTn id="49" presetID="10" presetClass="exit" presetSubtype="0" fill="hold" nodeType="afterEffect">
                                  <p:stCondLst>
                                    <p:cond delay="0"/>
                                  </p:stCondLst>
                                  <p:childTnLst>
                                    <p:animEffect transition="out" filter="fade">
                                      <p:cBhvr>
                                        <p:cTn id="50" dur="500"/>
                                        <p:tgtEl>
                                          <p:spTgt spid="40"/>
                                        </p:tgtEl>
                                      </p:cBhvr>
                                    </p:animEffect>
                                    <p:set>
                                      <p:cBhvr>
                                        <p:cTn id="51" dur="1" fill="hold">
                                          <p:stCondLst>
                                            <p:cond delay="499"/>
                                          </p:stCondLst>
                                        </p:cTn>
                                        <p:tgtEl>
                                          <p:spTgt spid="4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9"/>
                                        </p:tgtEl>
                                      </p:cBhvr>
                                    </p:animEffect>
                                    <p:set>
                                      <p:cBhvr>
                                        <p:cTn id="57" dur="1" fill="hold">
                                          <p:stCondLst>
                                            <p:cond delay="499"/>
                                          </p:stCondLst>
                                        </p:cTn>
                                        <p:tgtEl>
                                          <p:spTgt spid="2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8"/>
                                        </p:tgtEl>
                                      </p:cBhvr>
                                    </p:animEffect>
                                    <p:set>
                                      <p:cBhvr>
                                        <p:cTn id="60" dur="1" fill="hold">
                                          <p:stCondLst>
                                            <p:cond delay="499"/>
                                          </p:stCondLst>
                                        </p:cTn>
                                        <p:tgtEl>
                                          <p:spTgt spid="28"/>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7"/>
                                        </p:tgtEl>
                                      </p:cBhvr>
                                    </p:animEffect>
                                    <p:set>
                                      <p:cBhvr>
                                        <p:cTn id="63" dur="1" fill="hold">
                                          <p:stCondLst>
                                            <p:cond delay="499"/>
                                          </p:stCondLst>
                                        </p:cTn>
                                        <p:tgtEl>
                                          <p:spTgt spid="27"/>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6"/>
                                        </p:tgtEl>
                                      </p:cBhvr>
                                    </p:animEffect>
                                    <p:set>
                                      <p:cBhvr>
                                        <p:cTn id="66" dur="1" fill="hold">
                                          <p:stCondLst>
                                            <p:cond delay="499"/>
                                          </p:stCondLst>
                                        </p:cTn>
                                        <p:tgtEl>
                                          <p:spTgt spid="2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right)">
                                      <p:cBhvr>
                                        <p:cTn id="71" dur="500"/>
                                        <p:tgtEl>
                                          <p:spTgt spid="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3" presetClass="emph" presetSubtype="2" autoRev="1" fill="hold" grpId="0" nodeType="withEffect">
                                  <p:stCondLst>
                                    <p:cond delay="0"/>
                                  </p:stCondLst>
                                  <p:childTnLst>
                                    <p:animClr clrSpc="rgb" dir="cw">
                                      <p:cBhvr override="childStyle">
                                        <p:cTn id="76" dur="500" fill="hold"/>
                                        <p:tgtEl>
                                          <p:spTgt spid="9"/>
                                        </p:tgtEl>
                                        <p:attrNameLst>
                                          <p:attrName>style.color</p:attrName>
                                        </p:attrNameLst>
                                      </p:cBhvr>
                                      <p:to>
                                        <a:srgbClr val="FF0000"/>
                                      </p:to>
                                    </p:animClr>
                                  </p:childTnLst>
                                </p:cTn>
                              </p:par>
                              <p:par>
                                <p:cTn id="77" presetID="10" presetClass="entr" presetSubtype="0"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childTnLst>
                          </p:cTn>
                        </p:par>
                        <p:par>
                          <p:cTn id="80" fill="hold">
                            <p:stCondLst>
                              <p:cond delay="1000"/>
                            </p:stCondLst>
                            <p:childTnLst>
                              <p:par>
                                <p:cTn id="81" presetID="10" presetClass="exit" presetSubtype="0" fill="hold" nodeType="afterEffect">
                                  <p:stCondLst>
                                    <p:cond delay="0"/>
                                  </p:stCondLst>
                                  <p:childTnLst>
                                    <p:animEffect transition="out" filter="fade">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35"/>
                                        </p:tgtEl>
                                      </p:cBhvr>
                                    </p:animEffect>
                                    <p:set>
                                      <p:cBhvr>
                                        <p:cTn id="86" dur="1" fill="hold">
                                          <p:stCondLst>
                                            <p:cond delay="499"/>
                                          </p:stCondLst>
                                        </p:cTn>
                                        <p:tgtEl>
                                          <p:spTgt spid="35"/>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2"/>
                                        </p:tgtEl>
                                      </p:cBhvr>
                                    </p:animEffect>
                                    <p:set>
                                      <p:cBhvr>
                                        <p:cTn id="89" dur="1" fill="hold">
                                          <p:stCondLst>
                                            <p:cond delay="499"/>
                                          </p:stCondLst>
                                        </p:cTn>
                                        <p:tgtEl>
                                          <p:spTgt spid="2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1"/>
                                        </p:tgtEl>
                                      </p:cBhvr>
                                    </p:animEffect>
                                    <p:set>
                                      <p:cBhvr>
                                        <p:cTn id="92" dur="1" fill="hold">
                                          <p:stCondLst>
                                            <p:cond delay="499"/>
                                          </p:stCondLst>
                                        </p:cTn>
                                        <p:tgtEl>
                                          <p:spTgt spid="21"/>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23"/>
                                        </p:tgtEl>
                                      </p:cBhvr>
                                    </p:animEffect>
                                    <p:set>
                                      <p:cBhvr>
                                        <p:cTn id="95" dur="1" fill="hold">
                                          <p:stCondLst>
                                            <p:cond delay="499"/>
                                          </p:stCondLst>
                                        </p:cTn>
                                        <p:tgtEl>
                                          <p:spTgt spid="23"/>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25"/>
                                        </p:tgtEl>
                                      </p:cBhvr>
                                    </p:animEffect>
                                    <p:set>
                                      <p:cBhvr>
                                        <p:cTn id="98" dur="1" fill="hold">
                                          <p:stCondLst>
                                            <p:cond delay="499"/>
                                          </p:stCondLst>
                                        </p:cTn>
                                        <p:tgtEl>
                                          <p:spTgt spid="25"/>
                                        </p:tgtEl>
                                        <p:attrNameLst>
                                          <p:attrName>style.visibility</p:attrName>
                                        </p:attrNameLst>
                                      </p:cBhvr>
                                      <p:to>
                                        <p:strVal val="hidden"/>
                                      </p:to>
                                    </p:set>
                                  </p:childTnLst>
                                </p:cTn>
                              </p:par>
                            </p:childTnLst>
                          </p:cTn>
                        </p:par>
                        <p:par>
                          <p:cTn id="99" fill="hold">
                            <p:stCondLst>
                              <p:cond delay="1500"/>
                            </p:stCondLst>
                            <p:childTnLst>
                              <p:par>
                                <p:cTn id="100" presetID="10" presetClass="entr" presetSubtype="0" fill="hold" nodeType="afterEffect">
                                  <p:stCondLst>
                                    <p:cond delay="20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500"/>
                                        <p:tgtEl>
                                          <p:spTgt spid="4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fade">
                                      <p:cBhvr>
                                        <p:cTn id="110" dur="500"/>
                                        <p:tgtEl>
                                          <p:spTgt spid="1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fade">
                                      <p:cBhvr>
                                        <p:cTn id="115" dur="500"/>
                                        <p:tgtEl>
                                          <p:spTgt spid="19"/>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fade">
                                      <p:cBhvr>
                                        <p:cTn id="1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8" grpId="0"/>
      <p:bldP spid="19" grpId="0"/>
      <p:bldP spid="20" grpId="0"/>
      <p:bldP spid="36" grpId="0"/>
      <p:bldP spid="37" grpId="0"/>
      <p:bldP spid="38" grpId="0"/>
      <p:bldP spid="4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56F54426-D608-463C-A71B-2FFAA12E5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370" y="1666299"/>
            <a:ext cx="844369" cy="1724477"/>
          </a:xfrm>
          <a:prstGeom prst="rect">
            <a:avLst/>
          </a:prstGeom>
        </p:spPr>
      </p:pic>
      <p:pic>
        <p:nvPicPr>
          <p:cNvPr id="33" name="Picture 32">
            <a:extLst>
              <a:ext uri="{FF2B5EF4-FFF2-40B4-BE49-F238E27FC236}">
                <a16:creationId xmlns:a16="http://schemas.microsoft.com/office/drawing/2014/main" id="{AB9505C7-DFD3-4C63-A484-C927F1C49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6068" y="1268760"/>
            <a:ext cx="513769" cy="2086348"/>
          </a:xfrm>
          <a:prstGeom prst="rect">
            <a:avLst/>
          </a:prstGeom>
        </p:spPr>
      </p:pic>
      <p:sp>
        <p:nvSpPr>
          <p:cNvPr id="2" name="Text Placeholder 1">
            <a:extLst>
              <a:ext uri="{FF2B5EF4-FFF2-40B4-BE49-F238E27FC236}">
                <a16:creationId xmlns:a16="http://schemas.microsoft.com/office/drawing/2014/main" id="{EB79F934-3DC7-48F3-9F0D-0667BF5B673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2:8</a:t>
            </a:r>
          </a:p>
        </p:txBody>
      </p:sp>
      <p:sp>
        <p:nvSpPr>
          <p:cNvPr id="3" name="Rectangle 2">
            <a:extLst>
              <a:ext uri="{FF2B5EF4-FFF2-40B4-BE49-F238E27FC236}">
                <a16:creationId xmlns:a16="http://schemas.microsoft.com/office/drawing/2014/main" id="{01616178-6036-4961-9567-EF81C9C9FE10}"/>
              </a:ext>
            </a:extLst>
          </p:cNvPr>
          <p:cNvSpPr/>
          <p:nvPr/>
        </p:nvSpPr>
        <p:spPr>
          <a:xfrm>
            <a:off x="2476709" y="764705"/>
            <a:ext cx="7238585"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8 balloons, 2 to each child. How many get balloons?</a:t>
            </a:r>
            <a:endParaRPr lang="en-GB" sz="2400" dirty="0">
              <a:solidFill>
                <a:srgbClr val="000000"/>
              </a:solidFill>
              <a:latin typeface="Myriad Pro" panose="020B0503030403020204" pitchFamily="34" charset="0"/>
            </a:endParaRPr>
          </a:p>
        </p:txBody>
      </p:sp>
      <p:pic>
        <p:nvPicPr>
          <p:cNvPr id="7" name="Picture 6">
            <a:extLst>
              <a:ext uri="{FF2B5EF4-FFF2-40B4-BE49-F238E27FC236}">
                <a16:creationId xmlns:a16="http://schemas.microsoft.com/office/drawing/2014/main" id="{385B196D-65E7-4767-B69B-795918C014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27892" y="3212976"/>
            <a:ext cx="1236398" cy="2194989"/>
          </a:xfrm>
          <a:prstGeom prst="rect">
            <a:avLst/>
          </a:prstGeom>
        </p:spPr>
      </p:pic>
      <p:pic>
        <p:nvPicPr>
          <p:cNvPr id="8" name="Picture 7">
            <a:extLst>
              <a:ext uri="{FF2B5EF4-FFF2-40B4-BE49-F238E27FC236}">
                <a16:creationId xmlns:a16="http://schemas.microsoft.com/office/drawing/2014/main" id="{E62A4AE5-69CD-45CB-A226-D089CCBFFA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49487" y="3212976"/>
            <a:ext cx="1426574" cy="2194989"/>
          </a:xfrm>
          <a:prstGeom prst="rect">
            <a:avLst/>
          </a:prstGeom>
        </p:spPr>
      </p:pic>
      <p:pic>
        <p:nvPicPr>
          <p:cNvPr id="9" name="Picture 8">
            <a:extLst>
              <a:ext uri="{FF2B5EF4-FFF2-40B4-BE49-F238E27FC236}">
                <a16:creationId xmlns:a16="http://schemas.microsoft.com/office/drawing/2014/main" id="{A05A8949-8960-4426-937B-F9330134EFE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835663" y="5409108"/>
            <a:ext cx="1080120" cy="624569"/>
          </a:xfrm>
          <a:prstGeom prst="rect">
            <a:avLst/>
          </a:prstGeom>
        </p:spPr>
      </p:pic>
      <p:pic>
        <p:nvPicPr>
          <p:cNvPr id="27" name="Picture 26">
            <a:extLst>
              <a:ext uri="{FF2B5EF4-FFF2-40B4-BE49-F238E27FC236}">
                <a16:creationId xmlns:a16="http://schemas.microsoft.com/office/drawing/2014/main" id="{359CEEA6-7170-4481-946F-8F6861290C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0921" y="2300755"/>
            <a:ext cx="817563" cy="1264319"/>
          </a:xfrm>
          <a:prstGeom prst="rect">
            <a:avLst/>
          </a:prstGeom>
        </p:spPr>
      </p:pic>
      <p:pic>
        <p:nvPicPr>
          <p:cNvPr id="29" name="Picture 28">
            <a:extLst>
              <a:ext uri="{FF2B5EF4-FFF2-40B4-BE49-F238E27FC236}">
                <a16:creationId xmlns:a16="http://schemas.microsoft.com/office/drawing/2014/main" id="{48F34B81-E492-4818-9F5E-A9B12C3D23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9324" y="1657637"/>
            <a:ext cx="696938" cy="1795958"/>
          </a:xfrm>
          <a:prstGeom prst="rect">
            <a:avLst/>
          </a:prstGeom>
        </p:spPr>
      </p:pic>
      <p:pic>
        <p:nvPicPr>
          <p:cNvPr id="31" name="Picture 30">
            <a:extLst>
              <a:ext uri="{FF2B5EF4-FFF2-40B4-BE49-F238E27FC236}">
                <a16:creationId xmlns:a16="http://schemas.microsoft.com/office/drawing/2014/main" id="{CF8418E0-EB89-4EE8-9042-52E2CC2D02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0509" y="1990998"/>
            <a:ext cx="451223" cy="1505566"/>
          </a:xfrm>
          <a:prstGeom prst="rect">
            <a:avLst/>
          </a:prstGeom>
        </p:spPr>
      </p:pic>
      <p:pic>
        <p:nvPicPr>
          <p:cNvPr id="35" name="Picture 34">
            <a:extLst>
              <a:ext uri="{FF2B5EF4-FFF2-40B4-BE49-F238E27FC236}">
                <a16:creationId xmlns:a16="http://schemas.microsoft.com/office/drawing/2014/main" id="{349F7FF4-7622-49CC-AF2B-B4C66625B2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18922" y="1414499"/>
            <a:ext cx="397612" cy="1983594"/>
          </a:xfrm>
          <a:prstGeom prst="rect">
            <a:avLst/>
          </a:prstGeom>
        </p:spPr>
      </p:pic>
      <p:pic>
        <p:nvPicPr>
          <p:cNvPr id="37" name="Picture 36">
            <a:extLst>
              <a:ext uri="{FF2B5EF4-FFF2-40B4-BE49-F238E27FC236}">
                <a16:creationId xmlns:a16="http://schemas.microsoft.com/office/drawing/2014/main" id="{51D824CA-6160-439E-8A71-18CA6F76EDF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26408" y="2055755"/>
            <a:ext cx="419950" cy="1322396"/>
          </a:xfrm>
          <a:prstGeom prst="rect">
            <a:avLst/>
          </a:prstGeom>
        </p:spPr>
      </p:pic>
      <p:pic>
        <p:nvPicPr>
          <p:cNvPr id="43" name="Picture 42">
            <a:extLst>
              <a:ext uri="{FF2B5EF4-FFF2-40B4-BE49-F238E27FC236}">
                <a16:creationId xmlns:a16="http://schemas.microsoft.com/office/drawing/2014/main" id="{3CA03232-DA50-487C-BD46-E279F079A25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65070" y="2242803"/>
            <a:ext cx="884576" cy="1308994"/>
          </a:xfrm>
          <a:prstGeom prst="rect">
            <a:avLst/>
          </a:prstGeom>
        </p:spPr>
      </p:pic>
      <p:pic>
        <p:nvPicPr>
          <p:cNvPr id="44" name="Picture 43">
            <a:extLst>
              <a:ext uri="{FF2B5EF4-FFF2-40B4-BE49-F238E27FC236}">
                <a16:creationId xmlns:a16="http://schemas.microsoft.com/office/drawing/2014/main" id="{58655CA1-780E-4164-9151-391975C1885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465295" y="3212976"/>
            <a:ext cx="1483189" cy="2194989"/>
          </a:xfrm>
          <a:prstGeom prst="rect">
            <a:avLst/>
          </a:prstGeom>
        </p:spPr>
      </p:pic>
      <p:pic>
        <p:nvPicPr>
          <p:cNvPr id="45" name="Picture 44">
            <a:extLst>
              <a:ext uri="{FF2B5EF4-FFF2-40B4-BE49-F238E27FC236}">
                <a16:creationId xmlns:a16="http://schemas.microsoft.com/office/drawing/2014/main" id="{D8176DC0-170F-48EE-A9BD-C9DB48A5448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7977067" y="3212976"/>
            <a:ext cx="1230211" cy="2194989"/>
          </a:xfrm>
          <a:prstGeom prst="rect">
            <a:avLst/>
          </a:prstGeom>
        </p:spPr>
      </p:pic>
      <p:sp>
        <p:nvSpPr>
          <p:cNvPr id="46" name="Rectangle 45">
            <a:extLst>
              <a:ext uri="{FF2B5EF4-FFF2-40B4-BE49-F238E27FC236}">
                <a16:creationId xmlns:a16="http://schemas.microsoft.com/office/drawing/2014/main" id="{7F3F1180-EC67-4F22-9D41-0E7047D4DFEA}"/>
              </a:ext>
            </a:extLst>
          </p:cNvPr>
          <p:cNvSpPr/>
          <p:nvPr/>
        </p:nvSpPr>
        <p:spPr>
          <a:xfrm>
            <a:off x="5290090" y="6063680"/>
            <a:ext cx="1637692"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 two is 2. </a:t>
            </a:r>
            <a:endParaRPr lang="en-GB" sz="2400" dirty="0">
              <a:solidFill>
                <a:srgbClr val="000000"/>
              </a:solidFill>
              <a:latin typeface="Myriad Pro" panose="020B0503030403020204" pitchFamily="34" charset="0"/>
            </a:endParaRPr>
          </a:p>
        </p:txBody>
      </p:sp>
      <p:pic>
        <p:nvPicPr>
          <p:cNvPr id="47" name="Picture 46">
            <a:extLst>
              <a:ext uri="{FF2B5EF4-FFF2-40B4-BE49-F238E27FC236}">
                <a16:creationId xmlns:a16="http://schemas.microsoft.com/office/drawing/2014/main" id="{33BE700C-93D0-4FF7-A1AF-F751476A14A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666828" y="5409108"/>
            <a:ext cx="1080120" cy="624569"/>
          </a:xfrm>
          <a:prstGeom prst="rect">
            <a:avLst/>
          </a:prstGeom>
        </p:spPr>
      </p:pic>
      <p:sp>
        <p:nvSpPr>
          <p:cNvPr id="48" name="Rectangle 47">
            <a:extLst>
              <a:ext uri="{FF2B5EF4-FFF2-40B4-BE49-F238E27FC236}">
                <a16:creationId xmlns:a16="http://schemas.microsoft.com/office/drawing/2014/main" id="{5ECAA486-40F1-487C-BD1F-71364E828BA6}"/>
              </a:ext>
            </a:extLst>
          </p:cNvPr>
          <p:cNvSpPr/>
          <p:nvPr/>
        </p:nvSpPr>
        <p:spPr>
          <a:xfrm>
            <a:off x="5239266" y="6063680"/>
            <a:ext cx="1898148"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2 twos are 4.</a:t>
            </a:r>
            <a:endParaRPr lang="en-GB" sz="2400" dirty="0">
              <a:solidFill>
                <a:srgbClr val="000000"/>
              </a:solidFill>
              <a:latin typeface="Myriad Pro" panose="020B0503030403020204" pitchFamily="34" charset="0"/>
            </a:endParaRPr>
          </a:p>
        </p:txBody>
      </p:sp>
      <p:pic>
        <p:nvPicPr>
          <p:cNvPr id="49" name="Picture 48">
            <a:extLst>
              <a:ext uri="{FF2B5EF4-FFF2-40B4-BE49-F238E27FC236}">
                <a16:creationId xmlns:a16="http://schemas.microsoft.com/office/drawing/2014/main" id="{427438CF-3761-4AF3-96DB-2177033C56C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83867" y="5409108"/>
            <a:ext cx="1080120" cy="624569"/>
          </a:xfrm>
          <a:prstGeom prst="rect">
            <a:avLst/>
          </a:prstGeom>
        </p:spPr>
      </p:pic>
      <p:sp>
        <p:nvSpPr>
          <p:cNvPr id="50" name="Rectangle 49">
            <a:extLst>
              <a:ext uri="{FF2B5EF4-FFF2-40B4-BE49-F238E27FC236}">
                <a16:creationId xmlns:a16="http://schemas.microsoft.com/office/drawing/2014/main" id="{35A0E8BA-BD00-4DD5-8D75-6C103E80D98B}"/>
              </a:ext>
            </a:extLst>
          </p:cNvPr>
          <p:cNvSpPr/>
          <p:nvPr/>
        </p:nvSpPr>
        <p:spPr>
          <a:xfrm>
            <a:off x="5159863" y="6063680"/>
            <a:ext cx="1898148"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3 twos are 6.</a:t>
            </a:r>
            <a:endParaRPr lang="en-GB" sz="2400" dirty="0">
              <a:solidFill>
                <a:srgbClr val="000000"/>
              </a:solidFill>
              <a:latin typeface="Myriad Pro" panose="020B0503030403020204" pitchFamily="34" charset="0"/>
            </a:endParaRPr>
          </a:p>
        </p:txBody>
      </p:sp>
      <p:pic>
        <p:nvPicPr>
          <p:cNvPr id="51" name="Picture 50">
            <a:extLst>
              <a:ext uri="{FF2B5EF4-FFF2-40B4-BE49-F238E27FC236}">
                <a16:creationId xmlns:a16="http://schemas.microsoft.com/office/drawing/2014/main" id="{00A1BFC9-67D2-40E9-B042-53C63F7835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194506" y="5409108"/>
            <a:ext cx="1080120" cy="624569"/>
          </a:xfrm>
          <a:prstGeom prst="rect">
            <a:avLst/>
          </a:prstGeom>
        </p:spPr>
      </p:pic>
      <p:sp>
        <p:nvSpPr>
          <p:cNvPr id="52" name="Rectangle 51">
            <a:extLst>
              <a:ext uri="{FF2B5EF4-FFF2-40B4-BE49-F238E27FC236}">
                <a16:creationId xmlns:a16="http://schemas.microsoft.com/office/drawing/2014/main" id="{85BFB024-4E0F-4B73-9A9E-0E6EF0D4C4F8}"/>
              </a:ext>
            </a:extLst>
          </p:cNvPr>
          <p:cNvSpPr/>
          <p:nvPr/>
        </p:nvSpPr>
        <p:spPr>
          <a:xfrm>
            <a:off x="5239267" y="6063680"/>
            <a:ext cx="1898148"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4 twos are 8.</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184568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2222E-6 -3.7037E-6 L -0.19063 0.22477 " pathEditMode="relative" rAng="0" ptsTypes="AA">
                                      <p:cBhvr>
                                        <p:cTn id="6" dur="2000" fill="hold"/>
                                        <p:tgtEl>
                                          <p:spTgt spid="29"/>
                                        </p:tgtEl>
                                        <p:attrNameLst>
                                          <p:attrName>ppt_x</p:attrName>
                                          <p:attrName>ppt_y</p:attrName>
                                        </p:attrNameLst>
                                      </p:cBhvr>
                                      <p:rCtr x="-9531" y="11227"/>
                                    </p:animMotion>
                                  </p:childTnLst>
                                </p:cTn>
                              </p:par>
                              <p:par>
                                <p:cTn id="7" presetID="42" presetClass="path" presetSubtype="0" accel="50000" decel="50000" fill="hold" nodeType="withEffect">
                                  <p:stCondLst>
                                    <p:cond delay="0"/>
                                  </p:stCondLst>
                                  <p:childTnLst>
                                    <p:animMotion origin="layout" path="M -2.5E-6 3.7037E-6 L -0.23837 0.13264 " pathEditMode="relative" rAng="0" ptsTypes="AA">
                                      <p:cBhvr>
                                        <p:cTn id="8" dur="2000" fill="hold"/>
                                        <p:tgtEl>
                                          <p:spTgt spid="27"/>
                                        </p:tgtEl>
                                        <p:attrNameLst>
                                          <p:attrName>ppt_x</p:attrName>
                                          <p:attrName>ppt_y</p:attrName>
                                        </p:attrNameLst>
                                      </p:cBhvr>
                                      <p:rCtr x="-11927" y="6620"/>
                                    </p:animMotion>
                                  </p:childTnLst>
                                </p:cTn>
                              </p:par>
                            </p:childTnLst>
                          </p:cTn>
                        </p:par>
                        <p:par>
                          <p:cTn id="9" fill="hold">
                            <p:stCondLst>
                              <p:cond delay="2000"/>
                            </p:stCondLst>
                            <p:childTnLst>
                              <p:par>
                                <p:cTn id="10" presetID="10" presetClass="exit" presetSubtype="0" fill="hold" nodeType="afterEffect">
                                  <p:stCondLst>
                                    <p:cond delay="25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par>
                                <p:cTn id="13" presetID="10" presetClass="exit" presetSubtype="0" fill="hold" nodeType="withEffect">
                                  <p:stCondLst>
                                    <p:cond delay="25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par>
                                <p:cTn id="16" presetID="10" presetClass="entr" presetSubtype="0" fill="hold" nodeType="with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2750"/>
                            </p:stCondLst>
                            <p:childTnLst>
                              <p:par>
                                <p:cTn id="20" presetID="10" presetClass="entr" presetSubtype="0" fill="hold" nodeType="after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6"/>
                                        </p:tgtEl>
                                      </p:cBhvr>
                                    </p:animEffect>
                                    <p:set>
                                      <p:cBhvr>
                                        <p:cTn id="31" dur="1" fill="hold">
                                          <p:stCondLst>
                                            <p:cond delay="499"/>
                                          </p:stCondLst>
                                        </p:cTn>
                                        <p:tgtEl>
                                          <p:spTgt spid="46"/>
                                        </p:tgtEl>
                                        <p:attrNameLst>
                                          <p:attrName>style.visibility</p:attrName>
                                        </p:attrNameLst>
                                      </p:cBhvr>
                                      <p:to>
                                        <p:strVal val="hidden"/>
                                      </p:to>
                                    </p:set>
                                  </p:childTnLst>
                                </p:cTn>
                              </p:par>
                            </p:childTnLst>
                          </p:cTn>
                        </p:par>
                        <p:par>
                          <p:cTn id="32" fill="hold">
                            <p:stCondLst>
                              <p:cond delay="500"/>
                            </p:stCondLst>
                            <p:childTnLst>
                              <p:par>
                                <p:cTn id="33" presetID="42" presetClass="path" presetSubtype="0" accel="50000" decel="50000" fill="hold" nodeType="afterEffect">
                                  <p:stCondLst>
                                    <p:cond delay="250"/>
                                  </p:stCondLst>
                                  <p:childTnLst>
                                    <p:animMotion origin="layout" path="M 5E-6 0 L -0.03871 0.17407 " pathEditMode="relative" rAng="0" ptsTypes="AA">
                                      <p:cBhvr>
                                        <p:cTn id="34" dur="2000" fill="hold"/>
                                        <p:tgtEl>
                                          <p:spTgt spid="31"/>
                                        </p:tgtEl>
                                        <p:attrNameLst>
                                          <p:attrName>ppt_x</p:attrName>
                                          <p:attrName>ppt_y</p:attrName>
                                        </p:attrNameLst>
                                      </p:cBhvr>
                                      <p:rCtr x="-1944" y="8704"/>
                                    </p:animMotion>
                                  </p:childTnLst>
                                </p:cTn>
                              </p:par>
                              <p:par>
                                <p:cTn id="35" presetID="42" presetClass="path" presetSubtype="0" accel="50000" decel="50000" fill="hold" nodeType="withEffect">
                                  <p:stCondLst>
                                    <p:cond delay="250"/>
                                  </p:stCondLst>
                                  <p:childTnLst>
                                    <p:animMotion origin="layout" path="M -4.72222E-6 2.96296E-6 L -0.09947 0.27801 " pathEditMode="relative" rAng="0" ptsTypes="AA">
                                      <p:cBhvr>
                                        <p:cTn id="36" dur="2000" fill="hold"/>
                                        <p:tgtEl>
                                          <p:spTgt spid="33"/>
                                        </p:tgtEl>
                                        <p:attrNameLst>
                                          <p:attrName>ppt_x</p:attrName>
                                          <p:attrName>ppt_y</p:attrName>
                                        </p:attrNameLst>
                                      </p:cBhvr>
                                      <p:rCtr x="-4983" y="13889"/>
                                    </p:animMotion>
                                  </p:childTnLst>
                                </p:cTn>
                              </p:par>
                            </p:childTnLst>
                          </p:cTn>
                        </p:par>
                        <p:par>
                          <p:cTn id="37" fill="hold">
                            <p:stCondLst>
                              <p:cond delay="2750"/>
                            </p:stCondLst>
                            <p:childTnLst>
                              <p:par>
                                <p:cTn id="38" presetID="10" presetClass="exit" presetSubtype="0" fill="hold" nodeType="afterEffect">
                                  <p:stCondLst>
                                    <p:cond delay="250"/>
                                  </p:stCondLst>
                                  <p:childTnLst>
                                    <p:animEffect transition="out" filter="fade">
                                      <p:cBhvr>
                                        <p:cTn id="39" dur="500"/>
                                        <p:tgtEl>
                                          <p:spTgt spid="31"/>
                                        </p:tgtEl>
                                      </p:cBhvr>
                                    </p:animEffect>
                                    <p:set>
                                      <p:cBhvr>
                                        <p:cTn id="40" dur="1" fill="hold">
                                          <p:stCondLst>
                                            <p:cond delay="499"/>
                                          </p:stCondLst>
                                        </p:cTn>
                                        <p:tgtEl>
                                          <p:spTgt spid="31"/>
                                        </p:tgtEl>
                                        <p:attrNameLst>
                                          <p:attrName>style.visibility</p:attrName>
                                        </p:attrNameLst>
                                      </p:cBhvr>
                                      <p:to>
                                        <p:strVal val="hidden"/>
                                      </p:to>
                                    </p:set>
                                  </p:childTnLst>
                                </p:cTn>
                              </p:par>
                              <p:par>
                                <p:cTn id="41" presetID="10" presetClass="exit" presetSubtype="0" fill="hold" nodeType="withEffect">
                                  <p:stCondLst>
                                    <p:cond delay="250"/>
                                  </p:stCondLst>
                                  <p:childTnLst>
                                    <p:animEffect transition="out" filter="fade">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par>
                                <p:cTn id="44" presetID="10" presetClass="entr" presetSubtype="0" fill="hold" nodeType="withEffect">
                                  <p:stCondLst>
                                    <p:cond delay="25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48"/>
                                        </p:tgtEl>
                                      </p:cBhvr>
                                    </p:animEffect>
                                    <p:set>
                                      <p:cBhvr>
                                        <p:cTn id="59" dur="1" fill="hold">
                                          <p:stCondLst>
                                            <p:cond delay="499"/>
                                          </p:stCondLst>
                                        </p:cTn>
                                        <p:tgtEl>
                                          <p:spTgt spid="48"/>
                                        </p:tgtEl>
                                        <p:attrNameLst>
                                          <p:attrName>style.visibility</p:attrName>
                                        </p:attrNameLst>
                                      </p:cBhvr>
                                      <p:to>
                                        <p:strVal val="hidden"/>
                                      </p:to>
                                    </p:set>
                                  </p:childTnLst>
                                </p:cTn>
                              </p:par>
                            </p:childTnLst>
                          </p:cTn>
                        </p:par>
                        <p:par>
                          <p:cTn id="60" fill="hold">
                            <p:stCondLst>
                              <p:cond delay="500"/>
                            </p:stCondLst>
                            <p:childTnLst>
                              <p:par>
                                <p:cTn id="61" presetID="42" presetClass="path" presetSubtype="0" accel="50000" decel="50000" fill="hold" nodeType="afterEffect">
                                  <p:stCondLst>
                                    <p:cond delay="250"/>
                                  </p:stCondLst>
                                  <p:childTnLst>
                                    <p:animMotion origin="layout" path="M 2.22222E-6 0 L 0.0625 0.22593 " pathEditMode="relative" rAng="0" ptsTypes="AA">
                                      <p:cBhvr>
                                        <p:cTn id="62" dur="2000" fill="hold"/>
                                        <p:tgtEl>
                                          <p:spTgt spid="39"/>
                                        </p:tgtEl>
                                        <p:attrNameLst>
                                          <p:attrName>ppt_x</p:attrName>
                                          <p:attrName>ppt_y</p:attrName>
                                        </p:attrNameLst>
                                      </p:cBhvr>
                                      <p:rCtr x="3125" y="11296"/>
                                    </p:animMotion>
                                  </p:childTnLst>
                                </p:cTn>
                              </p:par>
                              <p:par>
                                <p:cTn id="63" presetID="42" presetClass="path" presetSubtype="0" accel="50000" decel="50000" fill="hold" nodeType="withEffect">
                                  <p:stCondLst>
                                    <p:cond delay="250"/>
                                  </p:stCondLst>
                                  <p:childTnLst>
                                    <p:animMotion origin="layout" path="M -1.94444E-6 4.07407E-6 L 0.03768 0.26458 " pathEditMode="relative" rAng="0" ptsTypes="AA">
                                      <p:cBhvr>
                                        <p:cTn id="64" dur="2000" fill="hold"/>
                                        <p:tgtEl>
                                          <p:spTgt spid="35"/>
                                        </p:tgtEl>
                                        <p:attrNameLst>
                                          <p:attrName>ppt_x</p:attrName>
                                          <p:attrName>ppt_y</p:attrName>
                                        </p:attrNameLst>
                                      </p:cBhvr>
                                      <p:rCtr x="1875" y="13218"/>
                                    </p:animMotion>
                                  </p:childTnLst>
                                </p:cTn>
                              </p:par>
                            </p:childTnLst>
                          </p:cTn>
                        </p:par>
                        <p:par>
                          <p:cTn id="65" fill="hold">
                            <p:stCondLst>
                              <p:cond delay="2750"/>
                            </p:stCondLst>
                            <p:childTnLst>
                              <p:par>
                                <p:cTn id="66" presetID="10" presetClass="exit" presetSubtype="0" fill="hold" nodeType="afterEffect">
                                  <p:stCondLst>
                                    <p:cond delay="250"/>
                                  </p:stCondLst>
                                  <p:childTnLst>
                                    <p:animEffect transition="out" filter="fade">
                                      <p:cBhvr>
                                        <p:cTn id="67" dur="500"/>
                                        <p:tgtEl>
                                          <p:spTgt spid="39"/>
                                        </p:tgtEl>
                                      </p:cBhvr>
                                    </p:animEffect>
                                    <p:set>
                                      <p:cBhvr>
                                        <p:cTn id="68" dur="1" fill="hold">
                                          <p:stCondLst>
                                            <p:cond delay="499"/>
                                          </p:stCondLst>
                                        </p:cTn>
                                        <p:tgtEl>
                                          <p:spTgt spid="39"/>
                                        </p:tgtEl>
                                        <p:attrNameLst>
                                          <p:attrName>style.visibility</p:attrName>
                                        </p:attrNameLst>
                                      </p:cBhvr>
                                      <p:to>
                                        <p:strVal val="hidden"/>
                                      </p:to>
                                    </p:set>
                                  </p:childTnLst>
                                </p:cTn>
                              </p:par>
                              <p:par>
                                <p:cTn id="69" presetID="10" presetClass="exit" presetSubtype="0" fill="hold" nodeType="withEffect">
                                  <p:stCondLst>
                                    <p:cond delay="25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par>
                                <p:cTn id="72" presetID="10" presetClass="entr" presetSubtype="0" fill="hold" nodeType="withEffect">
                                  <p:stCondLst>
                                    <p:cond delay="25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par>
                          <p:cTn id="75" fill="hold">
                            <p:stCondLst>
                              <p:cond delay="3500"/>
                            </p:stCondLst>
                            <p:childTnLst>
                              <p:par>
                                <p:cTn id="76" presetID="10" presetClass="entr" presetSubtype="0" fill="hold" nodeType="afterEffect">
                                  <p:stCondLst>
                                    <p:cond delay="25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childTnLst>
                          </p:cTn>
                        </p:par>
                        <p:par>
                          <p:cTn id="79" fill="hold">
                            <p:stCondLst>
                              <p:cond delay="4250"/>
                            </p:stCondLst>
                            <p:childTnLst>
                              <p:par>
                                <p:cTn id="80" presetID="10" presetClass="entr" presetSubtype="0" fill="hold" grpId="0" nodeType="after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50"/>
                                        </p:tgtEl>
                                      </p:cBhvr>
                                    </p:animEffect>
                                    <p:set>
                                      <p:cBhvr>
                                        <p:cTn id="87" dur="1" fill="hold">
                                          <p:stCondLst>
                                            <p:cond delay="499"/>
                                          </p:stCondLst>
                                        </p:cTn>
                                        <p:tgtEl>
                                          <p:spTgt spid="50"/>
                                        </p:tgtEl>
                                        <p:attrNameLst>
                                          <p:attrName>style.visibility</p:attrName>
                                        </p:attrNameLst>
                                      </p:cBhvr>
                                      <p:to>
                                        <p:strVal val="hidden"/>
                                      </p:to>
                                    </p:set>
                                  </p:childTnLst>
                                </p:cTn>
                              </p:par>
                            </p:childTnLst>
                          </p:cTn>
                        </p:par>
                        <p:par>
                          <p:cTn id="88" fill="hold">
                            <p:stCondLst>
                              <p:cond delay="500"/>
                            </p:stCondLst>
                            <p:childTnLst>
                              <p:par>
                                <p:cTn id="89" presetID="42" presetClass="path" presetSubtype="0" accel="50000" decel="50000" fill="hold" nodeType="afterEffect">
                                  <p:stCondLst>
                                    <p:cond delay="250"/>
                                  </p:stCondLst>
                                  <p:childTnLst>
                                    <p:animMotion origin="layout" path="M 4.72222E-6 -4.81481E-6 L 0.28871 0.16389 " pathEditMode="relative" rAng="0" ptsTypes="AA">
                                      <p:cBhvr>
                                        <p:cTn id="90" dur="2000" fill="hold"/>
                                        <p:tgtEl>
                                          <p:spTgt spid="37"/>
                                        </p:tgtEl>
                                        <p:attrNameLst>
                                          <p:attrName>ppt_x</p:attrName>
                                          <p:attrName>ppt_y</p:attrName>
                                        </p:attrNameLst>
                                      </p:cBhvr>
                                      <p:rCtr x="14427" y="8194"/>
                                    </p:animMotion>
                                  </p:childTnLst>
                                </p:cTn>
                              </p:par>
                              <p:par>
                                <p:cTn id="91" presetID="42" presetClass="path" presetSubtype="0" accel="50000" decel="50000" fill="hold" nodeType="withEffect">
                                  <p:stCondLst>
                                    <p:cond delay="250"/>
                                  </p:stCondLst>
                                  <p:childTnLst>
                                    <p:animMotion origin="layout" path="M 4.72222E-6 -3.7037E-6 L 0.18454 0.1375 " pathEditMode="relative" rAng="0" ptsTypes="AA">
                                      <p:cBhvr>
                                        <p:cTn id="92" dur="2000" fill="hold"/>
                                        <p:tgtEl>
                                          <p:spTgt spid="43"/>
                                        </p:tgtEl>
                                        <p:attrNameLst>
                                          <p:attrName>ppt_x</p:attrName>
                                          <p:attrName>ppt_y</p:attrName>
                                        </p:attrNameLst>
                                      </p:cBhvr>
                                      <p:rCtr x="9219" y="6875"/>
                                    </p:animMotion>
                                  </p:childTnLst>
                                </p:cTn>
                              </p:par>
                            </p:childTnLst>
                          </p:cTn>
                        </p:par>
                        <p:par>
                          <p:cTn id="93" fill="hold">
                            <p:stCondLst>
                              <p:cond delay="2750"/>
                            </p:stCondLst>
                            <p:childTnLst>
                              <p:par>
                                <p:cTn id="94" presetID="10" presetClass="exit" presetSubtype="0" fill="hold" nodeType="afterEffect">
                                  <p:stCondLst>
                                    <p:cond delay="250"/>
                                  </p:stCondLst>
                                  <p:childTnLst>
                                    <p:animEffect transition="out" filter="fade">
                                      <p:cBhvr>
                                        <p:cTn id="95" dur="500"/>
                                        <p:tgtEl>
                                          <p:spTgt spid="37"/>
                                        </p:tgtEl>
                                      </p:cBhvr>
                                    </p:animEffect>
                                    <p:set>
                                      <p:cBhvr>
                                        <p:cTn id="96" dur="1" fill="hold">
                                          <p:stCondLst>
                                            <p:cond delay="499"/>
                                          </p:stCondLst>
                                        </p:cTn>
                                        <p:tgtEl>
                                          <p:spTgt spid="37"/>
                                        </p:tgtEl>
                                        <p:attrNameLst>
                                          <p:attrName>style.visibility</p:attrName>
                                        </p:attrNameLst>
                                      </p:cBhvr>
                                      <p:to>
                                        <p:strVal val="hidden"/>
                                      </p:to>
                                    </p:set>
                                  </p:childTnLst>
                                </p:cTn>
                              </p:par>
                              <p:par>
                                <p:cTn id="97" presetID="10" presetClass="exit" presetSubtype="0" fill="hold" nodeType="withEffect">
                                  <p:stCondLst>
                                    <p:cond delay="250"/>
                                  </p:stCondLst>
                                  <p:childTnLst>
                                    <p:animEffect transition="out" filter="fade">
                                      <p:cBhvr>
                                        <p:cTn id="98" dur="500"/>
                                        <p:tgtEl>
                                          <p:spTgt spid="43"/>
                                        </p:tgtEl>
                                      </p:cBhvr>
                                    </p:animEffect>
                                    <p:set>
                                      <p:cBhvr>
                                        <p:cTn id="99" dur="1" fill="hold">
                                          <p:stCondLst>
                                            <p:cond delay="499"/>
                                          </p:stCondLst>
                                        </p:cTn>
                                        <p:tgtEl>
                                          <p:spTgt spid="43"/>
                                        </p:tgtEl>
                                        <p:attrNameLst>
                                          <p:attrName>style.visibility</p:attrName>
                                        </p:attrNameLst>
                                      </p:cBhvr>
                                      <p:to>
                                        <p:strVal val="hidden"/>
                                      </p:to>
                                    </p:set>
                                  </p:childTnLst>
                                </p:cTn>
                              </p:par>
                              <p:par>
                                <p:cTn id="100" presetID="10" presetClass="entr" presetSubtype="0" fill="hold" nodeType="withEffect">
                                  <p:stCondLst>
                                    <p:cond delay="25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childTnLst>
                                </p:cTn>
                              </p:par>
                            </p:childTnLst>
                          </p:cTn>
                        </p:par>
                        <p:par>
                          <p:cTn id="103" fill="hold">
                            <p:stCondLst>
                              <p:cond delay="3500"/>
                            </p:stCondLst>
                            <p:childTnLst>
                              <p:par>
                                <p:cTn id="104" presetID="10" presetClass="entr" presetSubtype="0" fill="hold" nodeType="afterEffect">
                                  <p:stCondLst>
                                    <p:cond delay="25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childTnLst>
                                </p:cTn>
                              </p:par>
                            </p:childTnLst>
                          </p:cTn>
                        </p:par>
                        <p:par>
                          <p:cTn id="107" fill="hold">
                            <p:stCondLst>
                              <p:cond delay="4250"/>
                            </p:stCondLst>
                            <p:childTnLst>
                              <p:par>
                                <p:cTn id="108" presetID="10" presetClass="entr" presetSubtype="0"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8" grpId="0"/>
      <p:bldP spid="48" grpId="1"/>
      <p:bldP spid="50" grpId="0"/>
      <p:bldP spid="50" grpId="1"/>
      <p:bldP spid="5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D08D6D-54C8-422B-9D33-A9114EDD240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2:8</a:t>
            </a:r>
          </a:p>
        </p:txBody>
      </p:sp>
      <p:pic>
        <p:nvPicPr>
          <p:cNvPr id="12" name="Picture 11">
            <a:extLst>
              <a:ext uri="{FF2B5EF4-FFF2-40B4-BE49-F238E27FC236}">
                <a16:creationId xmlns:a16="http://schemas.microsoft.com/office/drawing/2014/main" id="{EFAFEF57-3644-45E1-9384-508BFAAF4A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14924" y="1114561"/>
            <a:ext cx="1080120" cy="2304274"/>
          </a:xfrm>
          <a:prstGeom prst="rect">
            <a:avLst/>
          </a:prstGeom>
        </p:spPr>
      </p:pic>
      <p:pic>
        <p:nvPicPr>
          <p:cNvPr id="16" name="Picture 15">
            <a:extLst>
              <a:ext uri="{FF2B5EF4-FFF2-40B4-BE49-F238E27FC236}">
                <a16:creationId xmlns:a16="http://schemas.microsoft.com/office/drawing/2014/main" id="{BCAAFBC8-F386-468B-8C9D-F9F1F47444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31704" y="5807722"/>
            <a:ext cx="5441234" cy="573606"/>
          </a:xfrm>
          <a:prstGeom prst="rect">
            <a:avLst/>
          </a:prstGeom>
        </p:spPr>
      </p:pic>
      <p:pic>
        <p:nvPicPr>
          <p:cNvPr id="20" name="Picture 19">
            <a:extLst>
              <a:ext uri="{FF2B5EF4-FFF2-40B4-BE49-F238E27FC236}">
                <a16:creationId xmlns:a16="http://schemas.microsoft.com/office/drawing/2014/main" id="{A5BDF1FD-79EE-4B17-A447-FCE2A2E7C6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5221" y="5220914"/>
            <a:ext cx="1313474" cy="565292"/>
          </a:xfrm>
          <a:prstGeom prst="rect">
            <a:avLst/>
          </a:prstGeom>
        </p:spPr>
      </p:pic>
      <p:sp>
        <p:nvSpPr>
          <p:cNvPr id="21" name="TextBox 20">
            <a:extLst>
              <a:ext uri="{FF2B5EF4-FFF2-40B4-BE49-F238E27FC236}">
                <a16:creationId xmlns:a16="http://schemas.microsoft.com/office/drawing/2014/main" id="{319538AD-54F7-4EA6-B736-A77A67733B66}"/>
              </a:ext>
            </a:extLst>
          </p:cNvPr>
          <p:cNvSpPr txBox="1"/>
          <p:nvPr/>
        </p:nvSpPr>
        <p:spPr bwMode="auto">
          <a:xfrm>
            <a:off x="3847922" y="473773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pic>
        <p:nvPicPr>
          <p:cNvPr id="22" name="Picture 21">
            <a:extLst>
              <a:ext uri="{FF2B5EF4-FFF2-40B4-BE49-F238E27FC236}">
                <a16:creationId xmlns:a16="http://schemas.microsoft.com/office/drawing/2014/main" id="{40005B28-B6FA-4AFD-8BCD-4175071544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109" y="5220914"/>
            <a:ext cx="1313474" cy="565292"/>
          </a:xfrm>
          <a:prstGeom prst="rect">
            <a:avLst/>
          </a:prstGeom>
        </p:spPr>
      </p:pic>
      <p:sp>
        <p:nvSpPr>
          <p:cNvPr id="23" name="TextBox 22">
            <a:extLst>
              <a:ext uri="{FF2B5EF4-FFF2-40B4-BE49-F238E27FC236}">
                <a16:creationId xmlns:a16="http://schemas.microsoft.com/office/drawing/2014/main" id="{90C4AAF6-8209-407F-A5A9-41AF441E4651}"/>
              </a:ext>
            </a:extLst>
          </p:cNvPr>
          <p:cNvSpPr txBox="1"/>
          <p:nvPr/>
        </p:nvSpPr>
        <p:spPr bwMode="auto">
          <a:xfrm>
            <a:off x="5161396" y="4716218"/>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pic>
        <p:nvPicPr>
          <p:cNvPr id="24" name="Picture 23">
            <a:extLst>
              <a:ext uri="{FF2B5EF4-FFF2-40B4-BE49-F238E27FC236}">
                <a16:creationId xmlns:a16="http://schemas.microsoft.com/office/drawing/2014/main" id="{702E66A9-3140-4580-B8C4-9CDF3C157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2997" y="5220914"/>
            <a:ext cx="1313474" cy="565292"/>
          </a:xfrm>
          <a:prstGeom prst="rect">
            <a:avLst/>
          </a:prstGeom>
        </p:spPr>
      </p:pic>
      <p:sp>
        <p:nvSpPr>
          <p:cNvPr id="25" name="TextBox 24">
            <a:extLst>
              <a:ext uri="{FF2B5EF4-FFF2-40B4-BE49-F238E27FC236}">
                <a16:creationId xmlns:a16="http://schemas.microsoft.com/office/drawing/2014/main" id="{9043F8FB-1305-4409-A816-21481EC69CD6}"/>
              </a:ext>
            </a:extLst>
          </p:cNvPr>
          <p:cNvSpPr txBox="1"/>
          <p:nvPr/>
        </p:nvSpPr>
        <p:spPr bwMode="auto">
          <a:xfrm>
            <a:off x="6399772" y="473773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pic>
        <p:nvPicPr>
          <p:cNvPr id="26" name="Picture 25">
            <a:extLst>
              <a:ext uri="{FF2B5EF4-FFF2-40B4-BE49-F238E27FC236}">
                <a16:creationId xmlns:a16="http://schemas.microsoft.com/office/drawing/2014/main" id="{86D5F1BB-3F52-445B-B31D-3D0B03607F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1884" y="5220914"/>
            <a:ext cx="1313474" cy="565292"/>
          </a:xfrm>
          <a:prstGeom prst="rect">
            <a:avLst/>
          </a:prstGeom>
        </p:spPr>
      </p:pic>
      <p:sp>
        <p:nvSpPr>
          <p:cNvPr id="27" name="TextBox 26">
            <a:extLst>
              <a:ext uri="{FF2B5EF4-FFF2-40B4-BE49-F238E27FC236}">
                <a16:creationId xmlns:a16="http://schemas.microsoft.com/office/drawing/2014/main" id="{B917059A-BE06-483C-B00E-128939752644}"/>
              </a:ext>
            </a:extLst>
          </p:cNvPr>
          <p:cNvSpPr txBox="1"/>
          <p:nvPr/>
        </p:nvSpPr>
        <p:spPr bwMode="auto">
          <a:xfrm>
            <a:off x="7721911" y="473773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sp>
        <p:nvSpPr>
          <p:cNvPr id="30" name="TextBox 29">
            <a:extLst>
              <a:ext uri="{FF2B5EF4-FFF2-40B4-BE49-F238E27FC236}">
                <a16:creationId xmlns:a16="http://schemas.microsoft.com/office/drawing/2014/main" id="{E3AE9057-45D9-4EFD-84BD-7BA1E206A4CC}"/>
              </a:ext>
            </a:extLst>
          </p:cNvPr>
          <p:cNvSpPr txBox="1"/>
          <p:nvPr/>
        </p:nvSpPr>
        <p:spPr bwMode="auto">
          <a:xfrm>
            <a:off x="5622387" y="4005065"/>
            <a:ext cx="1073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 twos</a:t>
            </a:r>
          </a:p>
        </p:txBody>
      </p:sp>
      <p:sp>
        <p:nvSpPr>
          <p:cNvPr id="37" name="TextBox 36">
            <a:extLst>
              <a:ext uri="{FF2B5EF4-FFF2-40B4-BE49-F238E27FC236}">
                <a16:creationId xmlns:a16="http://schemas.microsoft.com/office/drawing/2014/main" id="{281503EB-CFD6-4019-9C5F-D29E5FAE7ECD}"/>
              </a:ext>
            </a:extLst>
          </p:cNvPr>
          <p:cNvSpPr txBox="1"/>
          <p:nvPr/>
        </p:nvSpPr>
        <p:spPr bwMode="auto">
          <a:xfrm>
            <a:off x="4967521" y="3585791"/>
            <a:ext cx="26608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 + 2 + 2 + 2 = 8</a:t>
            </a:r>
          </a:p>
        </p:txBody>
      </p:sp>
      <p:pic>
        <p:nvPicPr>
          <p:cNvPr id="15" name="Picture 14">
            <a:extLst>
              <a:ext uri="{FF2B5EF4-FFF2-40B4-BE49-F238E27FC236}">
                <a16:creationId xmlns:a16="http://schemas.microsoft.com/office/drawing/2014/main" id="{DC187C49-3CD4-43E0-B8C1-2E570A2722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49674" y="1114561"/>
            <a:ext cx="1080120" cy="2304274"/>
          </a:xfrm>
          <a:prstGeom prst="rect">
            <a:avLst/>
          </a:prstGeom>
        </p:spPr>
      </p:pic>
      <p:pic>
        <p:nvPicPr>
          <p:cNvPr id="17" name="Picture 16">
            <a:extLst>
              <a:ext uri="{FF2B5EF4-FFF2-40B4-BE49-F238E27FC236}">
                <a16:creationId xmlns:a16="http://schemas.microsoft.com/office/drawing/2014/main" id="{B86ED036-59F1-4389-A4BE-2774F3C3C79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925556" y="1114561"/>
            <a:ext cx="1127875" cy="2304274"/>
          </a:xfrm>
          <a:prstGeom prst="rect">
            <a:avLst/>
          </a:prstGeom>
        </p:spPr>
      </p:pic>
      <p:pic>
        <p:nvPicPr>
          <p:cNvPr id="18" name="Picture 17">
            <a:extLst>
              <a:ext uri="{FF2B5EF4-FFF2-40B4-BE49-F238E27FC236}">
                <a16:creationId xmlns:a16="http://schemas.microsoft.com/office/drawing/2014/main" id="{5E2BB4FD-2C79-460C-AA97-F7D7D06B822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658997" y="1114561"/>
            <a:ext cx="1025923" cy="2304274"/>
          </a:xfrm>
          <a:prstGeom prst="rect">
            <a:avLst/>
          </a:prstGeom>
        </p:spPr>
      </p:pic>
      <p:pic>
        <p:nvPicPr>
          <p:cNvPr id="19" name="Picture 18">
            <a:extLst>
              <a:ext uri="{FF2B5EF4-FFF2-40B4-BE49-F238E27FC236}">
                <a16:creationId xmlns:a16="http://schemas.microsoft.com/office/drawing/2014/main" id="{AD9F4D53-D1CC-4582-B057-2CE372265DA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431704" y="4402720"/>
            <a:ext cx="5616625" cy="461665"/>
          </a:xfrm>
          <a:prstGeom prst="rect">
            <a:avLst/>
          </a:prstGeom>
        </p:spPr>
      </p:pic>
    </p:spTree>
    <p:extLst>
      <p:ext uri="{BB962C8B-B14F-4D97-AF65-F5344CB8AC3E}">
        <p14:creationId xmlns:p14="http://schemas.microsoft.com/office/powerpoint/2010/main" val="145722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7" grpId="0"/>
      <p:bldP spid="30"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2322263557"/>
              </p:ext>
            </p:extLst>
          </p:nvPr>
        </p:nvGraphicFramePr>
        <p:xfrm>
          <a:off x="594008" y="1535029"/>
          <a:ext cx="10712127" cy="2404809"/>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skip count using the divisor to find the quotient</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use their knowledge of division to solve problems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explain that objects can be shared equally</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use skip counting to solve a sharing problem</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10</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skip count using the divisor to find the quotient</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11</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solve a variety of division problems, explaining their understanding</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081181154"/>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594007" y="4753161"/>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147435" y="4753161"/>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1929135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36FB67-D328-4B46-9799-039162A54458}"/>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2:8</a:t>
            </a:r>
          </a:p>
        </p:txBody>
      </p:sp>
      <p:pic>
        <p:nvPicPr>
          <p:cNvPr id="4" name="Picture 3">
            <a:extLst>
              <a:ext uri="{FF2B5EF4-FFF2-40B4-BE49-F238E27FC236}">
                <a16:creationId xmlns:a16="http://schemas.microsoft.com/office/drawing/2014/main" id="{E08407EF-A4F6-4168-80DF-B333510728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31704" y="5807722"/>
            <a:ext cx="5441234" cy="573606"/>
          </a:xfrm>
          <a:prstGeom prst="rect">
            <a:avLst/>
          </a:prstGeom>
        </p:spPr>
      </p:pic>
      <p:pic>
        <p:nvPicPr>
          <p:cNvPr id="5" name="Picture 4">
            <a:extLst>
              <a:ext uri="{FF2B5EF4-FFF2-40B4-BE49-F238E27FC236}">
                <a16:creationId xmlns:a16="http://schemas.microsoft.com/office/drawing/2014/main" id="{BBB348E9-D554-42A4-A3CB-1E83EF6D6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452252" y="5219424"/>
            <a:ext cx="1313474" cy="565292"/>
          </a:xfrm>
          <a:prstGeom prst="rect">
            <a:avLst/>
          </a:prstGeom>
        </p:spPr>
      </p:pic>
      <p:sp>
        <p:nvSpPr>
          <p:cNvPr id="6" name="TextBox 5">
            <a:extLst>
              <a:ext uri="{FF2B5EF4-FFF2-40B4-BE49-F238E27FC236}">
                <a16:creationId xmlns:a16="http://schemas.microsoft.com/office/drawing/2014/main" id="{5DDE3A30-89B5-4C46-B011-666DA0F9F365}"/>
              </a:ext>
            </a:extLst>
          </p:cNvPr>
          <p:cNvSpPr txBox="1"/>
          <p:nvPr/>
        </p:nvSpPr>
        <p:spPr bwMode="auto">
          <a:xfrm>
            <a:off x="3847922" y="4747016"/>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pic>
        <p:nvPicPr>
          <p:cNvPr id="7" name="Picture 6">
            <a:extLst>
              <a:ext uri="{FF2B5EF4-FFF2-40B4-BE49-F238E27FC236}">
                <a16:creationId xmlns:a16="http://schemas.microsoft.com/office/drawing/2014/main" id="{E617F090-3A81-4104-A2D9-9D2BC8797C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761140" y="5219424"/>
            <a:ext cx="1313474" cy="565292"/>
          </a:xfrm>
          <a:prstGeom prst="rect">
            <a:avLst/>
          </a:prstGeom>
        </p:spPr>
      </p:pic>
      <p:sp>
        <p:nvSpPr>
          <p:cNvPr id="8" name="TextBox 7">
            <a:extLst>
              <a:ext uri="{FF2B5EF4-FFF2-40B4-BE49-F238E27FC236}">
                <a16:creationId xmlns:a16="http://schemas.microsoft.com/office/drawing/2014/main" id="{85F8EED2-1D94-460D-B1A2-8AB1A1AAFC55}"/>
              </a:ext>
            </a:extLst>
          </p:cNvPr>
          <p:cNvSpPr txBox="1"/>
          <p:nvPr/>
        </p:nvSpPr>
        <p:spPr bwMode="auto">
          <a:xfrm>
            <a:off x="5161396" y="4725500"/>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pic>
        <p:nvPicPr>
          <p:cNvPr id="9" name="Picture 8">
            <a:extLst>
              <a:ext uri="{FF2B5EF4-FFF2-40B4-BE49-F238E27FC236}">
                <a16:creationId xmlns:a16="http://schemas.microsoft.com/office/drawing/2014/main" id="{020EC9A8-80AE-4190-994E-25779CEA0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70028" y="5219424"/>
            <a:ext cx="1313474" cy="565292"/>
          </a:xfrm>
          <a:prstGeom prst="rect">
            <a:avLst/>
          </a:prstGeom>
        </p:spPr>
      </p:pic>
      <p:sp>
        <p:nvSpPr>
          <p:cNvPr id="10" name="TextBox 9">
            <a:extLst>
              <a:ext uri="{FF2B5EF4-FFF2-40B4-BE49-F238E27FC236}">
                <a16:creationId xmlns:a16="http://schemas.microsoft.com/office/drawing/2014/main" id="{44B35A07-55D5-4193-83DF-9EC0572FEBBE}"/>
              </a:ext>
            </a:extLst>
          </p:cNvPr>
          <p:cNvSpPr txBox="1"/>
          <p:nvPr/>
        </p:nvSpPr>
        <p:spPr bwMode="auto">
          <a:xfrm>
            <a:off x="6399772" y="4747016"/>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pic>
        <p:nvPicPr>
          <p:cNvPr id="11" name="Picture 10">
            <a:extLst>
              <a:ext uri="{FF2B5EF4-FFF2-40B4-BE49-F238E27FC236}">
                <a16:creationId xmlns:a16="http://schemas.microsoft.com/office/drawing/2014/main" id="{D282EC27-1D98-4AF6-8EA1-1C4B40DA9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378915" y="5219424"/>
            <a:ext cx="1313474" cy="565292"/>
          </a:xfrm>
          <a:prstGeom prst="rect">
            <a:avLst/>
          </a:prstGeom>
        </p:spPr>
      </p:pic>
      <p:sp>
        <p:nvSpPr>
          <p:cNvPr id="12" name="TextBox 11">
            <a:extLst>
              <a:ext uri="{FF2B5EF4-FFF2-40B4-BE49-F238E27FC236}">
                <a16:creationId xmlns:a16="http://schemas.microsoft.com/office/drawing/2014/main" id="{677ED050-7FEF-4A64-A6DE-5CE31E64E745}"/>
              </a:ext>
            </a:extLst>
          </p:cNvPr>
          <p:cNvSpPr txBox="1"/>
          <p:nvPr/>
        </p:nvSpPr>
        <p:spPr bwMode="auto">
          <a:xfrm>
            <a:off x="7721911" y="4747016"/>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pic>
        <p:nvPicPr>
          <p:cNvPr id="15" name="Picture 14">
            <a:extLst>
              <a:ext uri="{FF2B5EF4-FFF2-40B4-BE49-F238E27FC236}">
                <a16:creationId xmlns:a16="http://schemas.microsoft.com/office/drawing/2014/main" id="{F23C3268-CF8D-423E-AE66-92DA388D4D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514924" y="1114561"/>
            <a:ext cx="1080120" cy="2304274"/>
          </a:xfrm>
          <a:prstGeom prst="rect">
            <a:avLst/>
          </a:prstGeom>
        </p:spPr>
      </p:pic>
      <p:pic>
        <p:nvPicPr>
          <p:cNvPr id="16" name="Picture 15">
            <a:extLst>
              <a:ext uri="{FF2B5EF4-FFF2-40B4-BE49-F238E27FC236}">
                <a16:creationId xmlns:a16="http://schemas.microsoft.com/office/drawing/2014/main" id="{C1AB4A85-1C52-4964-AF12-5D5046FF20F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49674" y="1114561"/>
            <a:ext cx="1080120" cy="2304274"/>
          </a:xfrm>
          <a:prstGeom prst="rect">
            <a:avLst/>
          </a:prstGeom>
        </p:spPr>
      </p:pic>
      <p:pic>
        <p:nvPicPr>
          <p:cNvPr id="17" name="Picture 16">
            <a:extLst>
              <a:ext uri="{FF2B5EF4-FFF2-40B4-BE49-F238E27FC236}">
                <a16:creationId xmlns:a16="http://schemas.microsoft.com/office/drawing/2014/main" id="{F4CC8B13-86FA-44A2-BD96-F0EE9149C38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925556" y="1114561"/>
            <a:ext cx="1127875" cy="2304274"/>
          </a:xfrm>
          <a:prstGeom prst="rect">
            <a:avLst/>
          </a:prstGeom>
        </p:spPr>
      </p:pic>
      <p:pic>
        <p:nvPicPr>
          <p:cNvPr id="20" name="Picture 19">
            <a:extLst>
              <a:ext uri="{FF2B5EF4-FFF2-40B4-BE49-F238E27FC236}">
                <a16:creationId xmlns:a16="http://schemas.microsoft.com/office/drawing/2014/main" id="{75469260-E78B-4EB1-BAFC-36B666B5221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658997" y="1114561"/>
            <a:ext cx="1025923" cy="2304274"/>
          </a:xfrm>
          <a:prstGeom prst="rect">
            <a:avLst/>
          </a:prstGeom>
        </p:spPr>
      </p:pic>
      <p:sp>
        <p:nvSpPr>
          <p:cNvPr id="24" name="TextBox 23">
            <a:extLst>
              <a:ext uri="{FF2B5EF4-FFF2-40B4-BE49-F238E27FC236}">
                <a16:creationId xmlns:a16="http://schemas.microsoft.com/office/drawing/2014/main" id="{5781497B-B89A-4F95-AE77-456FD576ACAB}"/>
              </a:ext>
            </a:extLst>
          </p:cNvPr>
          <p:cNvSpPr txBox="1"/>
          <p:nvPr/>
        </p:nvSpPr>
        <p:spPr bwMode="auto">
          <a:xfrm>
            <a:off x="4729064" y="3585791"/>
            <a:ext cx="28600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8 – 2 – 2 – 2 – 2 = 0</a:t>
            </a:r>
          </a:p>
        </p:txBody>
      </p:sp>
      <p:pic>
        <p:nvPicPr>
          <p:cNvPr id="25" name="Picture 24">
            <a:extLst>
              <a:ext uri="{FF2B5EF4-FFF2-40B4-BE49-F238E27FC236}">
                <a16:creationId xmlns:a16="http://schemas.microsoft.com/office/drawing/2014/main" id="{AA8F27E2-3FEA-496F-85DB-4848374CF5B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431704" y="4402720"/>
            <a:ext cx="5616625" cy="461665"/>
          </a:xfrm>
          <a:prstGeom prst="rect">
            <a:avLst/>
          </a:prstGeom>
        </p:spPr>
      </p:pic>
      <p:sp>
        <p:nvSpPr>
          <p:cNvPr id="26" name="TextBox 25">
            <a:extLst>
              <a:ext uri="{FF2B5EF4-FFF2-40B4-BE49-F238E27FC236}">
                <a16:creationId xmlns:a16="http://schemas.microsoft.com/office/drawing/2014/main" id="{044281A8-8B84-4587-ACD6-8953AED40A39}"/>
              </a:ext>
            </a:extLst>
          </p:cNvPr>
          <p:cNvSpPr txBox="1"/>
          <p:nvPr/>
        </p:nvSpPr>
        <p:spPr bwMode="auto">
          <a:xfrm>
            <a:off x="5622387" y="4005065"/>
            <a:ext cx="1073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 twos</a:t>
            </a:r>
          </a:p>
        </p:txBody>
      </p:sp>
    </p:spTree>
    <p:extLst>
      <p:ext uri="{BB962C8B-B14F-4D97-AF65-F5344CB8AC3E}">
        <p14:creationId xmlns:p14="http://schemas.microsoft.com/office/powerpoint/2010/main" val="406976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xit" presetSubtype="0" fill="hold"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xit" presetSubtype="0" fill="hold" nodeType="with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xit" presetSubtype="0" fill="hold" nodeType="with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right)">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xit" presetSubtype="0" fill="hold" nodeType="withEffect">
                                  <p:stCondLst>
                                    <p:cond delay="0"/>
                                  </p:stCondLst>
                                  <p:childTnLst>
                                    <p:animEffect transition="out" filter="fad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24"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9E1DB2-CFEC-4BA8-BD18-621DAC2865D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2:8</a:t>
            </a:r>
          </a:p>
        </p:txBody>
      </p:sp>
      <p:pic>
        <p:nvPicPr>
          <p:cNvPr id="35" name="Picture 34">
            <a:extLst>
              <a:ext uri="{FF2B5EF4-FFF2-40B4-BE49-F238E27FC236}">
                <a16:creationId xmlns:a16="http://schemas.microsoft.com/office/drawing/2014/main" id="{A88C9253-47DD-4C3C-97FC-11666B134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31704" y="4004419"/>
            <a:ext cx="5441234" cy="573606"/>
          </a:xfrm>
          <a:prstGeom prst="rect">
            <a:avLst/>
          </a:prstGeom>
        </p:spPr>
      </p:pic>
      <p:pic>
        <p:nvPicPr>
          <p:cNvPr id="36" name="Picture 35">
            <a:extLst>
              <a:ext uri="{FF2B5EF4-FFF2-40B4-BE49-F238E27FC236}">
                <a16:creationId xmlns:a16="http://schemas.microsoft.com/office/drawing/2014/main" id="{0DC0FE0D-BC77-45A2-9349-25BF863AC5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484399" y="3417611"/>
            <a:ext cx="1313474" cy="565292"/>
          </a:xfrm>
          <a:prstGeom prst="rect">
            <a:avLst/>
          </a:prstGeom>
        </p:spPr>
      </p:pic>
      <p:pic>
        <p:nvPicPr>
          <p:cNvPr id="38" name="Picture 37">
            <a:extLst>
              <a:ext uri="{FF2B5EF4-FFF2-40B4-BE49-F238E27FC236}">
                <a16:creationId xmlns:a16="http://schemas.microsoft.com/office/drawing/2014/main" id="{7408FFB1-FE72-4CE4-9AA7-BB6B0C1D28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793287" y="3417611"/>
            <a:ext cx="1313474" cy="565292"/>
          </a:xfrm>
          <a:prstGeom prst="rect">
            <a:avLst/>
          </a:prstGeom>
        </p:spPr>
      </p:pic>
      <p:pic>
        <p:nvPicPr>
          <p:cNvPr id="40" name="Picture 39">
            <a:extLst>
              <a:ext uri="{FF2B5EF4-FFF2-40B4-BE49-F238E27FC236}">
                <a16:creationId xmlns:a16="http://schemas.microsoft.com/office/drawing/2014/main" id="{0A0A5608-461F-4E20-8006-A9A10FEC60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102175" y="3417611"/>
            <a:ext cx="1313474" cy="565292"/>
          </a:xfrm>
          <a:prstGeom prst="rect">
            <a:avLst/>
          </a:prstGeom>
        </p:spPr>
      </p:pic>
      <p:pic>
        <p:nvPicPr>
          <p:cNvPr id="42" name="Picture 41">
            <a:extLst>
              <a:ext uri="{FF2B5EF4-FFF2-40B4-BE49-F238E27FC236}">
                <a16:creationId xmlns:a16="http://schemas.microsoft.com/office/drawing/2014/main" id="{680A349F-9707-48D0-B028-1325541E3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11062" y="3417611"/>
            <a:ext cx="1313474" cy="565292"/>
          </a:xfrm>
          <a:prstGeom prst="rect">
            <a:avLst/>
          </a:prstGeom>
        </p:spPr>
      </p:pic>
      <p:pic>
        <p:nvPicPr>
          <p:cNvPr id="44" name="Picture 43">
            <a:extLst>
              <a:ext uri="{FF2B5EF4-FFF2-40B4-BE49-F238E27FC236}">
                <a16:creationId xmlns:a16="http://schemas.microsoft.com/office/drawing/2014/main" id="{C9520DE1-C219-4C29-87D9-5E7F941C90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27118" y="2390156"/>
            <a:ext cx="5441234" cy="573606"/>
          </a:xfrm>
          <a:prstGeom prst="rect">
            <a:avLst/>
          </a:prstGeom>
        </p:spPr>
      </p:pic>
      <p:pic>
        <p:nvPicPr>
          <p:cNvPr id="45" name="Picture 44">
            <a:extLst>
              <a:ext uri="{FF2B5EF4-FFF2-40B4-BE49-F238E27FC236}">
                <a16:creationId xmlns:a16="http://schemas.microsoft.com/office/drawing/2014/main" id="{BDD10777-8820-4BE3-8075-A84CB69CF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635" y="1803818"/>
            <a:ext cx="1313474" cy="565292"/>
          </a:xfrm>
          <a:prstGeom prst="rect">
            <a:avLst/>
          </a:prstGeom>
        </p:spPr>
      </p:pic>
      <p:pic>
        <p:nvPicPr>
          <p:cNvPr id="47" name="Picture 46">
            <a:extLst>
              <a:ext uri="{FF2B5EF4-FFF2-40B4-BE49-F238E27FC236}">
                <a16:creationId xmlns:a16="http://schemas.microsoft.com/office/drawing/2014/main" id="{D04B220C-D8EC-40EC-B6EB-0C9FA2004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9523" y="1803818"/>
            <a:ext cx="1313474" cy="565292"/>
          </a:xfrm>
          <a:prstGeom prst="rect">
            <a:avLst/>
          </a:prstGeom>
        </p:spPr>
      </p:pic>
      <p:pic>
        <p:nvPicPr>
          <p:cNvPr id="49" name="Picture 48">
            <a:extLst>
              <a:ext uri="{FF2B5EF4-FFF2-40B4-BE49-F238E27FC236}">
                <a16:creationId xmlns:a16="http://schemas.microsoft.com/office/drawing/2014/main" id="{A3FEBE8C-503C-4BC3-93D9-56D7223C24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8411" y="1803818"/>
            <a:ext cx="1313474" cy="565292"/>
          </a:xfrm>
          <a:prstGeom prst="rect">
            <a:avLst/>
          </a:prstGeom>
        </p:spPr>
      </p:pic>
      <p:pic>
        <p:nvPicPr>
          <p:cNvPr id="51" name="Picture 50">
            <a:extLst>
              <a:ext uri="{FF2B5EF4-FFF2-40B4-BE49-F238E27FC236}">
                <a16:creationId xmlns:a16="http://schemas.microsoft.com/office/drawing/2014/main" id="{EC726654-BB8B-4C69-A97B-9A2B10014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7298" y="1803818"/>
            <a:ext cx="1313474" cy="565292"/>
          </a:xfrm>
          <a:prstGeom prst="rect">
            <a:avLst/>
          </a:prstGeom>
        </p:spPr>
      </p:pic>
      <p:sp>
        <p:nvSpPr>
          <p:cNvPr id="53" name="Rectangle 52">
            <a:extLst>
              <a:ext uri="{FF2B5EF4-FFF2-40B4-BE49-F238E27FC236}">
                <a16:creationId xmlns:a16="http://schemas.microsoft.com/office/drawing/2014/main" id="{9912AAF5-A830-4007-9ED2-196268CC344D}"/>
              </a:ext>
            </a:extLst>
          </p:cNvPr>
          <p:cNvSpPr/>
          <p:nvPr/>
        </p:nvSpPr>
        <p:spPr>
          <a:xfrm>
            <a:off x="2728222" y="4643462"/>
            <a:ext cx="6764865"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8 is divided into groups of 2. There are 4 groups.</a:t>
            </a:r>
            <a:endParaRPr lang="en-GB" sz="2400" dirty="0">
              <a:solidFill>
                <a:srgbClr val="000000"/>
              </a:solidFill>
              <a:latin typeface="Myriad Pro" panose="020B0503030403020204" pitchFamily="34" charset="0"/>
            </a:endParaRPr>
          </a:p>
        </p:txBody>
      </p:sp>
      <p:sp>
        <p:nvSpPr>
          <p:cNvPr id="54" name="Rectangle 53">
            <a:extLst>
              <a:ext uri="{FF2B5EF4-FFF2-40B4-BE49-F238E27FC236}">
                <a16:creationId xmlns:a16="http://schemas.microsoft.com/office/drawing/2014/main" id="{14485862-F04A-443E-B14F-6E5EF6C67A03}"/>
              </a:ext>
            </a:extLst>
          </p:cNvPr>
          <p:cNvSpPr/>
          <p:nvPr/>
        </p:nvSpPr>
        <p:spPr>
          <a:xfrm>
            <a:off x="5475704" y="5055134"/>
            <a:ext cx="1402948"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8 ÷ 2 = 4</a:t>
            </a:r>
            <a:endParaRPr lang="en-GB" sz="2400" dirty="0">
              <a:solidFill>
                <a:srgbClr val="000000"/>
              </a:solidFill>
              <a:latin typeface="Myriad Pro" panose="020B0503030403020204" pitchFamily="34" charset="0"/>
            </a:endParaRPr>
          </a:p>
        </p:txBody>
      </p:sp>
      <p:sp>
        <p:nvSpPr>
          <p:cNvPr id="55" name="Rectangle 54">
            <a:extLst>
              <a:ext uri="{FF2B5EF4-FFF2-40B4-BE49-F238E27FC236}">
                <a16:creationId xmlns:a16="http://schemas.microsoft.com/office/drawing/2014/main" id="{6C1341C7-1BF7-4433-B7E4-282EBDD59365}"/>
              </a:ext>
            </a:extLst>
          </p:cNvPr>
          <p:cNvSpPr/>
          <p:nvPr/>
        </p:nvSpPr>
        <p:spPr>
          <a:xfrm>
            <a:off x="3545817" y="5466806"/>
            <a:ext cx="5511381" cy="461665"/>
          </a:xfrm>
          <a:prstGeom prst="rect">
            <a:avLst/>
          </a:prstGeom>
        </p:spPr>
        <p:txBody>
          <a:bodyPr wrap="none">
            <a:spAutoFit/>
          </a:bodyPr>
          <a:lstStyle/>
          <a:p>
            <a:pP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8 divided into groups of 2 is equal to 4.</a:t>
            </a:r>
            <a:endParaRPr lang="en-GB" sz="2400" dirty="0">
              <a:solidFill>
                <a:srgbClr val="000000"/>
              </a:solidFill>
              <a:latin typeface="Myriad Pro" panose="020B0503030403020204" pitchFamily="34" charset="0"/>
            </a:endParaRPr>
          </a:p>
        </p:txBody>
      </p:sp>
      <p:sp>
        <p:nvSpPr>
          <p:cNvPr id="56" name="Rectangle 55">
            <a:extLst>
              <a:ext uri="{FF2B5EF4-FFF2-40B4-BE49-F238E27FC236}">
                <a16:creationId xmlns:a16="http://schemas.microsoft.com/office/drawing/2014/main" id="{FDA92D07-948D-4AAB-A309-CBDFAC90B0C3}"/>
              </a:ext>
            </a:extLst>
          </p:cNvPr>
          <p:cNvSpPr/>
          <p:nvPr/>
        </p:nvSpPr>
        <p:spPr>
          <a:xfrm>
            <a:off x="4277235" y="5878478"/>
            <a:ext cx="3855479"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So, 4 children get balloons.</a:t>
            </a:r>
          </a:p>
        </p:txBody>
      </p:sp>
      <p:sp>
        <p:nvSpPr>
          <p:cNvPr id="18" name="TextBox 17">
            <a:extLst>
              <a:ext uri="{FF2B5EF4-FFF2-40B4-BE49-F238E27FC236}">
                <a16:creationId xmlns:a16="http://schemas.microsoft.com/office/drawing/2014/main" id="{58A2BEA1-5410-42F7-B935-361117A10A6C}"/>
              </a:ext>
            </a:extLst>
          </p:cNvPr>
          <p:cNvSpPr txBox="1"/>
          <p:nvPr/>
        </p:nvSpPr>
        <p:spPr bwMode="auto">
          <a:xfrm>
            <a:off x="3847922" y="2966221"/>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sp>
        <p:nvSpPr>
          <p:cNvPr id="20" name="TextBox 19">
            <a:extLst>
              <a:ext uri="{FF2B5EF4-FFF2-40B4-BE49-F238E27FC236}">
                <a16:creationId xmlns:a16="http://schemas.microsoft.com/office/drawing/2014/main" id="{BD8A7591-EE5C-43FC-8C3E-0401C999DEED}"/>
              </a:ext>
            </a:extLst>
          </p:cNvPr>
          <p:cNvSpPr txBox="1"/>
          <p:nvPr/>
        </p:nvSpPr>
        <p:spPr bwMode="auto">
          <a:xfrm>
            <a:off x="5161396" y="2966221"/>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sp>
        <p:nvSpPr>
          <p:cNvPr id="21" name="TextBox 20">
            <a:extLst>
              <a:ext uri="{FF2B5EF4-FFF2-40B4-BE49-F238E27FC236}">
                <a16:creationId xmlns:a16="http://schemas.microsoft.com/office/drawing/2014/main" id="{880EFD02-EEC9-4509-BBE9-B220F2D9354D}"/>
              </a:ext>
            </a:extLst>
          </p:cNvPr>
          <p:cNvSpPr txBox="1"/>
          <p:nvPr/>
        </p:nvSpPr>
        <p:spPr bwMode="auto">
          <a:xfrm>
            <a:off x="6399772" y="2966221"/>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sp>
        <p:nvSpPr>
          <p:cNvPr id="22" name="TextBox 21">
            <a:extLst>
              <a:ext uri="{FF2B5EF4-FFF2-40B4-BE49-F238E27FC236}">
                <a16:creationId xmlns:a16="http://schemas.microsoft.com/office/drawing/2014/main" id="{069098C4-1DB5-4A57-8788-BD2342FA861F}"/>
              </a:ext>
            </a:extLst>
          </p:cNvPr>
          <p:cNvSpPr txBox="1"/>
          <p:nvPr/>
        </p:nvSpPr>
        <p:spPr bwMode="auto">
          <a:xfrm>
            <a:off x="7721911" y="2966221"/>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pic>
        <p:nvPicPr>
          <p:cNvPr id="23" name="Picture 22">
            <a:extLst>
              <a:ext uri="{FF2B5EF4-FFF2-40B4-BE49-F238E27FC236}">
                <a16:creationId xmlns:a16="http://schemas.microsoft.com/office/drawing/2014/main" id="{A7FB165C-F87A-42AC-B412-C31E4D21154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31704" y="1043758"/>
            <a:ext cx="5616625" cy="461665"/>
          </a:xfrm>
          <a:prstGeom prst="rect">
            <a:avLst/>
          </a:prstGeom>
        </p:spPr>
      </p:pic>
      <p:sp>
        <p:nvSpPr>
          <p:cNvPr id="24" name="TextBox 23">
            <a:extLst>
              <a:ext uri="{FF2B5EF4-FFF2-40B4-BE49-F238E27FC236}">
                <a16:creationId xmlns:a16="http://schemas.microsoft.com/office/drawing/2014/main" id="{DE112B0D-C934-4BB1-B272-5A3CBFA908DC}"/>
              </a:ext>
            </a:extLst>
          </p:cNvPr>
          <p:cNvSpPr txBox="1"/>
          <p:nvPr/>
        </p:nvSpPr>
        <p:spPr bwMode="auto">
          <a:xfrm>
            <a:off x="5622387" y="641327"/>
            <a:ext cx="1073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 twos</a:t>
            </a:r>
          </a:p>
        </p:txBody>
      </p:sp>
      <p:sp>
        <p:nvSpPr>
          <p:cNvPr id="25" name="TextBox 24">
            <a:extLst>
              <a:ext uri="{FF2B5EF4-FFF2-40B4-BE49-F238E27FC236}">
                <a16:creationId xmlns:a16="http://schemas.microsoft.com/office/drawing/2014/main" id="{968C608F-01B3-475D-B1AB-CAEED766D530}"/>
              </a:ext>
            </a:extLst>
          </p:cNvPr>
          <p:cNvSpPr txBox="1"/>
          <p:nvPr/>
        </p:nvSpPr>
        <p:spPr bwMode="auto">
          <a:xfrm>
            <a:off x="3847922" y="1352428"/>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sp>
        <p:nvSpPr>
          <p:cNvPr id="26" name="TextBox 25">
            <a:extLst>
              <a:ext uri="{FF2B5EF4-FFF2-40B4-BE49-F238E27FC236}">
                <a16:creationId xmlns:a16="http://schemas.microsoft.com/office/drawing/2014/main" id="{9836C26A-33D0-42DA-B3C1-FCCE0802D082}"/>
              </a:ext>
            </a:extLst>
          </p:cNvPr>
          <p:cNvSpPr txBox="1"/>
          <p:nvPr/>
        </p:nvSpPr>
        <p:spPr bwMode="auto">
          <a:xfrm>
            <a:off x="5161396" y="1330912"/>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sp>
        <p:nvSpPr>
          <p:cNvPr id="27" name="TextBox 26">
            <a:extLst>
              <a:ext uri="{FF2B5EF4-FFF2-40B4-BE49-F238E27FC236}">
                <a16:creationId xmlns:a16="http://schemas.microsoft.com/office/drawing/2014/main" id="{B6400D96-37E3-4D16-9BDC-CC24A2B20A52}"/>
              </a:ext>
            </a:extLst>
          </p:cNvPr>
          <p:cNvSpPr txBox="1"/>
          <p:nvPr/>
        </p:nvSpPr>
        <p:spPr bwMode="auto">
          <a:xfrm>
            <a:off x="6399772" y="1352428"/>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sp>
        <p:nvSpPr>
          <p:cNvPr id="28" name="TextBox 27">
            <a:extLst>
              <a:ext uri="{FF2B5EF4-FFF2-40B4-BE49-F238E27FC236}">
                <a16:creationId xmlns:a16="http://schemas.microsoft.com/office/drawing/2014/main" id="{DD693AF3-8272-477F-9D79-2807A323A4DE}"/>
              </a:ext>
            </a:extLst>
          </p:cNvPr>
          <p:cNvSpPr txBox="1"/>
          <p:nvPr/>
        </p:nvSpPr>
        <p:spPr bwMode="auto">
          <a:xfrm>
            <a:off x="7721911" y="1352428"/>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spTree>
    <p:extLst>
      <p:ext uri="{BB962C8B-B14F-4D97-AF65-F5344CB8AC3E}">
        <p14:creationId xmlns:p14="http://schemas.microsoft.com/office/powerpoint/2010/main" val="209770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2F8F2-5A22-4054-A72B-536A1EBB3432}"/>
              </a:ext>
            </a:extLst>
          </p:cNvPr>
          <p:cNvSpPr>
            <a:spLocks noGrp="1"/>
          </p:cNvSpPr>
          <p:nvPr>
            <p:ph type="title"/>
          </p:nvPr>
        </p:nvSpPr>
        <p:spPr/>
        <p:txBody>
          <a:bodyPr/>
          <a:lstStyle/>
          <a:p>
            <a:r>
              <a:rPr lang="en-GB" dirty="0"/>
              <a:t>2MD-2 Grouping problems: missing factors and division</a:t>
            </a:r>
          </a:p>
        </p:txBody>
      </p:sp>
      <p:sp>
        <p:nvSpPr>
          <p:cNvPr id="4" name="Content Placeholder 2">
            <a:extLst>
              <a:ext uri="{FF2B5EF4-FFF2-40B4-BE49-F238E27FC236}">
                <a16:creationId xmlns:a16="http://schemas.microsoft.com/office/drawing/2014/main" id="{73F59F46-B874-42C2-898D-AECD9BBDDAE5}"/>
              </a:ext>
            </a:extLst>
          </p:cNvPr>
          <p:cNvSpPr txBox="1">
            <a:spLocks/>
          </p:cNvSpPr>
          <p:nvPr/>
        </p:nvSpPr>
        <p:spPr>
          <a:xfrm>
            <a:off x="730610" y="2996899"/>
            <a:ext cx="8056203" cy="323521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85750" marR="0" lvl="0" indent="-28575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 have 6 seeds. How many pots will I need to put 2 seeds in each pot?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Collect 6 counters or cubes to represent seeds and some cups to represent pots.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a:t>
            </a:r>
            <a:r>
              <a:rPr kumimoji="0" lang="en-GB" sz="1800" b="0" i="1" u="none" strike="noStrike" kern="1200" cap="none" spc="0" normalizeH="0" baseline="0" noProof="0" dirty="0">
                <a:ln>
                  <a:noFill/>
                </a:ln>
                <a:solidFill>
                  <a:srgbClr val="585858"/>
                </a:solidFill>
                <a:effectLst/>
                <a:uLnTx/>
                <a:uFillTx/>
                <a:latin typeface="Arial"/>
                <a:ea typeface="+mn-ea"/>
                <a:cs typeface="+mn-cs"/>
              </a:rPr>
              <a:t>divide 6 cubes into groups of 2</a:t>
            </a:r>
            <a:r>
              <a:rPr kumimoji="0" lang="en-GB" sz="1800" b="0" i="0" u="none" strike="noStrike" kern="1200" cap="none" spc="0" normalizeH="0" baseline="0" noProof="0" dirty="0">
                <a:ln>
                  <a:noFill/>
                </a:ln>
                <a:solidFill>
                  <a:srgbClr val="585858"/>
                </a:solidFill>
                <a:effectLst/>
                <a:uLnTx/>
                <a:uFillTx/>
                <a:latin typeface="Arial"/>
                <a:ea typeface="+mn-ea"/>
                <a:cs typeface="+mn-cs"/>
              </a:rPr>
              <a:t>?</a:t>
            </a:r>
            <a:r>
              <a:rPr kumimoji="0" lang="en-GB" sz="1800" b="0" i="1" u="none" strike="noStrike" kern="1200" cap="none" spc="0" normalizeH="0" baseline="0" noProof="0" dirty="0">
                <a:ln>
                  <a:noFill/>
                </a:ln>
                <a:solidFill>
                  <a:srgbClr val="585858"/>
                </a:solidFill>
                <a:effectLst/>
                <a:uLnTx/>
                <a:uFillTx/>
                <a:latin typeface="Arial"/>
                <a:ea typeface="+mn-ea"/>
                <a:cs typeface="+mn-cs"/>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How many pots will you need?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write the </a:t>
            </a:r>
            <a:r>
              <a:rPr kumimoji="0" lang="en-GB" sz="1800" b="0" i="1" u="none" strike="noStrike" kern="1200" cap="none" spc="0" normalizeH="0" baseline="0" noProof="0" dirty="0">
                <a:ln>
                  <a:noFill/>
                </a:ln>
                <a:solidFill>
                  <a:srgbClr val="585858"/>
                </a:solidFill>
                <a:effectLst/>
                <a:uLnTx/>
                <a:uFillTx/>
                <a:latin typeface="Arial"/>
                <a:ea typeface="+mn-ea"/>
                <a:cs typeface="+mn-cs"/>
              </a:rPr>
              <a:t>division calculation </a:t>
            </a:r>
            <a:r>
              <a:rPr kumimoji="0" lang="en-GB" sz="1800" b="0" i="0" u="none" strike="noStrike" kern="1200" cap="none" spc="0" normalizeH="0" baseline="0" noProof="0" dirty="0">
                <a:ln>
                  <a:noFill/>
                </a:ln>
                <a:solidFill>
                  <a:srgbClr val="585858"/>
                </a:solidFill>
                <a:effectLst/>
                <a:uLnTx/>
                <a:uFillTx/>
                <a:latin typeface="Arial"/>
                <a:ea typeface="+mn-ea"/>
                <a:cs typeface="+mn-cs"/>
              </a:rPr>
              <a:t>to represent </a:t>
            </a:r>
            <a:r>
              <a:rPr kumimoji="0" lang="en-GB" sz="1800" b="0" i="1" u="none" strike="noStrike" kern="1200" cap="none" spc="0" normalizeH="0" baseline="0" noProof="0" dirty="0">
                <a:ln>
                  <a:noFill/>
                </a:ln>
                <a:solidFill>
                  <a:srgbClr val="585858"/>
                </a:solidFill>
                <a:effectLst/>
                <a:uLnTx/>
                <a:uFillTx/>
                <a:latin typeface="Arial"/>
                <a:ea typeface="+mn-ea"/>
                <a:cs typeface="+mn-cs"/>
              </a:rPr>
              <a:t>6 divided by 2</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times table fact could help you find the answer?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If you use skip counting, what multiples will you need to count in?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27072121-6DFC-457C-A6CA-3C50F24144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11572" y="1439402"/>
            <a:ext cx="1279323" cy="1255472"/>
          </a:xfrm>
          <a:prstGeom prst="rect">
            <a:avLst/>
          </a:prstGeom>
        </p:spPr>
      </p:pic>
      <p:pic>
        <p:nvPicPr>
          <p:cNvPr id="7" name="Picture 6">
            <a:extLst>
              <a:ext uri="{FF2B5EF4-FFF2-40B4-BE49-F238E27FC236}">
                <a16:creationId xmlns:a16="http://schemas.microsoft.com/office/drawing/2014/main" id="{A5949E12-8DE9-41D5-ABAC-FEC85AB19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0000">
            <a:off x="5937585" y="1740429"/>
            <a:ext cx="274334" cy="180810"/>
          </a:xfrm>
          <a:prstGeom prst="rect">
            <a:avLst/>
          </a:prstGeom>
        </p:spPr>
      </p:pic>
      <p:pic>
        <p:nvPicPr>
          <p:cNvPr id="9" name="Picture 8">
            <a:extLst>
              <a:ext uri="{FF2B5EF4-FFF2-40B4-BE49-F238E27FC236}">
                <a16:creationId xmlns:a16="http://schemas.microsoft.com/office/drawing/2014/main" id="{9E804675-EA10-4D8C-93E2-DF3FF9C59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0000">
            <a:off x="5937585" y="2132563"/>
            <a:ext cx="274334" cy="180810"/>
          </a:xfrm>
          <a:prstGeom prst="rect">
            <a:avLst/>
          </a:prstGeom>
        </p:spPr>
      </p:pic>
      <p:pic>
        <p:nvPicPr>
          <p:cNvPr id="11" name="Picture 10">
            <a:extLst>
              <a:ext uri="{FF2B5EF4-FFF2-40B4-BE49-F238E27FC236}">
                <a16:creationId xmlns:a16="http://schemas.microsoft.com/office/drawing/2014/main" id="{00559B1A-4B2B-438F-856B-9F71DFE97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0000">
            <a:off x="6516691" y="1642050"/>
            <a:ext cx="274334" cy="180810"/>
          </a:xfrm>
          <a:prstGeom prst="rect">
            <a:avLst/>
          </a:prstGeom>
        </p:spPr>
      </p:pic>
      <p:pic>
        <p:nvPicPr>
          <p:cNvPr id="13" name="Picture 12">
            <a:extLst>
              <a:ext uri="{FF2B5EF4-FFF2-40B4-BE49-F238E27FC236}">
                <a16:creationId xmlns:a16="http://schemas.microsoft.com/office/drawing/2014/main" id="{35EBEFA5-65CD-4DEA-8635-DAF1330D2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0000">
            <a:off x="6503924" y="2064609"/>
            <a:ext cx="274334" cy="180810"/>
          </a:xfrm>
          <a:prstGeom prst="rect">
            <a:avLst/>
          </a:prstGeom>
        </p:spPr>
      </p:pic>
      <p:pic>
        <p:nvPicPr>
          <p:cNvPr id="15" name="Picture 14">
            <a:extLst>
              <a:ext uri="{FF2B5EF4-FFF2-40B4-BE49-F238E27FC236}">
                <a16:creationId xmlns:a16="http://schemas.microsoft.com/office/drawing/2014/main" id="{8E8A0676-7DE4-4CCC-B868-991ABED17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0000">
            <a:off x="7095798" y="1770855"/>
            <a:ext cx="274334" cy="180810"/>
          </a:xfrm>
          <a:prstGeom prst="rect">
            <a:avLst/>
          </a:prstGeom>
        </p:spPr>
      </p:pic>
      <p:pic>
        <p:nvPicPr>
          <p:cNvPr id="17" name="Picture 16">
            <a:extLst>
              <a:ext uri="{FF2B5EF4-FFF2-40B4-BE49-F238E27FC236}">
                <a16:creationId xmlns:a16="http://schemas.microsoft.com/office/drawing/2014/main" id="{E0002BEC-EA3A-4FC5-ABB2-2306B65D9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0000">
            <a:off x="7069285" y="2211484"/>
            <a:ext cx="274334" cy="180810"/>
          </a:xfrm>
          <a:prstGeom prst="rect">
            <a:avLst/>
          </a:prstGeom>
        </p:spPr>
      </p:pic>
    </p:spTree>
    <p:extLst>
      <p:ext uri="{BB962C8B-B14F-4D97-AF65-F5344CB8AC3E}">
        <p14:creationId xmlns:p14="http://schemas.microsoft.com/office/powerpoint/2010/main" val="3719451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6</a:t>
            </a:r>
            <a:r>
              <a:rPr lang="en-GB" sz="2400" b="1" i="0" u="none" strike="noStrike" dirty="0">
                <a:effectLst/>
              </a:rPr>
              <a:t>, Learning Outcome </a:t>
            </a:r>
            <a:r>
              <a:rPr lang="en-GB" sz="2400" b="1" dirty="0"/>
              <a:t>5</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71439625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their knowledge of skip counting and division to solve problems relating to measure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796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6,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97440149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18-19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323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1AB755-1BCE-4CE2-BEA7-F455B4C3AFA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2:9</a:t>
            </a:r>
          </a:p>
        </p:txBody>
      </p:sp>
      <p:sp>
        <p:nvSpPr>
          <p:cNvPr id="3" name="Rectangle 2">
            <a:extLst>
              <a:ext uri="{FF2B5EF4-FFF2-40B4-BE49-F238E27FC236}">
                <a16:creationId xmlns:a16="http://schemas.microsoft.com/office/drawing/2014/main" id="{EF9C9B0A-D24F-4941-9167-E2BACE8824DE}"/>
              </a:ext>
            </a:extLst>
          </p:cNvPr>
          <p:cNvSpPr/>
          <p:nvPr/>
        </p:nvSpPr>
        <p:spPr>
          <a:xfrm>
            <a:off x="2503321" y="764705"/>
            <a:ext cx="7401385"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30 cm ribbon. How many 5 cm lengths can be made?</a:t>
            </a:r>
            <a:endParaRPr lang="en-GB" sz="2400" dirty="0">
              <a:solidFill>
                <a:srgbClr val="000000"/>
              </a:solidFill>
              <a:latin typeface="Myriad Pro" panose="020B0503030403020204" pitchFamily="34" charset="0"/>
            </a:endParaRPr>
          </a:p>
        </p:txBody>
      </p:sp>
      <p:sp>
        <p:nvSpPr>
          <p:cNvPr id="4" name="Rectangle 3">
            <a:extLst>
              <a:ext uri="{FF2B5EF4-FFF2-40B4-BE49-F238E27FC236}">
                <a16:creationId xmlns:a16="http://schemas.microsoft.com/office/drawing/2014/main" id="{A24F9AE0-8E89-48D9-9482-8EA078B7FEA6}"/>
              </a:ext>
            </a:extLst>
          </p:cNvPr>
          <p:cNvSpPr/>
          <p:nvPr/>
        </p:nvSpPr>
        <p:spPr>
          <a:xfrm>
            <a:off x="5558989" y="1423378"/>
            <a:ext cx="1023037"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30 ÷ 5</a:t>
            </a:r>
            <a:endParaRPr lang="en-GB" sz="2400" dirty="0">
              <a:solidFill>
                <a:srgbClr val="000000"/>
              </a:solidFill>
              <a:latin typeface="Myriad Pro" panose="020B0503030403020204" pitchFamily="34" charset="0"/>
            </a:endParaRPr>
          </a:p>
        </p:txBody>
      </p:sp>
      <p:pic>
        <p:nvPicPr>
          <p:cNvPr id="6" name="Picture 5">
            <a:extLst>
              <a:ext uri="{FF2B5EF4-FFF2-40B4-BE49-F238E27FC236}">
                <a16:creationId xmlns:a16="http://schemas.microsoft.com/office/drawing/2014/main" id="{EA59911C-1A68-4D17-A522-3768DE085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87618" y="2476361"/>
            <a:ext cx="6816764" cy="586504"/>
          </a:xfrm>
          <a:prstGeom prst="rect">
            <a:avLst/>
          </a:prstGeom>
        </p:spPr>
      </p:pic>
      <p:pic>
        <p:nvPicPr>
          <p:cNvPr id="10" name="Picture 9">
            <a:extLst>
              <a:ext uri="{FF2B5EF4-FFF2-40B4-BE49-F238E27FC236}">
                <a16:creationId xmlns:a16="http://schemas.microsoft.com/office/drawing/2014/main" id="{B82AD91C-F1B6-4431-9637-6670CE387B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75720" y="5375674"/>
            <a:ext cx="5250700" cy="573606"/>
          </a:xfrm>
          <a:prstGeom prst="rect">
            <a:avLst/>
          </a:prstGeom>
        </p:spPr>
      </p:pic>
      <p:pic>
        <p:nvPicPr>
          <p:cNvPr id="13" name="Picture 12">
            <a:extLst>
              <a:ext uri="{FF2B5EF4-FFF2-40B4-BE49-F238E27FC236}">
                <a16:creationId xmlns:a16="http://schemas.microsoft.com/office/drawing/2014/main" id="{F83EC063-6BB9-4166-A305-2B1B3A92DF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7618" y="3153605"/>
            <a:ext cx="1147212" cy="523728"/>
          </a:xfrm>
          <a:prstGeom prst="rect">
            <a:avLst/>
          </a:prstGeom>
        </p:spPr>
      </p:pic>
      <p:pic>
        <p:nvPicPr>
          <p:cNvPr id="15" name="Picture 14">
            <a:extLst>
              <a:ext uri="{FF2B5EF4-FFF2-40B4-BE49-F238E27FC236}">
                <a16:creationId xmlns:a16="http://schemas.microsoft.com/office/drawing/2014/main" id="{9501308A-ED9B-417D-873F-9438026476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6418" y="4775353"/>
            <a:ext cx="806374" cy="565292"/>
          </a:xfrm>
          <a:prstGeom prst="rect">
            <a:avLst/>
          </a:prstGeom>
        </p:spPr>
      </p:pic>
      <p:pic>
        <p:nvPicPr>
          <p:cNvPr id="19" name="Picture 18">
            <a:extLst>
              <a:ext uri="{FF2B5EF4-FFF2-40B4-BE49-F238E27FC236}">
                <a16:creationId xmlns:a16="http://schemas.microsoft.com/office/drawing/2014/main" id="{90844913-5061-4899-96F8-492D4D8694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1528" y="3153605"/>
            <a:ext cx="1147212" cy="523728"/>
          </a:xfrm>
          <a:prstGeom prst="rect">
            <a:avLst/>
          </a:prstGeom>
        </p:spPr>
      </p:pic>
      <p:pic>
        <p:nvPicPr>
          <p:cNvPr id="20" name="Picture 19">
            <a:extLst>
              <a:ext uri="{FF2B5EF4-FFF2-40B4-BE49-F238E27FC236}">
                <a16:creationId xmlns:a16="http://schemas.microsoft.com/office/drawing/2014/main" id="{5F115026-8F1E-4834-81DA-EC3B9DD56C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5125" y="4762336"/>
            <a:ext cx="806374" cy="565292"/>
          </a:xfrm>
          <a:prstGeom prst="rect">
            <a:avLst/>
          </a:prstGeom>
        </p:spPr>
      </p:pic>
      <p:pic>
        <p:nvPicPr>
          <p:cNvPr id="21" name="Picture 20">
            <a:extLst>
              <a:ext uri="{FF2B5EF4-FFF2-40B4-BE49-F238E27FC236}">
                <a16:creationId xmlns:a16="http://schemas.microsoft.com/office/drawing/2014/main" id="{72D669CE-733A-4A04-91FF-6221BBB87B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38" y="3153605"/>
            <a:ext cx="1147212" cy="523728"/>
          </a:xfrm>
          <a:prstGeom prst="rect">
            <a:avLst/>
          </a:prstGeom>
        </p:spPr>
      </p:pic>
      <p:pic>
        <p:nvPicPr>
          <p:cNvPr id="22" name="Picture 21">
            <a:extLst>
              <a:ext uri="{FF2B5EF4-FFF2-40B4-BE49-F238E27FC236}">
                <a16:creationId xmlns:a16="http://schemas.microsoft.com/office/drawing/2014/main" id="{F7B5CA5F-4801-4209-B42D-4124B5ED9F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3832" y="4759208"/>
            <a:ext cx="806374" cy="565292"/>
          </a:xfrm>
          <a:prstGeom prst="rect">
            <a:avLst/>
          </a:prstGeom>
        </p:spPr>
      </p:pic>
      <p:pic>
        <p:nvPicPr>
          <p:cNvPr id="23" name="Picture 22">
            <a:extLst>
              <a:ext uri="{FF2B5EF4-FFF2-40B4-BE49-F238E27FC236}">
                <a16:creationId xmlns:a16="http://schemas.microsoft.com/office/drawing/2014/main" id="{DB1E20C1-ED05-4F81-B87B-CFA78C2C58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348" y="3153605"/>
            <a:ext cx="1147212" cy="523728"/>
          </a:xfrm>
          <a:prstGeom prst="rect">
            <a:avLst/>
          </a:prstGeom>
        </p:spPr>
      </p:pic>
      <p:pic>
        <p:nvPicPr>
          <p:cNvPr id="24" name="Picture 23">
            <a:extLst>
              <a:ext uri="{FF2B5EF4-FFF2-40B4-BE49-F238E27FC236}">
                <a16:creationId xmlns:a16="http://schemas.microsoft.com/office/drawing/2014/main" id="{9AFC477D-2A1E-4832-BF13-1661D66067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2539" y="4749319"/>
            <a:ext cx="806374" cy="565292"/>
          </a:xfrm>
          <a:prstGeom prst="rect">
            <a:avLst/>
          </a:prstGeom>
        </p:spPr>
      </p:pic>
      <p:pic>
        <p:nvPicPr>
          <p:cNvPr id="25" name="Picture 24">
            <a:extLst>
              <a:ext uri="{FF2B5EF4-FFF2-40B4-BE49-F238E27FC236}">
                <a16:creationId xmlns:a16="http://schemas.microsoft.com/office/drawing/2014/main" id="{AFC38E89-6BD8-48D4-B89A-8F13BCA200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3258" y="3153605"/>
            <a:ext cx="1147212" cy="523728"/>
          </a:xfrm>
          <a:prstGeom prst="rect">
            <a:avLst/>
          </a:prstGeom>
        </p:spPr>
      </p:pic>
      <p:pic>
        <p:nvPicPr>
          <p:cNvPr id="26" name="Picture 25">
            <a:extLst>
              <a:ext uri="{FF2B5EF4-FFF2-40B4-BE49-F238E27FC236}">
                <a16:creationId xmlns:a16="http://schemas.microsoft.com/office/drawing/2014/main" id="{9289106C-7C2F-4ED8-ADA9-FAE7A0343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1246" y="4759208"/>
            <a:ext cx="806374" cy="565292"/>
          </a:xfrm>
          <a:prstGeom prst="rect">
            <a:avLst/>
          </a:prstGeom>
        </p:spPr>
      </p:pic>
      <p:pic>
        <p:nvPicPr>
          <p:cNvPr id="27" name="Picture 26">
            <a:extLst>
              <a:ext uri="{FF2B5EF4-FFF2-40B4-BE49-F238E27FC236}">
                <a16:creationId xmlns:a16="http://schemas.microsoft.com/office/drawing/2014/main" id="{94163536-1499-4E08-BEDB-5C720953E5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7170" y="3153605"/>
            <a:ext cx="1147212" cy="523728"/>
          </a:xfrm>
          <a:prstGeom prst="rect">
            <a:avLst/>
          </a:prstGeom>
        </p:spPr>
      </p:pic>
      <p:pic>
        <p:nvPicPr>
          <p:cNvPr id="28" name="Picture 27">
            <a:extLst>
              <a:ext uri="{FF2B5EF4-FFF2-40B4-BE49-F238E27FC236}">
                <a16:creationId xmlns:a16="http://schemas.microsoft.com/office/drawing/2014/main" id="{EBCDB145-77DB-4DAE-A595-F04B41DA3B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9953" y="4759208"/>
            <a:ext cx="806374" cy="565292"/>
          </a:xfrm>
          <a:prstGeom prst="rect">
            <a:avLst/>
          </a:prstGeom>
        </p:spPr>
      </p:pic>
      <p:pic>
        <p:nvPicPr>
          <p:cNvPr id="34" name="Picture 33">
            <a:extLst>
              <a:ext uri="{FF2B5EF4-FFF2-40B4-BE49-F238E27FC236}">
                <a16:creationId xmlns:a16="http://schemas.microsoft.com/office/drawing/2014/main" id="{D6B20ABE-ED85-48D1-98A6-679465DBC4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1169" y="4137385"/>
            <a:ext cx="4871494" cy="357464"/>
          </a:xfrm>
          <a:prstGeom prst="rect">
            <a:avLst/>
          </a:prstGeom>
        </p:spPr>
      </p:pic>
      <p:sp>
        <p:nvSpPr>
          <p:cNvPr id="35" name="Rectangle 34">
            <a:extLst>
              <a:ext uri="{FF2B5EF4-FFF2-40B4-BE49-F238E27FC236}">
                <a16:creationId xmlns:a16="http://schemas.microsoft.com/office/drawing/2014/main" id="{DCEC9A00-6D4E-48E2-9E68-147ECC1D9B32}"/>
              </a:ext>
            </a:extLst>
          </p:cNvPr>
          <p:cNvSpPr/>
          <p:nvPr/>
        </p:nvSpPr>
        <p:spPr>
          <a:xfrm>
            <a:off x="5585004" y="3687416"/>
            <a:ext cx="1043684"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6 fives</a:t>
            </a:r>
            <a:endParaRPr lang="en-GB" sz="2400" dirty="0">
              <a:solidFill>
                <a:srgbClr val="000000"/>
              </a:solidFill>
              <a:latin typeface="Myriad Pro" panose="020B0503030403020204" pitchFamily="34" charset="0"/>
            </a:endParaRPr>
          </a:p>
        </p:txBody>
      </p:sp>
      <p:sp>
        <p:nvSpPr>
          <p:cNvPr id="43" name="TextBox 42">
            <a:extLst>
              <a:ext uri="{FF2B5EF4-FFF2-40B4-BE49-F238E27FC236}">
                <a16:creationId xmlns:a16="http://schemas.microsoft.com/office/drawing/2014/main" id="{E81D61CD-F8A4-4DBB-B76C-505F9561E2D9}"/>
              </a:ext>
            </a:extLst>
          </p:cNvPr>
          <p:cNvSpPr txBox="1"/>
          <p:nvPr/>
        </p:nvSpPr>
        <p:spPr bwMode="auto">
          <a:xfrm>
            <a:off x="3747999" y="4325080"/>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+ 5</a:t>
            </a:r>
          </a:p>
        </p:txBody>
      </p:sp>
      <p:sp>
        <p:nvSpPr>
          <p:cNvPr id="44" name="TextBox 43">
            <a:extLst>
              <a:ext uri="{FF2B5EF4-FFF2-40B4-BE49-F238E27FC236}">
                <a16:creationId xmlns:a16="http://schemas.microsoft.com/office/drawing/2014/main" id="{CA354780-8929-4122-81A4-481935E04EE4}"/>
              </a:ext>
            </a:extLst>
          </p:cNvPr>
          <p:cNvSpPr txBox="1"/>
          <p:nvPr/>
        </p:nvSpPr>
        <p:spPr bwMode="auto">
          <a:xfrm>
            <a:off x="4563832" y="4325080"/>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+ 5</a:t>
            </a:r>
          </a:p>
        </p:txBody>
      </p:sp>
      <p:sp>
        <p:nvSpPr>
          <p:cNvPr id="45" name="TextBox 44">
            <a:extLst>
              <a:ext uri="{FF2B5EF4-FFF2-40B4-BE49-F238E27FC236}">
                <a16:creationId xmlns:a16="http://schemas.microsoft.com/office/drawing/2014/main" id="{953DB76C-37F7-4FCC-94DC-DFB91F6E2B1D}"/>
              </a:ext>
            </a:extLst>
          </p:cNvPr>
          <p:cNvSpPr txBox="1"/>
          <p:nvPr/>
        </p:nvSpPr>
        <p:spPr bwMode="auto">
          <a:xfrm>
            <a:off x="5379665" y="4325080"/>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+ 5</a:t>
            </a:r>
          </a:p>
        </p:txBody>
      </p:sp>
      <p:sp>
        <p:nvSpPr>
          <p:cNvPr id="46" name="TextBox 45">
            <a:extLst>
              <a:ext uri="{FF2B5EF4-FFF2-40B4-BE49-F238E27FC236}">
                <a16:creationId xmlns:a16="http://schemas.microsoft.com/office/drawing/2014/main" id="{F0995A07-199E-4092-99CD-FD06089F2BCD}"/>
              </a:ext>
            </a:extLst>
          </p:cNvPr>
          <p:cNvSpPr txBox="1"/>
          <p:nvPr/>
        </p:nvSpPr>
        <p:spPr bwMode="auto">
          <a:xfrm>
            <a:off x="6195498" y="4325080"/>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+ 5</a:t>
            </a:r>
          </a:p>
        </p:txBody>
      </p:sp>
      <p:sp>
        <p:nvSpPr>
          <p:cNvPr id="47" name="TextBox 46">
            <a:extLst>
              <a:ext uri="{FF2B5EF4-FFF2-40B4-BE49-F238E27FC236}">
                <a16:creationId xmlns:a16="http://schemas.microsoft.com/office/drawing/2014/main" id="{0B07E1D3-8B7C-4F63-AC94-5ECE3B60BF8C}"/>
              </a:ext>
            </a:extLst>
          </p:cNvPr>
          <p:cNvSpPr txBox="1"/>
          <p:nvPr/>
        </p:nvSpPr>
        <p:spPr bwMode="auto">
          <a:xfrm>
            <a:off x="7011331" y="4325080"/>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+ 5</a:t>
            </a:r>
          </a:p>
        </p:txBody>
      </p:sp>
      <p:sp>
        <p:nvSpPr>
          <p:cNvPr id="48" name="TextBox 47">
            <a:extLst>
              <a:ext uri="{FF2B5EF4-FFF2-40B4-BE49-F238E27FC236}">
                <a16:creationId xmlns:a16="http://schemas.microsoft.com/office/drawing/2014/main" id="{968BBB05-012F-4984-AF67-90A2025A8707}"/>
              </a:ext>
            </a:extLst>
          </p:cNvPr>
          <p:cNvSpPr txBox="1"/>
          <p:nvPr/>
        </p:nvSpPr>
        <p:spPr bwMode="auto">
          <a:xfrm>
            <a:off x="7827166" y="4325080"/>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+ 5</a:t>
            </a:r>
          </a:p>
        </p:txBody>
      </p:sp>
      <p:cxnSp>
        <p:nvCxnSpPr>
          <p:cNvPr id="50" name="Straight Connector 49">
            <a:extLst>
              <a:ext uri="{FF2B5EF4-FFF2-40B4-BE49-F238E27FC236}">
                <a16:creationId xmlns:a16="http://schemas.microsoft.com/office/drawing/2014/main" id="{3E0DD460-476E-4F34-ADFB-2EB102407CF5}"/>
              </a:ext>
            </a:extLst>
          </p:cNvPr>
          <p:cNvCxnSpPr>
            <a:cxnSpLocks/>
          </p:cNvCxnSpPr>
          <p:nvPr/>
        </p:nvCxnSpPr>
        <p:spPr bwMode="auto">
          <a:xfrm>
            <a:off x="3818032" y="2701619"/>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E400023C-5BD3-4E7B-81B3-27922C3DC250}"/>
              </a:ext>
            </a:extLst>
          </p:cNvPr>
          <p:cNvCxnSpPr>
            <a:cxnSpLocks/>
          </p:cNvCxnSpPr>
          <p:nvPr/>
        </p:nvCxnSpPr>
        <p:spPr bwMode="auto">
          <a:xfrm>
            <a:off x="4954414" y="2756865"/>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E2C0EF84-542D-4B8D-B25C-D71BA27A5191}"/>
              </a:ext>
            </a:extLst>
          </p:cNvPr>
          <p:cNvCxnSpPr>
            <a:cxnSpLocks/>
          </p:cNvCxnSpPr>
          <p:nvPr/>
        </p:nvCxnSpPr>
        <p:spPr bwMode="auto">
          <a:xfrm>
            <a:off x="6095968" y="2703524"/>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E8FE18DD-3742-4154-8585-C44FE0EC514B}"/>
              </a:ext>
            </a:extLst>
          </p:cNvPr>
          <p:cNvCxnSpPr>
            <a:cxnSpLocks/>
          </p:cNvCxnSpPr>
          <p:nvPr/>
        </p:nvCxnSpPr>
        <p:spPr bwMode="auto">
          <a:xfrm>
            <a:off x="7221353" y="2650131"/>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E36D9DEE-91F8-4B97-AD60-7CB63C9299BA}"/>
              </a:ext>
            </a:extLst>
          </p:cNvPr>
          <p:cNvCxnSpPr>
            <a:cxnSpLocks/>
          </p:cNvCxnSpPr>
          <p:nvPr/>
        </p:nvCxnSpPr>
        <p:spPr bwMode="auto">
          <a:xfrm>
            <a:off x="8352823" y="2689554"/>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55">
            <a:extLst>
              <a:ext uri="{FF2B5EF4-FFF2-40B4-BE49-F238E27FC236}">
                <a16:creationId xmlns:a16="http://schemas.microsoft.com/office/drawing/2014/main" id="{799483FC-F51B-4CD4-B59C-5CDC1F42537A}"/>
              </a:ext>
            </a:extLst>
          </p:cNvPr>
          <p:cNvSpPr/>
          <p:nvPr/>
        </p:nvSpPr>
        <p:spPr>
          <a:xfrm>
            <a:off x="4364806" y="6023421"/>
            <a:ext cx="3797835"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5 + 5 + 5 + 5 + 5 + 5 = 30</a:t>
            </a:r>
            <a:endParaRPr lang="en-GB" sz="2400" dirty="0">
              <a:solidFill>
                <a:srgbClr val="000000"/>
              </a:solidFill>
              <a:latin typeface="Myriad Pro" panose="020B0503030403020204" pitchFamily="34" charset="0"/>
            </a:endParaRPr>
          </a:p>
        </p:txBody>
      </p:sp>
      <p:sp>
        <p:nvSpPr>
          <p:cNvPr id="57" name="Rectangle 56">
            <a:extLst>
              <a:ext uri="{FF2B5EF4-FFF2-40B4-BE49-F238E27FC236}">
                <a16:creationId xmlns:a16="http://schemas.microsoft.com/office/drawing/2014/main" id="{5BD64BDB-90D2-40D8-B8F7-711829F0DF85}"/>
              </a:ext>
            </a:extLst>
          </p:cNvPr>
          <p:cNvSpPr/>
          <p:nvPr/>
        </p:nvSpPr>
        <p:spPr>
          <a:xfrm>
            <a:off x="6466866" y="1412777"/>
            <a:ext cx="64633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6</a:t>
            </a:r>
            <a:endParaRPr lang="en-GB" sz="2400" dirty="0">
              <a:solidFill>
                <a:srgbClr val="000000"/>
              </a:solidFill>
              <a:latin typeface="Arial" panose="020B0604020202020204" pitchFamily="34" charset="0"/>
            </a:endParaRPr>
          </a:p>
        </p:txBody>
      </p:sp>
      <p:pic>
        <p:nvPicPr>
          <p:cNvPr id="58" name="Picture 57">
            <a:extLst>
              <a:ext uri="{FF2B5EF4-FFF2-40B4-BE49-F238E27FC236}">
                <a16:creationId xmlns:a16="http://schemas.microsoft.com/office/drawing/2014/main" id="{FCF060CE-4F0E-445D-935C-A2712997E21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687586" y="2094428"/>
            <a:ext cx="6816764" cy="533536"/>
          </a:xfrm>
          <a:prstGeom prst="rect">
            <a:avLst/>
          </a:prstGeom>
        </p:spPr>
      </p:pic>
    </p:spTree>
    <p:extLst>
      <p:ext uri="{BB962C8B-B14F-4D97-AF65-F5344CB8AC3E}">
        <p14:creationId xmlns:p14="http://schemas.microsoft.com/office/powerpoint/2010/main" val="253325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5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10" presetClass="entr" presetSubtype="0" fill="hold"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fade">
                                      <p:cBhvr>
                                        <p:cTn id="90" dur="500"/>
                                        <p:tgtEl>
                                          <p:spTgt spid="5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500"/>
                                        <p:tgtEl>
                                          <p:spTgt spid="2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500"/>
                                        <p:tgtEl>
                                          <p:spTgt spid="4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par>
                                <p:cTn id="117" presetID="10" presetClass="entr" presetSubtype="0" fill="hold" nodeType="with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500"/>
                                        <p:tgtEl>
                                          <p:spTgt spid="34"/>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500"/>
                                        <p:tgtEl>
                                          <p:spTgt spid="5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57"/>
                                        </p:tgtEl>
                                        <p:attrNameLst>
                                          <p:attrName>style.visibility</p:attrName>
                                        </p:attrNameLst>
                                      </p:cBhvr>
                                      <p:to>
                                        <p:strVal val="visible"/>
                                      </p:to>
                                    </p:set>
                                    <p:animEffect transition="in" filter="fade">
                                      <p:cBhvr>
                                        <p:cTn id="12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5" grpId="0"/>
      <p:bldP spid="43" grpId="0"/>
      <p:bldP spid="44" grpId="0"/>
      <p:bldP spid="45" grpId="0"/>
      <p:bldP spid="46" grpId="0"/>
      <p:bldP spid="47" grpId="0"/>
      <p:bldP spid="48" grpId="0"/>
      <p:bldP spid="56" grpId="0"/>
      <p:bldP spid="5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65D2B52-62EC-4D41-9936-9FA7BE0424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98464" y="2405440"/>
            <a:ext cx="6816764" cy="1464546"/>
          </a:xfrm>
          <a:prstGeom prst="rect">
            <a:avLst/>
          </a:prstGeom>
        </p:spPr>
      </p:pic>
      <p:pic>
        <p:nvPicPr>
          <p:cNvPr id="41" name="Picture 40">
            <a:extLst>
              <a:ext uri="{FF2B5EF4-FFF2-40B4-BE49-F238E27FC236}">
                <a16:creationId xmlns:a16="http://schemas.microsoft.com/office/drawing/2014/main" id="{3D757CAC-178B-41CC-BCAF-52BCA02E96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91478" y="2399172"/>
            <a:ext cx="6858330" cy="1268346"/>
          </a:xfrm>
          <a:prstGeom prst="rect">
            <a:avLst/>
          </a:prstGeom>
        </p:spPr>
      </p:pic>
      <p:pic>
        <p:nvPicPr>
          <p:cNvPr id="44" name="Picture 43">
            <a:extLst>
              <a:ext uri="{FF2B5EF4-FFF2-40B4-BE49-F238E27FC236}">
                <a16:creationId xmlns:a16="http://schemas.microsoft.com/office/drawing/2014/main" id="{8304F58E-35B6-4AC0-9061-EEAD8D71D3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59100" y="2446512"/>
            <a:ext cx="6858330" cy="1275699"/>
          </a:xfrm>
          <a:prstGeom prst="rect">
            <a:avLst/>
          </a:prstGeom>
        </p:spPr>
      </p:pic>
      <p:pic>
        <p:nvPicPr>
          <p:cNvPr id="5" name="Picture 4">
            <a:extLst>
              <a:ext uri="{FF2B5EF4-FFF2-40B4-BE49-F238E27FC236}">
                <a16:creationId xmlns:a16="http://schemas.microsoft.com/office/drawing/2014/main" id="{B677429A-A6F6-4E82-9296-B42ADC93B31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687618" y="2488964"/>
            <a:ext cx="6816764" cy="586504"/>
          </a:xfrm>
          <a:prstGeom prst="rect">
            <a:avLst/>
          </a:prstGeom>
        </p:spPr>
      </p:pic>
      <p:pic>
        <p:nvPicPr>
          <p:cNvPr id="9" name="Picture 8">
            <a:extLst>
              <a:ext uri="{FF2B5EF4-FFF2-40B4-BE49-F238E27FC236}">
                <a16:creationId xmlns:a16="http://schemas.microsoft.com/office/drawing/2014/main" id="{F3D334BB-FE35-4C6B-A7C7-97178B0AF8E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93580" y="2418974"/>
            <a:ext cx="6816764" cy="1396746"/>
          </a:xfrm>
          <a:prstGeom prst="rect">
            <a:avLst/>
          </a:prstGeom>
        </p:spPr>
      </p:pic>
      <p:pic>
        <p:nvPicPr>
          <p:cNvPr id="16" name="Picture 15">
            <a:extLst>
              <a:ext uri="{FF2B5EF4-FFF2-40B4-BE49-F238E27FC236}">
                <a16:creationId xmlns:a16="http://schemas.microsoft.com/office/drawing/2014/main" id="{C5A4C0D1-75F8-43D4-B334-FEB2E4B746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700758" y="2390112"/>
            <a:ext cx="4656519" cy="1407772"/>
          </a:xfrm>
          <a:prstGeom prst="rect">
            <a:avLst/>
          </a:prstGeom>
        </p:spPr>
      </p:pic>
      <p:sp>
        <p:nvSpPr>
          <p:cNvPr id="2" name="Text Placeholder 1">
            <a:extLst>
              <a:ext uri="{FF2B5EF4-FFF2-40B4-BE49-F238E27FC236}">
                <a16:creationId xmlns:a16="http://schemas.microsoft.com/office/drawing/2014/main" id="{88E52A4E-6D5F-4960-9B2F-181E0B76EC0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2:9</a:t>
            </a:r>
          </a:p>
        </p:txBody>
      </p:sp>
      <p:sp>
        <p:nvSpPr>
          <p:cNvPr id="3" name="Rectangle 2">
            <a:extLst>
              <a:ext uri="{FF2B5EF4-FFF2-40B4-BE49-F238E27FC236}">
                <a16:creationId xmlns:a16="http://schemas.microsoft.com/office/drawing/2014/main" id="{D77BE13B-03F2-4EFA-A86E-161EEB3C2EAF}"/>
              </a:ext>
            </a:extLst>
          </p:cNvPr>
          <p:cNvSpPr/>
          <p:nvPr/>
        </p:nvSpPr>
        <p:spPr>
          <a:xfrm>
            <a:off x="2495600" y="764705"/>
            <a:ext cx="7416824" cy="461665"/>
          </a:xfrm>
          <a:prstGeom prst="rect">
            <a:avLst/>
          </a:prstGeom>
        </p:spPr>
        <p:txBody>
          <a:bodyPr wrap="squar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30 cm ribbon. How many 5 cm lengths can be made?</a:t>
            </a:r>
            <a:endParaRPr lang="en-GB" sz="2400" dirty="0">
              <a:solidFill>
                <a:srgbClr val="000000"/>
              </a:solidFill>
              <a:latin typeface="Myriad Pro" panose="020B0503030403020204" pitchFamily="34" charset="0"/>
            </a:endParaRPr>
          </a:p>
        </p:txBody>
      </p:sp>
      <p:sp>
        <p:nvSpPr>
          <p:cNvPr id="4" name="Rectangle 3">
            <a:extLst>
              <a:ext uri="{FF2B5EF4-FFF2-40B4-BE49-F238E27FC236}">
                <a16:creationId xmlns:a16="http://schemas.microsoft.com/office/drawing/2014/main" id="{4AFE07E5-1DA8-4A5E-90BC-1BF9A96819CB}"/>
              </a:ext>
            </a:extLst>
          </p:cNvPr>
          <p:cNvSpPr/>
          <p:nvPr/>
        </p:nvSpPr>
        <p:spPr>
          <a:xfrm>
            <a:off x="2362094" y="1423378"/>
            <a:ext cx="7416824" cy="461665"/>
          </a:xfrm>
          <a:prstGeom prst="rect">
            <a:avLst/>
          </a:prstGeom>
        </p:spPr>
        <p:txBody>
          <a:bodyPr wrap="squar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30 ÷ 5</a:t>
            </a:r>
            <a:endParaRPr lang="en-GB" sz="2400" dirty="0">
              <a:solidFill>
                <a:srgbClr val="000000"/>
              </a:solidFill>
              <a:latin typeface="Myriad Pro" panose="020B0503030403020204" pitchFamily="34" charset="0"/>
            </a:endParaRPr>
          </a:p>
        </p:txBody>
      </p:sp>
      <p:pic>
        <p:nvPicPr>
          <p:cNvPr id="6" name="Picture 5">
            <a:extLst>
              <a:ext uri="{FF2B5EF4-FFF2-40B4-BE49-F238E27FC236}">
                <a16:creationId xmlns:a16="http://schemas.microsoft.com/office/drawing/2014/main" id="{13F05A7F-AFA8-44FB-96DB-AF7EC5B26D7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575720" y="5345768"/>
            <a:ext cx="5250700" cy="573606"/>
          </a:xfrm>
          <a:prstGeom prst="rect">
            <a:avLst/>
          </a:prstGeom>
        </p:spPr>
      </p:pic>
      <p:pic>
        <p:nvPicPr>
          <p:cNvPr id="7" name="Picture 6">
            <a:extLst>
              <a:ext uri="{FF2B5EF4-FFF2-40B4-BE49-F238E27FC236}">
                <a16:creationId xmlns:a16="http://schemas.microsoft.com/office/drawing/2014/main" id="{6E45ECF1-F242-48C1-AE15-0589A2136F7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682702" y="1997522"/>
            <a:ext cx="6816764" cy="533536"/>
          </a:xfrm>
          <a:prstGeom prst="rect">
            <a:avLst/>
          </a:prstGeom>
        </p:spPr>
      </p:pic>
      <p:pic>
        <p:nvPicPr>
          <p:cNvPr id="13" name="Picture 12">
            <a:extLst>
              <a:ext uri="{FF2B5EF4-FFF2-40B4-BE49-F238E27FC236}">
                <a16:creationId xmlns:a16="http://schemas.microsoft.com/office/drawing/2014/main" id="{9978C73D-E703-4C7E-9333-496A323C67B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2682984" y="1835940"/>
            <a:ext cx="5855031" cy="707944"/>
          </a:xfrm>
          <a:prstGeom prst="rect">
            <a:avLst/>
          </a:prstGeom>
        </p:spPr>
      </p:pic>
      <p:pic>
        <p:nvPicPr>
          <p:cNvPr id="15" name="Picture 14">
            <a:extLst>
              <a:ext uri="{FF2B5EF4-FFF2-40B4-BE49-F238E27FC236}">
                <a16:creationId xmlns:a16="http://schemas.microsoft.com/office/drawing/2014/main" id="{5368004B-5FA1-4A94-B8F2-1FA5C9A34C2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2678548" y="1935132"/>
            <a:ext cx="4656519" cy="680761"/>
          </a:xfrm>
          <a:prstGeom prst="rect">
            <a:avLst/>
          </a:prstGeom>
        </p:spPr>
      </p:pic>
      <p:pic>
        <p:nvPicPr>
          <p:cNvPr id="19" name="Picture 18">
            <a:extLst>
              <a:ext uri="{FF2B5EF4-FFF2-40B4-BE49-F238E27FC236}">
                <a16:creationId xmlns:a16="http://schemas.microsoft.com/office/drawing/2014/main" id="{23C74106-63E4-4E8E-8D83-B1FC6ED4DA4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7696712" y="4729302"/>
            <a:ext cx="806374" cy="565292"/>
          </a:xfrm>
          <a:prstGeom prst="rect">
            <a:avLst/>
          </a:prstGeom>
        </p:spPr>
      </p:pic>
      <p:pic>
        <p:nvPicPr>
          <p:cNvPr id="25" name="Picture 24">
            <a:extLst>
              <a:ext uri="{FF2B5EF4-FFF2-40B4-BE49-F238E27FC236}">
                <a16:creationId xmlns:a16="http://schemas.microsoft.com/office/drawing/2014/main" id="{48C55E4E-AEF7-4E12-9ABD-4F152B0C88C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3653177" y="4745447"/>
            <a:ext cx="806374" cy="565292"/>
          </a:xfrm>
          <a:prstGeom prst="rect">
            <a:avLst/>
          </a:prstGeom>
        </p:spPr>
      </p:pic>
      <p:pic>
        <p:nvPicPr>
          <p:cNvPr id="26" name="Picture 25">
            <a:extLst>
              <a:ext uri="{FF2B5EF4-FFF2-40B4-BE49-F238E27FC236}">
                <a16:creationId xmlns:a16="http://schemas.microsoft.com/office/drawing/2014/main" id="{1873DFC3-FA7D-493E-ABD4-83DB70DF557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4474187" y="4732430"/>
            <a:ext cx="806374" cy="565292"/>
          </a:xfrm>
          <a:prstGeom prst="rect">
            <a:avLst/>
          </a:prstGeom>
        </p:spPr>
      </p:pic>
      <p:pic>
        <p:nvPicPr>
          <p:cNvPr id="27" name="Picture 26">
            <a:extLst>
              <a:ext uri="{FF2B5EF4-FFF2-40B4-BE49-F238E27FC236}">
                <a16:creationId xmlns:a16="http://schemas.microsoft.com/office/drawing/2014/main" id="{C1E99B64-2066-412E-95E5-8D6DCBDF22A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280561" y="4729302"/>
            <a:ext cx="806374" cy="565292"/>
          </a:xfrm>
          <a:prstGeom prst="rect">
            <a:avLst/>
          </a:prstGeom>
        </p:spPr>
      </p:pic>
      <p:pic>
        <p:nvPicPr>
          <p:cNvPr id="28" name="Picture 27">
            <a:extLst>
              <a:ext uri="{FF2B5EF4-FFF2-40B4-BE49-F238E27FC236}">
                <a16:creationId xmlns:a16="http://schemas.microsoft.com/office/drawing/2014/main" id="{550652F5-4B40-42FB-9738-4F0017B7B82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6063605" y="4719413"/>
            <a:ext cx="806374" cy="565292"/>
          </a:xfrm>
          <a:prstGeom prst="rect">
            <a:avLst/>
          </a:prstGeom>
        </p:spPr>
      </p:pic>
      <p:pic>
        <p:nvPicPr>
          <p:cNvPr id="29" name="Picture 28">
            <a:extLst>
              <a:ext uri="{FF2B5EF4-FFF2-40B4-BE49-F238E27FC236}">
                <a16:creationId xmlns:a16="http://schemas.microsoft.com/office/drawing/2014/main" id="{3C378CA4-66D9-4470-BCCB-C0CA04D7DE3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6876674" y="4729302"/>
            <a:ext cx="806374" cy="565292"/>
          </a:xfrm>
          <a:prstGeom prst="rect">
            <a:avLst/>
          </a:prstGeom>
        </p:spPr>
      </p:pic>
      <p:sp>
        <p:nvSpPr>
          <p:cNvPr id="30" name="TextBox 29">
            <a:extLst>
              <a:ext uri="{FF2B5EF4-FFF2-40B4-BE49-F238E27FC236}">
                <a16:creationId xmlns:a16="http://schemas.microsoft.com/office/drawing/2014/main" id="{DF5DA966-13A6-4E96-9623-CBA9F18F8135}"/>
              </a:ext>
            </a:extLst>
          </p:cNvPr>
          <p:cNvSpPr txBox="1"/>
          <p:nvPr/>
        </p:nvSpPr>
        <p:spPr bwMode="auto">
          <a:xfrm>
            <a:off x="7783053" y="4301862"/>
            <a:ext cx="6897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 5</a:t>
            </a:r>
          </a:p>
        </p:txBody>
      </p:sp>
      <p:sp>
        <p:nvSpPr>
          <p:cNvPr id="31" name="TextBox 30">
            <a:extLst>
              <a:ext uri="{FF2B5EF4-FFF2-40B4-BE49-F238E27FC236}">
                <a16:creationId xmlns:a16="http://schemas.microsoft.com/office/drawing/2014/main" id="{4A67FA98-0FEE-4FA6-8DE2-5606D5B9DE09}"/>
              </a:ext>
            </a:extLst>
          </p:cNvPr>
          <p:cNvSpPr txBox="1"/>
          <p:nvPr/>
        </p:nvSpPr>
        <p:spPr bwMode="auto">
          <a:xfrm>
            <a:off x="6980106" y="4301862"/>
            <a:ext cx="7309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 5</a:t>
            </a:r>
          </a:p>
        </p:txBody>
      </p:sp>
      <p:sp>
        <p:nvSpPr>
          <p:cNvPr id="32" name="TextBox 31">
            <a:extLst>
              <a:ext uri="{FF2B5EF4-FFF2-40B4-BE49-F238E27FC236}">
                <a16:creationId xmlns:a16="http://schemas.microsoft.com/office/drawing/2014/main" id="{0AD2A55C-227D-435D-BF84-E42DE69846E7}"/>
              </a:ext>
            </a:extLst>
          </p:cNvPr>
          <p:cNvSpPr txBox="1"/>
          <p:nvPr/>
        </p:nvSpPr>
        <p:spPr bwMode="auto">
          <a:xfrm>
            <a:off x="6177157" y="4301862"/>
            <a:ext cx="716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 5</a:t>
            </a:r>
          </a:p>
        </p:txBody>
      </p:sp>
      <p:sp>
        <p:nvSpPr>
          <p:cNvPr id="33" name="TextBox 32">
            <a:extLst>
              <a:ext uri="{FF2B5EF4-FFF2-40B4-BE49-F238E27FC236}">
                <a16:creationId xmlns:a16="http://schemas.microsoft.com/office/drawing/2014/main" id="{E5DB3E30-DCA1-41DC-9D97-3DB5537820BE}"/>
              </a:ext>
            </a:extLst>
          </p:cNvPr>
          <p:cNvSpPr txBox="1"/>
          <p:nvPr/>
        </p:nvSpPr>
        <p:spPr bwMode="auto">
          <a:xfrm>
            <a:off x="5374207" y="4301862"/>
            <a:ext cx="7263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 5</a:t>
            </a:r>
          </a:p>
        </p:txBody>
      </p:sp>
      <p:sp>
        <p:nvSpPr>
          <p:cNvPr id="34" name="TextBox 33">
            <a:extLst>
              <a:ext uri="{FF2B5EF4-FFF2-40B4-BE49-F238E27FC236}">
                <a16:creationId xmlns:a16="http://schemas.microsoft.com/office/drawing/2014/main" id="{571CBFF4-2431-411D-9A76-8CD9AFE5B591}"/>
              </a:ext>
            </a:extLst>
          </p:cNvPr>
          <p:cNvSpPr txBox="1"/>
          <p:nvPr/>
        </p:nvSpPr>
        <p:spPr bwMode="auto">
          <a:xfrm>
            <a:off x="4571259" y="4301862"/>
            <a:ext cx="730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 5</a:t>
            </a:r>
          </a:p>
        </p:txBody>
      </p:sp>
      <p:sp>
        <p:nvSpPr>
          <p:cNvPr id="35" name="TextBox 34">
            <a:extLst>
              <a:ext uri="{FF2B5EF4-FFF2-40B4-BE49-F238E27FC236}">
                <a16:creationId xmlns:a16="http://schemas.microsoft.com/office/drawing/2014/main" id="{359601FE-FDFC-45BA-A409-FBC3E5B4B193}"/>
              </a:ext>
            </a:extLst>
          </p:cNvPr>
          <p:cNvSpPr txBox="1"/>
          <p:nvPr/>
        </p:nvSpPr>
        <p:spPr bwMode="auto">
          <a:xfrm>
            <a:off x="3768310" y="4301862"/>
            <a:ext cx="777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 5</a:t>
            </a:r>
          </a:p>
        </p:txBody>
      </p:sp>
      <p:pic>
        <p:nvPicPr>
          <p:cNvPr id="38" name="Picture 37">
            <a:extLst>
              <a:ext uri="{FF2B5EF4-FFF2-40B4-BE49-F238E27FC236}">
                <a16:creationId xmlns:a16="http://schemas.microsoft.com/office/drawing/2014/main" id="{EA595656-8CA0-4F68-A87E-EBDBC77A6BC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91169" y="4022986"/>
            <a:ext cx="4871494" cy="357464"/>
          </a:xfrm>
          <a:prstGeom prst="rect">
            <a:avLst/>
          </a:prstGeom>
        </p:spPr>
      </p:pic>
      <p:sp>
        <p:nvSpPr>
          <p:cNvPr id="39" name="Rectangle 38">
            <a:extLst>
              <a:ext uri="{FF2B5EF4-FFF2-40B4-BE49-F238E27FC236}">
                <a16:creationId xmlns:a16="http://schemas.microsoft.com/office/drawing/2014/main" id="{D99A58D5-403D-4C48-9AE7-0B881B07E744}"/>
              </a:ext>
            </a:extLst>
          </p:cNvPr>
          <p:cNvSpPr/>
          <p:nvPr/>
        </p:nvSpPr>
        <p:spPr>
          <a:xfrm>
            <a:off x="5533240" y="3573017"/>
            <a:ext cx="1147212" cy="461665"/>
          </a:xfrm>
          <a:prstGeom prst="rect">
            <a:avLst/>
          </a:prstGeom>
        </p:spPr>
        <p:txBody>
          <a:bodyPr wrap="squar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6 fives</a:t>
            </a:r>
            <a:endParaRPr lang="en-GB" sz="2400" dirty="0">
              <a:solidFill>
                <a:srgbClr val="000000"/>
              </a:solidFill>
              <a:latin typeface="Myriad Pro" panose="020B0503030403020204" pitchFamily="34" charset="0"/>
            </a:endParaRPr>
          </a:p>
        </p:txBody>
      </p:sp>
      <p:sp>
        <p:nvSpPr>
          <p:cNvPr id="42" name="Rectangle 41">
            <a:extLst>
              <a:ext uri="{FF2B5EF4-FFF2-40B4-BE49-F238E27FC236}">
                <a16:creationId xmlns:a16="http://schemas.microsoft.com/office/drawing/2014/main" id="{A7BDA1BE-C11E-487C-9135-198913F66F34}"/>
              </a:ext>
            </a:extLst>
          </p:cNvPr>
          <p:cNvSpPr/>
          <p:nvPr/>
        </p:nvSpPr>
        <p:spPr>
          <a:xfrm>
            <a:off x="4289607" y="5991672"/>
            <a:ext cx="4007828"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30 – 5 – 5 – 5 – 5 – 5 – 5 = 0</a:t>
            </a:r>
            <a:endParaRPr lang="en-GB" sz="2400" dirty="0">
              <a:solidFill>
                <a:srgbClr val="000000"/>
              </a:solidFill>
              <a:latin typeface="Myriad Pro" panose="020B0503030403020204" pitchFamily="34" charset="0"/>
            </a:endParaRPr>
          </a:p>
        </p:txBody>
      </p:sp>
      <p:sp>
        <p:nvSpPr>
          <p:cNvPr id="43" name="Rectangle 42">
            <a:extLst>
              <a:ext uri="{FF2B5EF4-FFF2-40B4-BE49-F238E27FC236}">
                <a16:creationId xmlns:a16="http://schemas.microsoft.com/office/drawing/2014/main" id="{DC8EADFF-4E2C-49A1-9836-9DE8518F5697}"/>
              </a:ext>
            </a:extLst>
          </p:cNvPr>
          <p:cNvSpPr/>
          <p:nvPr/>
        </p:nvSpPr>
        <p:spPr>
          <a:xfrm>
            <a:off x="6466866" y="1412777"/>
            <a:ext cx="64633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6</a:t>
            </a:r>
            <a:endParaRPr lang="en-GB" sz="2400" dirty="0">
              <a:solidFill>
                <a:srgbClr val="000000"/>
              </a:solidFill>
              <a:latin typeface="Arial" panose="020B0604020202020204" pitchFamily="34" charset="0"/>
            </a:endParaRPr>
          </a:p>
        </p:txBody>
      </p:sp>
      <p:pic>
        <p:nvPicPr>
          <p:cNvPr id="45" name="Picture 44">
            <a:extLst>
              <a:ext uri="{FF2B5EF4-FFF2-40B4-BE49-F238E27FC236}">
                <a16:creationId xmlns:a16="http://schemas.microsoft.com/office/drawing/2014/main" id="{00FF8505-B672-49DB-86FA-D5E5D8C6531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2677681" y="2043552"/>
            <a:ext cx="6858330" cy="565721"/>
          </a:xfrm>
          <a:prstGeom prst="rect">
            <a:avLst/>
          </a:prstGeom>
        </p:spPr>
      </p:pic>
      <p:pic>
        <p:nvPicPr>
          <p:cNvPr id="46" name="Picture 45">
            <a:extLst>
              <a:ext uri="{FF2B5EF4-FFF2-40B4-BE49-F238E27FC236}">
                <a16:creationId xmlns:a16="http://schemas.microsoft.com/office/drawing/2014/main" id="{23CB2449-F7A2-483E-940D-A9698BD91AA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2671194" y="1946076"/>
            <a:ext cx="6858330" cy="600161"/>
          </a:xfrm>
          <a:prstGeom prst="rect">
            <a:avLst/>
          </a:prstGeom>
        </p:spPr>
      </p:pic>
      <p:pic>
        <p:nvPicPr>
          <p:cNvPr id="49" name="Picture 48">
            <a:extLst>
              <a:ext uri="{FF2B5EF4-FFF2-40B4-BE49-F238E27FC236}">
                <a16:creationId xmlns:a16="http://schemas.microsoft.com/office/drawing/2014/main" id="{438D348D-DC56-48B3-82D3-AE82C1FBA57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2663884" y="1997300"/>
            <a:ext cx="1324986" cy="672816"/>
          </a:xfrm>
          <a:prstGeom prst="rect">
            <a:avLst/>
          </a:prstGeom>
        </p:spPr>
      </p:pic>
      <p:pic>
        <p:nvPicPr>
          <p:cNvPr id="40" name="Picture 39">
            <a:extLst>
              <a:ext uri="{FF2B5EF4-FFF2-40B4-BE49-F238E27FC236}">
                <a16:creationId xmlns:a16="http://schemas.microsoft.com/office/drawing/2014/main" id="{0974C0EA-689A-46FA-B170-D23C2B020859}"/>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2681423" y="2464426"/>
            <a:ext cx="1324986" cy="1189646"/>
          </a:xfrm>
          <a:prstGeom prst="rect">
            <a:avLst/>
          </a:prstGeom>
        </p:spPr>
      </p:pic>
    </p:spTree>
    <p:extLst>
      <p:ext uri="{BB962C8B-B14F-4D97-AF65-F5344CB8AC3E}">
        <p14:creationId xmlns:p14="http://schemas.microsoft.com/office/powerpoint/2010/main" val="331151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right)">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right)">
                                      <p:cBhvr>
                                        <p:cTn id="75" dur="500"/>
                                        <p:tgtEl>
                                          <p:spTgt spid="2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5"/>
                                        </p:tgtEl>
                                      </p:cBhvr>
                                    </p:animEffect>
                                    <p:set>
                                      <p:cBhvr>
                                        <p:cTn id="86" dur="1" fill="hold">
                                          <p:stCondLst>
                                            <p:cond delay="499"/>
                                          </p:stCondLst>
                                        </p:cTn>
                                        <p:tgtEl>
                                          <p:spTgt spid="15"/>
                                        </p:tgtEl>
                                        <p:attrNameLst>
                                          <p:attrName>style.visibility</p:attrName>
                                        </p:attrNameLst>
                                      </p:cBhvr>
                                      <p:to>
                                        <p:strVal val="hidden"/>
                                      </p:to>
                                    </p:set>
                                  </p:childTnLst>
                                </p:cTn>
                              </p:par>
                              <p:par>
                                <p:cTn id="87" presetID="10" presetClass="entr" presetSubtype="0" fill="hold"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right)">
                                      <p:cBhvr>
                                        <p:cTn id="97" dur="500"/>
                                        <p:tgtEl>
                                          <p:spTgt spid="2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44"/>
                                        </p:tgtEl>
                                      </p:cBhvr>
                                    </p:animEffect>
                                    <p:set>
                                      <p:cBhvr>
                                        <p:cTn id="105" dur="1" fill="hold">
                                          <p:stCondLst>
                                            <p:cond delay="499"/>
                                          </p:stCondLst>
                                        </p:cTn>
                                        <p:tgtEl>
                                          <p:spTgt spid="44"/>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45"/>
                                        </p:tgtEl>
                                      </p:cBhvr>
                                    </p:animEffect>
                                    <p:set>
                                      <p:cBhvr>
                                        <p:cTn id="108" dur="1" fill="hold">
                                          <p:stCondLst>
                                            <p:cond delay="499"/>
                                          </p:stCondLst>
                                        </p:cTn>
                                        <p:tgtEl>
                                          <p:spTgt spid="45"/>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500"/>
                                        <p:tgtEl>
                                          <p:spTgt spid="41"/>
                                        </p:tgtEl>
                                      </p:cBhvr>
                                    </p:animEffect>
                                  </p:childTnLst>
                                </p:cTn>
                              </p:par>
                              <p:par>
                                <p:cTn id="112" presetID="10" presetClass="entr" presetSubtype="0" fill="hold" nodeType="with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fade">
                                      <p:cBhvr>
                                        <p:cTn id="114" dur="500"/>
                                        <p:tgtEl>
                                          <p:spTgt spid="46"/>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ipe(right)">
                                      <p:cBhvr>
                                        <p:cTn id="119" dur="500"/>
                                        <p:tgtEl>
                                          <p:spTgt spid="2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500"/>
                                        <p:tgtEl>
                                          <p:spTgt spid="41"/>
                                        </p:tgtEl>
                                      </p:cBhvr>
                                    </p:animEffect>
                                    <p:set>
                                      <p:cBhvr>
                                        <p:cTn id="127" dur="1" fill="hold">
                                          <p:stCondLst>
                                            <p:cond delay="499"/>
                                          </p:stCondLst>
                                        </p:cTn>
                                        <p:tgtEl>
                                          <p:spTgt spid="41"/>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46"/>
                                        </p:tgtEl>
                                      </p:cBhvr>
                                    </p:animEffect>
                                    <p:set>
                                      <p:cBhvr>
                                        <p:cTn id="130" dur="1" fill="hold">
                                          <p:stCondLst>
                                            <p:cond delay="499"/>
                                          </p:stCondLst>
                                        </p:cTn>
                                        <p:tgtEl>
                                          <p:spTgt spid="46"/>
                                        </p:tgtEl>
                                        <p:attrNameLst>
                                          <p:attrName>style.visibility</p:attrName>
                                        </p:attrNameLst>
                                      </p:cBhvr>
                                      <p:to>
                                        <p:strVal val="hidden"/>
                                      </p:to>
                                    </p:set>
                                  </p:childTnLst>
                                </p:cTn>
                              </p:par>
                              <p:par>
                                <p:cTn id="131" presetID="10" presetClass="entr" presetSubtype="0" fill="hold" nodeType="with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fade">
                                      <p:cBhvr>
                                        <p:cTn id="133" dur="500"/>
                                        <p:tgtEl>
                                          <p:spTgt spid="49"/>
                                        </p:tgtEl>
                                      </p:cBhvr>
                                    </p:animEffect>
                                  </p:childTnLst>
                                </p:cTn>
                              </p:par>
                              <p:par>
                                <p:cTn id="134" presetID="10" presetClass="entr" presetSubtype="0" fill="hold" nodeType="withEffect">
                                  <p:stCondLst>
                                    <p:cond delay="0"/>
                                  </p:stCondLst>
                                  <p:childTnLst>
                                    <p:set>
                                      <p:cBhvr>
                                        <p:cTn id="135" dur="1" fill="hold">
                                          <p:stCondLst>
                                            <p:cond delay="0"/>
                                          </p:stCondLst>
                                        </p:cTn>
                                        <p:tgtEl>
                                          <p:spTgt spid="40"/>
                                        </p:tgtEl>
                                        <p:attrNameLst>
                                          <p:attrName>style.visibility</p:attrName>
                                        </p:attrNameLst>
                                      </p:cBhvr>
                                      <p:to>
                                        <p:strVal val="visible"/>
                                      </p:to>
                                    </p:set>
                                    <p:animEffect transition="in" filter="fade">
                                      <p:cBhvr>
                                        <p:cTn id="136" dur="500"/>
                                        <p:tgtEl>
                                          <p:spTgt spid="40"/>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2" fill="hold" nodeType="click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wipe(right)">
                                      <p:cBhvr>
                                        <p:cTn id="141" dur="500"/>
                                        <p:tgtEl>
                                          <p:spTgt spid="2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5"/>
                                        </p:tgtEl>
                                        <p:attrNameLst>
                                          <p:attrName>style.visibility</p:attrName>
                                        </p:attrNameLst>
                                      </p:cBhvr>
                                      <p:to>
                                        <p:strVal val="visible"/>
                                      </p:to>
                                    </p:set>
                                    <p:animEffect transition="in" filter="fade">
                                      <p:cBhvr>
                                        <p:cTn id="144" dur="500"/>
                                        <p:tgtEl>
                                          <p:spTgt spid="35"/>
                                        </p:tgtEl>
                                      </p:cBhvr>
                                    </p:animEffect>
                                  </p:childTnLst>
                                </p:cTn>
                              </p:par>
                            </p:childTnLst>
                          </p:cTn>
                        </p:par>
                        <p:par>
                          <p:cTn id="145" fill="hold">
                            <p:stCondLst>
                              <p:cond delay="500"/>
                            </p:stCondLst>
                            <p:childTnLst>
                              <p:par>
                                <p:cTn id="146" presetID="10" presetClass="exit" presetSubtype="0" fill="hold" nodeType="afterEffect">
                                  <p:stCondLst>
                                    <p:cond delay="250"/>
                                  </p:stCondLst>
                                  <p:childTnLst>
                                    <p:animEffect transition="out" filter="fade">
                                      <p:cBhvr>
                                        <p:cTn id="147" dur="500"/>
                                        <p:tgtEl>
                                          <p:spTgt spid="40"/>
                                        </p:tgtEl>
                                      </p:cBhvr>
                                    </p:animEffect>
                                    <p:set>
                                      <p:cBhvr>
                                        <p:cTn id="148" dur="1" fill="hold">
                                          <p:stCondLst>
                                            <p:cond delay="499"/>
                                          </p:stCondLst>
                                        </p:cTn>
                                        <p:tgtEl>
                                          <p:spTgt spid="40"/>
                                        </p:tgtEl>
                                        <p:attrNameLst>
                                          <p:attrName>style.visibility</p:attrName>
                                        </p:attrNameLst>
                                      </p:cBhvr>
                                      <p:to>
                                        <p:strVal val="hidden"/>
                                      </p:to>
                                    </p:set>
                                  </p:childTnLst>
                                </p:cTn>
                              </p:par>
                              <p:par>
                                <p:cTn id="149" presetID="10" presetClass="exit" presetSubtype="0" fill="hold" nodeType="withEffect">
                                  <p:stCondLst>
                                    <p:cond delay="250"/>
                                  </p:stCondLst>
                                  <p:childTnLst>
                                    <p:animEffect transition="out" filter="fade">
                                      <p:cBhvr>
                                        <p:cTn id="150" dur="500"/>
                                        <p:tgtEl>
                                          <p:spTgt spid="49"/>
                                        </p:tgtEl>
                                      </p:cBhvr>
                                    </p:animEffect>
                                    <p:set>
                                      <p:cBhvr>
                                        <p:cTn id="151" dur="1" fill="hold">
                                          <p:stCondLst>
                                            <p:cond delay="499"/>
                                          </p:stCondLst>
                                        </p:cTn>
                                        <p:tgtEl>
                                          <p:spTgt spid="49"/>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38"/>
                                        </p:tgtEl>
                                        <p:attrNameLst>
                                          <p:attrName>style.visibility</p:attrName>
                                        </p:attrNameLst>
                                      </p:cBhvr>
                                      <p:to>
                                        <p:strVal val="visible"/>
                                      </p:to>
                                    </p:set>
                                    <p:animEffect transition="in" filter="fade">
                                      <p:cBhvr>
                                        <p:cTn id="156" dur="500"/>
                                        <p:tgtEl>
                                          <p:spTgt spid="3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9"/>
                                        </p:tgtEl>
                                        <p:attrNameLst>
                                          <p:attrName>style.visibility</p:attrName>
                                        </p:attrNameLst>
                                      </p:cBhvr>
                                      <p:to>
                                        <p:strVal val="visible"/>
                                      </p:to>
                                    </p:set>
                                    <p:animEffect transition="in" filter="fade">
                                      <p:cBhvr>
                                        <p:cTn id="159" dur="500"/>
                                        <p:tgtEl>
                                          <p:spTgt spid="39"/>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42"/>
                                        </p:tgtEl>
                                        <p:attrNameLst>
                                          <p:attrName>style.visibility</p:attrName>
                                        </p:attrNameLst>
                                      </p:cBhvr>
                                      <p:to>
                                        <p:strVal val="visible"/>
                                      </p:to>
                                    </p:set>
                                    <p:animEffect transition="in" filter="fade">
                                      <p:cBhvr>
                                        <p:cTn id="164" dur="500"/>
                                        <p:tgtEl>
                                          <p:spTgt spid="42"/>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43"/>
                                        </p:tgtEl>
                                        <p:attrNameLst>
                                          <p:attrName>style.visibility</p:attrName>
                                        </p:attrNameLst>
                                      </p:cBhvr>
                                      <p:to>
                                        <p:strVal val="visible"/>
                                      </p:to>
                                    </p:set>
                                    <p:animEffect transition="in" filter="fade">
                                      <p:cBhvr>
                                        <p:cTn id="1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p:bldP spid="31" grpId="0"/>
      <p:bldP spid="32" grpId="0"/>
      <p:bldP spid="33" grpId="0"/>
      <p:bldP spid="34" grpId="0"/>
      <p:bldP spid="35" grpId="0"/>
      <p:bldP spid="39" grpId="0"/>
      <p:bldP spid="42" grpId="0"/>
      <p:bldP spid="4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A3D0D6-AA33-44FC-A935-18C1E20B356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2:9</a:t>
            </a:r>
          </a:p>
        </p:txBody>
      </p:sp>
      <p:graphicFrame>
        <p:nvGraphicFramePr>
          <p:cNvPr id="5" name="Table 4">
            <a:extLst>
              <a:ext uri="{FF2B5EF4-FFF2-40B4-BE49-F238E27FC236}">
                <a16:creationId xmlns:a16="http://schemas.microsoft.com/office/drawing/2014/main" id="{9D0111B2-464F-4162-B2DB-E7CBB2076DC4}"/>
              </a:ext>
            </a:extLst>
          </p:cNvPr>
          <p:cNvGraphicFramePr>
            <a:graphicFrameLocks noGrp="1"/>
          </p:cNvGraphicFramePr>
          <p:nvPr/>
        </p:nvGraphicFramePr>
        <p:xfrm>
          <a:off x="2999656" y="2132857"/>
          <a:ext cx="6504384" cy="976541"/>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4191492010"/>
                    </a:ext>
                  </a:extLst>
                </a:gridCol>
                <a:gridCol w="669201">
                  <a:extLst>
                    <a:ext uri="{9D8B030D-6E8A-4147-A177-3AD203B41FA5}">
                      <a16:colId xmlns:a16="http://schemas.microsoft.com/office/drawing/2014/main" val="3326537333"/>
                    </a:ext>
                  </a:extLst>
                </a:gridCol>
                <a:gridCol w="1306143">
                  <a:extLst>
                    <a:ext uri="{9D8B030D-6E8A-4147-A177-3AD203B41FA5}">
                      <a16:colId xmlns:a16="http://schemas.microsoft.com/office/drawing/2014/main" val="1505333870"/>
                    </a:ext>
                  </a:extLst>
                </a:gridCol>
                <a:gridCol w="688952">
                  <a:extLst>
                    <a:ext uri="{9D8B030D-6E8A-4147-A177-3AD203B41FA5}">
                      <a16:colId xmlns:a16="http://schemas.microsoft.com/office/drawing/2014/main" val="2636281174"/>
                    </a:ext>
                  </a:extLst>
                </a:gridCol>
                <a:gridCol w="2255912">
                  <a:extLst>
                    <a:ext uri="{9D8B030D-6E8A-4147-A177-3AD203B41FA5}">
                      <a16:colId xmlns:a16="http://schemas.microsoft.com/office/drawing/2014/main" val="934565543"/>
                    </a:ext>
                  </a:extLst>
                </a:gridCol>
              </a:tblGrid>
              <a:tr h="288523">
                <a:tc>
                  <a:txBody>
                    <a:bodyPr/>
                    <a:lstStyle/>
                    <a:p>
                      <a:pPr algn="ctr"/>
                      <a:r>
                        <a:rPr lang="en-GB" sz="2400" b="0" i="0" dirty="0">
                          <a:solidFill>
                            <a:schemeClr val="tx1"/>
                          </a:solidFill>
                          <a:latin typeface="Myriad Pro" panose="020B0503030403020204" pitchFamily="34" charset="0"/>
                        </a:rPr>
                        <a:t>30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kern="1200" dirty="0">
                          <a:solidFill>
                            <a:schemeClr val="tx1"/>
                          </a:solidFill>
                          <a:effectLst/>
                          <a:latin typeface="Myriad Pro" panose="020B0503030403020204" pitchFamily="34" charset="0"/>
                          <a:ea typeface="+mn-ea"/>
                          <a:cs typeface="+mn-cs"/>
                        </a:rPr>
                        <a:t>÷</a:t>
                      </a:r>
                      <a:endParaRPr lang="en-GB" sz="2400" b="0" i="0" dirty="0">
                        <a:solidFill>
                          <a:schemeClr val="tx1"/>
                        </a:solidFill>
                        <a:latin typeface="Myriad Pro" panose="020B0503030403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yriad Pro" panose="020B050303040302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yriad Pro" panose="020B0503030403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yriad Pro" panose="020B0503030403020204" pitchFamily="34" charset="0"/>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392697"/>
                  </a:ext>
                </a:extLst>
              </a:tr>
              <a:tr h="519341">
                <a:tc>
                  <a:txBody>
                    <a:bodyPr/>
                    <a:lstStyle/>
                    <a:p>
                      <a:pPr algn="ctr"/>
                      <a:r>
                        <a:rPr lang="en-GB" sz="2400" b="0" i="0" dirty="0">
                          <a:solidFill>
                            <a:schemeClr val="tx1"/>
                          </a:solidFill>
                          <a:latin typeface="Myriad Pro" panose="020B0503030403020204" pitchFamily="34" charset="0"/>
                        </a:rPr>
                        <a:t>dividend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kern="1200" dirty="0">
                          <a:solidFill>
                            <a:schemeClr val="tx1"/>
                          </a:solidFill>
                          <a:effectLst/>
                          <a:latin typeface="Myriad Pro" panose="020B0503030403020204" pitchFamily="34" charset="0"/>
                          <a:ea typeface="+mn-ea"/>
                          <a:cs typeface="+mn-cs"/>
                        </a:rPr>
                        <a:t>÷</a:t>
                      </a:r>
                      <a:endParaRPr lang="en-GB" sz="2400" b="0" i="0" dirty="0">
                        <a:solidFill>
                          <a:schemeClr val="tx1"/>
                        </a:solidFill>
                        <a:latin typeface="Myriad Pro" panose="020B0503030403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yriad Pro" panose="020B0503030403020204" pitchFamily="34" charset="0"/>
                        </a:rPr>
                        <a:t>divisor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yriad Pro" panose="020B0503030403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yriad Pro" panose="020B0503030403020204" pitchFamily="34" charset="0"/>
                        </a:rPr>
                        <a:t>quotient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0611120"/>
                  </a:ext>
                </a:extLst>
              </a:tr>
            </a:tbl>
          </a:graphicData>
        </a:graphic>
      </p:graphicFrame>
    </p:spTree>
    <p:extLst>
      <p:ext uri="{BB962C8B-B14F-4D97-AF65-F5344CB8AC3E}">
        <p14:creationId xmlns:p14="http://schemas.microsoft.com/office/powerpoint/2010/main" val="2420075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B9A726-BCBB-4D6F-95F6-E5E7D8FBD051}"/>
              </a:ext>
            </a:extLst>
          </p:cNvPr>
          <p:cNvSpPr>
            <a:spLocks noGrp="1"/>
          </p:cNvSpPr>
          <p:nvPr>
            <p:ph type="title"/>
          </p:nvPr>
        </p:nvSpPr>
        <p:spPr/>
        <p:txBody>
          <a:bodyPr/>
          <a:lstStyle/>
          <a:p>
            <a:r>
              <a:rPr lang="en-GB" dirty="0"/>
              <a:t>2MD-2 Grouping problems: missing factors and division</a:t>
            </a:r>
          </a:p>
        </p:txBody>
      </p:sp>
      <p:pic>
        <p:nvPicPr>
          <p:cNvPr id="6" name="Picture 5">
            <a:extLst>
              <a:ext uri="{FF2B5EF4-FFF2-40B4-BE49-F238E27FC236}">
                <a16:creationId xmlns:a16="http://schemas.microsoft.com/office/drawing/2014/main" id="{EA59911C-1A68-4D17-A522-3768DE085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21088" y="2053141"/>
            <a:ext cx="6816764" cy="586504"/>
          </a:xfrm>
          <a:prstGeom prst="rect">
            <a:avLst/>
          </a:prstGeom>
        </p:spPr>
      </p:pic>
      <p:cxnSp>
        <p:nvCxnSpPr>
          <p:cNvPr id="50" name="Straight Connector 49">
            <a:extLst>
              <a:ext uri="{FF2B5EF4-FFF2-40B4-BE49-F238E27FC236}">
                <a16:creationId xmlns:a16="http://schemas.microsoft.com/office/drawing/2014/main" id="{3E0DD460-476E-4F34-ADFB-2EB102407CF5}"/>
              </a:ext>
            </a:extLst>
          </p:cNvPr>
          <p:cNvCxnSpPr>
            <a:cxnSpLocks/>
          </p:cNvCxnSpPr>
          <p:nvPr/>
        </p:nvCxnSpPr>
        <p:spPr bwMode="auto">
          <a:xfrm>
            <a:off x="2251502" y="2278399"/>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E400023C-5BD3-4E7B-81B3-27922C3DC250}"/>
              </a:ext>
            </a:extLst>
          </p:cNvPr>
          <p:cNvCxnSpPr>
            <a:cxnSpLocks/>
          </p:cNvCxnSpPr>
          <p:nvPr/>
        </p:nvCxnSpPr>
        <p:spPr bwMode="auto">
          <a:xfrm>
            <a:off x="3387884" y="2333645"/>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E2C0EF84-542D-4B8D-B25C-D71BA27A5191}"/>
              </a:ext>
            </a:extLst>
          </p:cNvPr>
          <p:cNvCxnSpPr>
            <a:cxnSpLocks/>
          </p:cNvCxnSpPr>
          <p:nvPr/>
        </p:nvCxnSpPr>
        <p:spPr bwMode="auto">
          <a:xfrm>
            <a:off x="4529438" y="2280304"/>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E8FE18DD-3742-4154-8585-C44FE0EC514B}"/>
              </a:ext>
            </a:extLst>
          </p:cNvPr>
          <p:cNvCxnSpPr>
            <a:cxnSpLocks/>
          </p:cNvCxnSpPr>
          <p:nvPr/>
        </p:nvCxnSpPr>
        <p:spPr bwMode="auto">
          <a:xfrm>
            <a:off x="5654823" y="2226911"/>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E36D9DEE-91F8-4B97-AD60-7CB63C9299BA}"/>
              </a:ext>
            </a:extLst>
          </p:cNvPr>
          <p:cNvCxnSpPr>
            <a:cxnSpLocks/>
          </p:cNvCxnSpPr>
          <p:nvPr/>
        </p:nvCxnSpPr>
        <p:spPr bwMode="auto">
          <a:xfrm>
            <a:off x="6786293" y="2266334"/>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Content Placeholder 2">
            <a:extLst>
              <a:ext uri="{FF2B5EF4-FFF2-40B4-BE49-F238E27FC236}">
                <a16:creationId xmlns:a16="http://schemas.microsoft.com/office/drawing/2014/main" id="{82DE9C7F-DF24-4F71-B09B-EE71D2B48F5C}"/>
              </a:ext>
            </a:extLst>
          </p:cNvPr>
          <p:cNvSpPr txBox="1">
            <a:spLocks/>
          </p:cNvSpPr>
          <p:nvPr/>
        </p:nvSpPr>
        <p:spPr>
          <a:xfrm>
            <a:off x="623888" y="3895278"/>
            <a:ext cx="8705850"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Let’s represent the same story with division. Can you read the calculation using the words </a:t>
            </a:r>
            <a:r>
              <a:rPr kumimoji="0" lang="en-GB" sz="1800" b="0" i="1" u="none" strike="noStrike" kern="1200" cap="none" spc="0" normalizeH="0" baseline="0" noProof="0" dirty="0">
                <a:ln>
                  <a:noFill/>
                </a:ln>
                <a:solidFill>
                  <a:srgbClr val="585858"/>
                </a:solidFill>
                <a:effectLst/>
                <a:uLnTx/>
                <a:uFillTx/>
                <a:latin typeface="Arial"/>
                <a:ea typeface="+mn-ea"/>
                <a:cs typeface="+mn-cs"/>
              </a:rPr>
              <a:t>divided by</a:t>
            </a:r>
            <a:r>
              <a:rPr kumimoji="0" lang="en-GB" sz="18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does each number in the division calculation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remember the times table fact which helps us answer </a:t>
            </a:r>
            <a:r>
              <a:rPr kumimoji="0" lang="en-GB" sz="1800" b="0" i="1" u="none" strike="noStrike" kern="1200" cap="none" spc="0" normalizeH="0" baseline="0" noProof="0" dirty="0">
                <a:ln>
                  <a:noFill/>
                </a:ln>
                <a:solidFill>
                  <a:srgbClr val="585858"/>
                </a:solidFill>
                <a:effectLst/>
                <a:uLnTx/>
                <a:uFillTx/>
                <a:latin typeface="Arial"/>
                <a:ea typeface="+mn-ea"/>
                <a:cs typeface="+mn-cs"/>
              </a:rPr>
              <a:t>60 divided by 10</a:t>
            </a:r>
            <a:r>
              <a:rPr kumimoji="0" lang="en-GB" sz="18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So, if I have 60cm of ribbon, I can cut _____ pieces of 10cm ribbon.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DB72BEED-5EA7-4AFF-91D1-C45B4C500062}"/>
              </a:ext>
            </a:extLst>
          </p:cNvPr>
          <p:cNvGrpSpPr/>
          <p:nvPr/>
        </p:nvGrpSpPr>
        <p:grpSpPr>
          <a:xfrm>
            <a:off x="1121088" y="2730385"/>
            <a:ext cx="1147212" cy="571054"/>
            <a:chOff x="1121088" y="2730385"/>
            <a:chExt cx="1147212" cy="571054"/>
          </a:xfrm>
        </p:grpSpPr>
        <p:pic>
          <p:nvPicPr>
            <p:cNvPr id="13" name="Picture 12">
              <a:extLst>
                <a:ext uri="{FF2B5EF4-FFF2-40B4-BE49-F238E27FC236}">
                  <a16:creationId xmlns:a16="http://schemas.microsoft.com/office/drawing/2014/main" id="{F83EC063-6BB9-4166-A305-2B1B3A92D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088" y="2730385"/>
              <a:ext cx="1147212" cy="523728"/>
            </a:xfrm>
            <a:prstGeom prst="rect">
              <a:avLst/>
            </a:prstGeom>
          </p:spPr>
        </p:pic>
        <p:sp>
          <p:nvSpPr>
            <p:cNvPr id="41" name="TextBox 40">
              <a:extLst>
                <a:ext uri="{FF2B5EF4-FFF2-40B4-BE49-F238E27FC236}">
                  <a16:creationId xmlns:a16="http://schemas.microsoft.com/office/drawing/2014/main" id="{F0587F5E-D014-45F2-9C48-CD3E438D4CBD}"/>
                </a:ext>
              </a:extLst>
            </p:cNvPr>
            <p:cNvSpPr txBox="1"/>
            <p:nvPr/>
          </p:nvSpPr>
          <p:spPr>
            <a:xfrm>
              <a:off x="1237256" y="2901329"/>
              <a:ext cx="811440" cy="400110"/>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10cm</a:t>
              </a:r>
            </a:p>
          </p:txBody>
        </p:sp>
      </p:grpSp>
      <p:grpSp>
        <p:nvGrpSpPr>
          <p:cNvPr id="57" name="Group 56">
            <a:extLst>
              <a:ext uri="{FF2B5EF4-FFF2-40B4-BE49-F238E27FC236}">
                <a16:creationId xmlns:a16="http://schemas.microsoft.com/office/drawing/2014/main" id="{3609F32A-0125-489E-88F8-90CD19F73177}"/>
              </a:ext>
            </a:extLst>
          </p:cNvPr>
          <p:cNvGrpSpPr/>
          <p:nvPr/>
        </p:nvGrpSpPr>
        <p:grpSpPr>
          <a:xfrm>
            <a:off x="1127738" y="1472492"/>
            <a:ext cx="6816764" cy="662437"/>
            <a:chOff x="1121056" y="1542307"/>
            <a:chExt cx="6816764" cy="662437"/>
          </a:xfrm>
        </p:grpSpPr>
        <p:pic>
          <p:nvPicPr>
            <p:cNvPr id="59" name="Picture 58">
              <a:extLst>
                <a:ext uri="{FF2B5EF4-FFF2-40B4-BE49-F238E27FC236}">
                  <a16:creationId xmlns:a16="http://schemas.microsoft.com/office/drawing/2014/main" id="{56473022-92F2-46A9-A3C2-FC1588BB15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1056" y="1671208"/>
              <a:ext cx="6816764" cy="533536"/>
            </a:xfrm>
            <a:prstGeom prst="rect">
              <a:avLst/>
            </a:prstGeom>
          </p:spPr>
        </p:pic>
        <p:sp>
          <p:nvSpPr>
            <p:cNvPr id="60" name="TextBox 59">
              <a:extLst>
                <a:ext uri="{FF2B5EF4-FFF2-40B4-BE49-F238E27FC236}">
                  <a16:creationId xmlns:a16="http://schemas.microsoft.com/office/drawing/2014/main" id="{796DB960-CC4C-43B9-B81D-7F10EAFE9F4B}"/>
                </a:ext>
              </a:extLst>
            </p:cNvPr>
            <p:cNvSpPr txBox="1"/>
            <p:nvPr/>
          </p:nvSpPr>
          <p:spPr>
            <a:xfrm>
              <a:off x="4036146" y="1542307"/>
              <a:ext cx="973343" cy="461665"/>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60cm</a:t>
              </a:r>
            </a:p>
          </p:txBody>
        </p:sp>
      </p:grpSp>
      <p:grpSp>
        <p:nvGrpSpPr>
          <p:cNvPr id="11" name="Group 10">
            <a:extLst>
              <a:ext uri="{FF2B5EF4-FFF2-40B4-BE49-F238E27FC236}">
                <a16:creationId xmlns:a16="http://schemas.microsoft.com/office/drawing/2014/main" id="{F53AB5AC-6B4E-4482-97F2-269C54E71C50}"/>
              </a:ext>
            </a:extLst>
          </p:cNvPr>
          <p:cNvGrpSpPr/>
          <p:nvPr/>
        </p:nvGrpSpPr>
        <p:grpSpPr>
          <a:xfrm>
            <a:off x="2254998" y="2730385"/>
            <a:ext cx="1147212" cy="571054"/>
            <a:chOff x="2254998" y="2730385"/>
            <a:chExt cx="1147212" cy="571054"/>
          </a:xfrm>
        </p:grpSpPr>
        <p:pic>
          <p:nvPicPr>
            <p:cNvPr id="19" name="Picture 18">
              <a:extLst>
                <a:ext uri="{FF2B5EF4-FFF2-40B4-BE49-F238E27FC236}">
                  <a16:creationId xmlns:a16="http://schemas.microsoft.com/office/drawing/2014/main" id="{90844913-5061-4899-96F8-492D4D869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998" y="2730385"/>
              <a:ext cx="1147212" cy="523728"/>
            </a:xfrm>
            <a:prstGeom prst="rect">
              <a:avLst/>
            </a:prstGeom>
          </p:spPr>
        </p:pic>
        <p:sp>
          <p:nvSpPr>
            <p:cNvPr id="69" name="TextBox 68">
              <a:extLst>
                <a:ext uri="{FF2B5EF4-FFF2-40B4-BE49-F238E27FC236}">
                  <a16:creationId xmlns:a16="http://schemas.microsoft.com/office/drawing/2014/main" id="{A45CE990-E095-4097-B514-E3BB2420D507}"/>
                </a:ext>
              </a:extLst>
            </p:cNvPr>
            <p:cNvSpPr txBox="1"/>
            <p:nvPr/>
          </p:nvSpPr>
          <p:spPr>
            <a:xfrm>
              <a:off x="2353008" y="2901329"/>
              <a:ext cx="811440" cy="400110"/>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10cm</a:t>
              </a:r>
            </a:p>
          </p:txBody>
        </p:sp>
      </p:grpSp>
      <p:grpSp>
        <p:nvGrpSpPr>
          <p:cNvPr id="12" name="Group 11">
            <a:extLst>
              <a:ext uri="{FF2B5EF4-FFF2-40B4-BE49-F238E27FC236}">
                <a16:creationId xmlns:a16="http://schemas.microsoft.com/office/drawing/2014/main" id="{005FA2CC-73B6-4CEF-B663-3215135E1F2E}"/>
              </a:ext>
            </a:extLst>
          </p:cNvPr>
          <p:cNvGrpSpPr/>
          <p:nvPr/>
        </p:nvGrpSpPr>
        <p:grpSpPr>
          <a:xfrm>
            <a:off x="3388908" y="2730385"/>
            <a:ext cx="1147212" cy="571054"/>
            <a:chOff x="3388908" y="2730385"/>
            <a:chExt cx="1147212" cy="571054"/>
          </a:xfrm>
        </p:grpSpPr>
        <p:pic>
          <p:nvPicPr>
            <p:cNvPr id="21" name="Picture 20">
              <a:extLst>
                <a:ext uri="{FF2B5EF4-FFF2-40B4-BE49-F238E27FC236}">
                  <a16:creationId xmlns:a16="http://schemas.microsoft.com/office/drawing/2014/main" id="{72D669CE-733A-4A04-91FF-6221BBB87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8908" y="2730385"/>
              <a:ext cx="1147212" cy="523728"/>
            </a:xfrm>
            <a:prstGeom prst="rect">
              <a:avLst/>
            </a:prstGeom>
          </p:spPr>
        </p:pic>
        <p:sp>
          <p:nvSpPr>
            <p:cNvPr id="70" name="TextBox 69">
              <a:extLst>
                <a:ext uri="{FF2B5EF4-FFF2-40B4-BE49-F238E27FC236}">
                  <a16:creationId xmlns:a16="http://schemas.microsoft.com/office/drawing/2014/main" id="{BD94AF7F-AEF4-46C9-9A4A-CF5A32A9928C}"/>
                </a:ext>
              </a:extLst>
            </p:cNvPr>
            <p:cNvSpPr txBox="1"/>
            <p:nvPr/>
          </p:nvSpPr>
          <p:spPr>
            <a:xfrm>
              <a:off x="3515579" y="2901329"/>
              <a:ext cx="811440" cy="400110"/>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10cm</a:t>
              </a:r>
            </a:p>
          </p:txBody>
        </p:sp>
      </p:grpSp>
      <p:grpSp>
        <p:nvGrpSpPr>
          <p:cNvPr id="14" name="Group 13">
            <a:extLst>
              <a:ext uri="{FF2B5EF4-FFF2-40B4-BE49-F238E27FC236}">
                <a16:creationId xmlns:a16="http://schemas.microsoft.com/office/drawing/2014/main" id="{8CAF470C-8842-4969-B08C-A615A91D6514}"/>
              </a:ext>
            </a:extLst>
          </p:cNvPr>
          <p:cNvGrpSpPr/>
          <p:nvPr/>
        </p:nvGrpSpPr>
        <p:grpSpPr>
          <a:xfrm>
            <a:off x="4522818" y="2730385"/>
            <a:ext cx="1147212" cy="571054"/>
            <a:chOff x="4522818" y="2730385"/>
            <a:chExt cx="1147212" cy="571054"/>
          </a:xfrm>
        </p:grpSpPr>
        <p:pic>
          <p:nvPicPr>
            <p:cNvPr id="23" name="Picture 22">
              <a:extLst>
                <a:ext uri="{FF2B5EF4-FFF2-40B4-BE49-F238E27FC236}">
                  <a16:creationId xmlns:a16="http://schemas.microsoft.com/office/drawing/2014/main" id="{DB1E20C1-ED05-4F81-B87B-CFA78C2C5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2818" y="2730385"/>
              <a:ext cx="1147212" cy="523728"/>
            </a:xfrm>
            <a:prstGeom prst="rect">
              <a:avLst/>
            </a:prstGeom>
          </p:spPr>
        </p:pic>
        <p:sp>
          <p:nvSpPr>
            <p:cNvPr id="71" name="TextBox 70">
              <a:extLst>
                <a:ext uri="{FF2B5EF4-FFF2-40B4-BE49-F238E27FC236}">
                  <a16:creationId xmlns:a16="http://schemas.microsoft.com/office/drawing/2014/main" id="{97623F99-B3DD-4724-969F-EE0B27657E8F}"/>
                </a:ext>
              </a:extLst>
            </p:cNvPr>
            <p:cNvSpPr txBox="1"/>
            <p:nvPr/>
          </p:nvSpPr>
          <p:spPr>
            <a:xfrm>
              <a:off x="4631331" y="2901329"/>
              <a:ext cx="811440" cy="400110"/>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10cm</a:t>
              </a:r>
            </a:p>
          </p:txBody>
        </p:sp>
      </p:grpSp>
      <p:grpSp>
        <p:nvGrpSpPr>
          <p:cNvPr id="16" name="Group 15">
            <a:extLst>
              <a:ext uri="{FF2B5EF4-FFF2-40B4-BE49-F238E27FC236}">
                <a16:creationId xmlns:a16="http://schemas.microsoft.com/office/drawing/2014/main" id="{A1E84D87-6456-4641-B1DC-800F93AC179E}"/>
              </a:ext>
            </a:extLst>
          </p:cNvPr>
          <p:cNvGrpSpPr/>
          <p:nvPr/>
        </p:nvGrpSpPr>
        <p:grpSpPr>
          <a:xfrm>
            <a:off x="5656728" y="2730385"/>
            <a:ext cx="1147212" cy="571054"/>
            <a:chOff x="5656728" y="2730385"/>
            <a:chExt cx="1147212" cy="571054"/>
          </a:xfrm>
        </p:grpSpPr>
        <p:pic>
          <p:nvPicPr>
            <p:cNvPr id="25" name="Picture 24">
              <a:extLst>
                <a:ext uri="{FF2B5EF4-FFF2-40B4-BE49-F238E27FC236}">
                  <a16:creationId xmlns:a16="http://schemas.microsoft.com/office/drawing/2014/main" id="{AFC38E89-6BD8-48D4-B89A-8F13BCA20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6728" y="2730385"/>
              <a:ext cx="1147212" cy="523728"/>
            </a:xfrm>
            <a:prstGeom prst="rect">
              <a:avLst/>
            </a:prstGeom>
          </p:spPr>
        </p:pic>
        <p:sp>
          <p:nvSpPr>
            <p:cNvPr id="72" name="TextBox 71">
              <a:extLst>
                <a:ext uri="{FF2B5EF4-FFF2-40B4-BE49-F238E27FC236}">
                  <a16:creationId xmlns:a16="http://schemas.microsoft.com/office/drawing/2014/main" id="{E757B492-F098-4A1C-9591-45D62D0D18FE}"/>
                </a:ext>
              </a:extLst>
            </p:cNvPr>
            <p:cNvSpPr txBox="1"/>
            <p:nvPr/>
          </p:nvSpPr>
          <p:spPr>
            <a:xfrm>
              <a:off x="5817392" y="2901329"/>
              <a:ext cx="811440" cy="400110"/>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10cm</a:t>
              </a:r>
            </a:p>
          </p:txBody>
        </p:sp>
      </p:grpSp>
      <p:grpSp>
        <p:nvGrpSpPr>
          <p:cNvPr id="17" name="Group 16">
            <a:extLst>
              <a:ext uri="{FF2B5EF4-FFF2-40B4-BE49-F238E27FC236}">
                <a16:creationId xmlns:a16="http://schemas.microsoft.com/office/drawing/2014/main" id="{21F3A16E-E86F-4311-AE89-722254061B5E}"/>
              </a:ext>
            </a:extLst>
          </p:cNvPr>
          <p:cNvGrpSpPr/>
          <p:nvPr/>
        </p:nvGrpSpPr>
        <p:grpSpPr>
          <a:xfrm>
            <a:off x="6790640" y="2730385"/>
            <a:ext cx="1147212" cy="571054"/>
            <a:chOff x="6790640" y="2730385"/>
            <a:chExt cx="1147212" cy="571054"/>
          </a:xfrm>
        </p:grpSpPr>
        <p:pic>
          <p:nvPicPr>
            <p:cNvPr id="27" name="Picture 26">
              <a:extLst>
                <a:ext uri="{FF2B5EF4-FFF2-40B4-BE49-F238E27FC236}">
                  <a16:creationId xmlns:a16="http://schemas.microsoft.com/office/drawing/2014/main" id="{94163536-1499-4E08-BEDB-5C720953E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0640" y="2730385"/>
              <a:ext cx="1147212" cy="523728"/>
            </a:xfrm>
            <a:prstGeom prst="rect">
              <a:avLst/>
            </a:prstGeom>
          </p:spPr>
        </p:pic>
        <p:sp>
          <p:nvSpPr>
            <p:cNvPr id="73" name="TextBox 72">
              <a:extLst>
                <a:ext uri="{FF2B5EF4-FFF2-40B4-BE49-F238E27FC236}">
                  <a16:creationId xmlns:a16="http://schemas.microsoft.com/office/drawing/2014/main" id="{DE860358-B6F2-4203-9609-B60FE72DB933}"/>
                </a:ext>
              </a:extLst>
            </p:cNvPr>
            <p:cNvSpPr txBox="1"/>
            <p:nvPr/>
          </p:nvSpPr>
          <p:spPr>
            <a:xfrm>
              <a:off x="6933144" y="2901329"/>
              <a:ext cx="811440" cy="400110"/>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10cm</a:t>
              </a:r>
            </a:p>
          </p:txBody>
        </p:sp>
      </p:grpSp>
      <p:sp>
        <p:nvSpPr>
          <p:cNvPr id="35" name="Rectangle 34">
            <a:extLst>
              <a:ext uri="{FF2B5EF4-FFF2-40B4-BE49-F238E27FC236}">
                <a16:creationId xmlns:a16="http://schemas.microsoft.com/office/drawing/2014/main" id="{8BB449E8-D827-479D-AD82-3C512716B834}"/>
              </a:ext>
            </a:extLst>
          </p:cNvPr>
          <p:cNvSpPr/>
          <p:nvPr/>
        </p:nvSpPr>
        <p:spPr>
          <a:xfrm>
            <a:off x="10546118" y="2453907"/>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A32ED2AA-B2E6-4E76-8844-13B010EF21F0}"/>
              </a:ext>
            </a:extLst>
          </p:cNvPr>
          <p:cNvSpPr txBox="1"/>
          <p:nvPr/>
        </p:nvSpPr>
        <p:spPr>
          <a:xfrm>
            <a:off x="8639675" y="2429744"/>
            <a:ext cx="190308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 ÷ 10 =</a:t>
            </a:r>
          </a:p>
        </p:txBody>
      </p:sp>
      <p:sp>
        <p:nvSpPr>
          <p:cNvPr id="40" name="TextBox 39">
            <a:extLst>
              <a:ext uri="{FF2B5EF4-FFF2-40B4-BE49-F238E27FC236}">
                <a16:creationId xmlns:a16="http://schemas.microsoft.com/office/drawing/2014/main" id="{35E43324-D061-4C10-8110-5A36FD56C868}"/>
              </a:ext>
            </a:extLst>
          </p:cNvPr>
          <p:cNvSpPr txBox="1"/>
          <p:nvPr/>
        </p:nvSpPr>
        <p:spPr>
          <a:xfrm>
            <a:off x="10614168" y="2429742"/>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34" name="TextBox 33">
            <a:extLst>
              <a:ext uri="{FF2B5EF4-FFF2-40B4-BE49-F238E27FC236}">
                <a16:creationId xmlns:a16="http://schemas.microsoft.com/office/drawing/2014/main" id="{883BEDDA-F67A-41C4-895F-CDCB862985FE}"/>
              </a:ext>
            </a:extLst>
          </p:cNvPr>
          <p:cNvSpPr txBox="1"/>
          <p:nvPr/>
        </p:nvSpPr>
        <p:spPr>
          <a:xfrm>
            <a:off x="4918330" y="5588605"/>
            <a:ext cx="35618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endPar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666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B9A726-BCBB-4D6F-95F6-E5E7D8FBD051}"/>
              </a:ext>
            </a:extLst>
          </p:cNvPr>
          <p:cNvSpPr>
            <a:spLocks noGrp="1"/>
          </p:cNvSpPr>
          <p:nvPr>
            <p:ph type="title"/>
          </p:nvPr>
        </p:nvSpPr>
        <p:spPr/>
        <p:txBody>
          <a:bodyPr/>
          <a:lstStyle/>
          <a:p>
            <a:r>
              <a:rPr lang="en-GB" dirty="0"/>
              <a:t>2MD-2 Grouping problems: missing factors and division</a:t>
            </a:r>
          </a:p>
        </p:txBody>
      </p:sp>
      <p:pic>
        <p:nvPicPr>
          <p:cNvPr id="6" name="Picture 5">
            <a:extLst>
              <a:ext uri="{FF2B5EF4-FFF2-40B4-BE49-F238E27FC236}">
                <a16:creationId xmlns:a16="http://schemas.microsoft.com/office/drawing/2014/main" id="{EA59911C-1A68-4D17-A522-3768DE085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87618" y="1957645"/>
            <a:ext cx="6816764" cy="586504"/>
          </a:xfrm>
          <a:prstGeom prst="rect">
            <a:avLst/>
          </a:prstGeom>
        </p:spPr>
      </p:pic>
      <p:sp>
        <p:nvSpPr>
          <p:cNvPr id="5" name="Content Placeholder 2">
            <a:extLst>
              <a:ext uri="{FF2B5EF4-FFF2-40B4-BE49-F238E27FC236}">
                <a16:creationId xmlns:a16="http://schemas.microsoft.com/office/drawing/2014/main" id="{82DE9C7F-DF24-4F71-B09B-EE71D2B48F5C}"/>
              </a:ext>
            </a:extLst>
          </p:cNvPr>
          <p:cNvSpPr txBox="1">
            <a:spLocks/>
          </p:cNvSpPr>
          <p:nvPr/>
        </p:nvSpPr>
        <p:spPr>
          <a:xfrm>
            <a:off x="623888" y="2921246"/>
            <a:ext cx="8662987"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Get a piece of string or ribbon and cut off 80cm. Use your metre ruler!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predict how many pieces which are each 10cm long you can make from your string </a:t>
            </a:r>
            <a:r>
              <a:rPr kumimoji="0" lang="en-GB" sz="1800" b="0" i="0" u="none" strike="noStrike" kern="1200" cap="none" spc="0" normalizeH="0" baseline="0" noProof="0">
                <a:ln>
                  <a:noFill/>
                </a:ln>
                <a:solidFill>
                  <a:srgbClr val="585858"/>
                </a:solidFill>
                <a:effectLst/>
                <a:uLnTx/>
                <a:uFillTx/>
                <a:latin typeface="Arial"/>
                <a:ea typeface="+mn-ea"/>
                <a:cs typeface="+mn-cs"/>
              </a:rPr>
              <a:t>or ribbon?</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Write down the division calculation you need and say what each number means. Read it using the words </a:t>
            </a:r>
            <a:r>
              <a:rPr kumimoji="0" lang="en-GB" sz="1800" b="0" i="1" u="none" strike="noStrike" kern="1200" cap="none" spc="0" normalizeH="0" baseline="0" noProof="0" dirty="0">
                <a:ln>
                  <a:noFill/>
                </a:ln>
                <a:solidFill>
                  <a:srgbClr val="585858"/>
                </a:solidFill>
                <a:effectLst/>
                <a:uLnTx/>
                <a:uFillTx/>
                <a:latin typeface="Arial"/>
                <a:ea typeface="+mn-ea"/>
                <a:cs typeface="+mn-cs"/>
              </a:rPr>
              <a:t>divided by</a:t>
            </a:r>
            <a:r>
              <a:rPr kumimoji="0" lang="en-GB" sz="18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calculate the answer by skip counting or using a times table fact?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test out your answer by cutting your string or ribbon into 10cm pieces. Be as accurate as possible!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57" name="Group 56">
            <a:extLst>
              <a:ext uri="{FF2B5EF4-FFF2-40B4-BE49-F238E27FC236}">
                <a16:creationId xmlns:a16="http://schemas.microsoft.com/office/drawing/2014/main" id="{3609F32A-0125-489E-88F8-90CD19F73177}"/>
              </a:ext>
            </a:extLst>
          </p:cNvPr>
          <p:cNvGrpSpPr/>
          <p:nvPr/>
        </p:nvGrpSpPr>
        <p:grpSpPr>
          <a:xfrm>
            <a:off x="2694268" y="1376996"/>
            <a:ext cx="6816764" cy="662437"/>
            <a:chOff x="1121056" y="1542307"/>
            <a:chExt cx="6816764" cy="662437"/>
          </a:xfrm>
        </p:grpSpPr>
        <p:pic>
          <p:nvPicPr>
            <p:cNvPr id="59" name="Picture 58">
              <a:extLst>
                <a:ext uri="{FF2B5EF4-FFF2-40B4-BE49-F238E27FC236}">
                  <a16:creationId xmlns:a16="http://schemas.microsoft.com/office/drawing/2014/main" id="{56473022-92F2-46A9-A3C2-FC1588BB15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21056" y="1671208"/>
              <a:ext cx="6816764" cy="533536"/>
            </a:xfrm>
            <a:prstGeom prst="rect">
              <a:avLst/>
            </a:prstGeom>
          </p:spPr>
        </p:pic>
        <p:sp>
          <p:nvSpPr>
            <p:cNvPr id="60" name="TextBox 59">
              <a:extLst>
                <a:ext uri="{FF2B5EF4-FFF2-40B4-BE49-F238E27FC236}">
                  <a16:creationId xmlns:a16="http://schemas.microsoft.com/office/drawing/2014/main" id="{796DB960-CC4C-43B9-B81D-7F10EAFE9F4B}"/>
                </a:ext>
              </a:extLst>
            </p:cNvPr>
            <p:cNvSpPr txBox="1"/>
            <p:nvPr/>
          </p:nvSpPr>
          <p:spPr>
            <a:xfrm>
              <a:off x="4053779" y="1542307"/>
              <a:ext cx="938078" cy="461665"/>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80cm</a:t>
              </a:r>
            </a:p>
          </p:txBody>
        </p:sp>
      </p:grpSp>
    </p:spTree>
    <p:extLst>
      <p:ext uri="{BB962C8B-B14F-4D97-AF65-F5344CB8AC3E}">
        <p14:creationId xmlns:p14="http://schemas.microsoft.com/office/powerpoint/2010/main" val="4217362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6</a:t>
            </a:r>
            <a:r>
              <a:rPr lang="en-GB" sz="2400" b="1" i="0" u="none" strike="noStrike" dirty="0">
                <a:effectLst/>
              </a:rPr>
              <a:t>, Learning Outcome 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53961933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objects can be grouped equally</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6</a:t>
            </a:r>
            <a:r>
              <a:rPr lang="en-GB" sz="2400" b="1" i="0" u="none" strike="noStrike" dirty="0">
                <a:effectLst/>
              </a:rPr>
              <a:t>, Learning Outcome </a:t>
            </a:r>
            <a:r>
              <a:rPr lang="en-GB" sz="2400" b="1" dirty="0"/>
              <a:t>6</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03855700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skip count using the divisor to find the quotient</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5607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6,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85307534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2:10-2:11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19-21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155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57D088-07BB-49F5-BD86-88C2109D61B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2:11</a:t>
            </a:r>
          </a:p>
        </p:txBody>
      </p:sp>
      <p:sp>
        <p:nvSpPr>
          <p:cNvPr id="3" name="Rectangle 2">
            <a:extLst>
              <a:ext uri="{FF2B5EF4-FFF2-40B4-BE49-F238E27FC236}">
                <a16:creationId xmlns:a16="http://schemas.microsoft.com/office/drawing/2014/main" id="{DB74B7EE-4D29-424D-A9CC-87C8B2591C66}"/>
              </a:ext>
            </a:extLst>
          </p:cNvPr>
          <p:cNvSpPr/>
          <p:nvPr/>
        </p:nvSpPr>
        <p:spPr>
          <a:xfrm>
            <a:off x="3143652" y="764705"/>
            <a:ext cx="5904694"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10 loaves, </a:t>
            </a:r>
            <a:r>
              <a:rPr lang="en-US" sz="2400" b="1"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5</a:t>
            </a: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in each bag. How many bags?</a:t>
            </a:r>
            <a:endParaRPr lang="en-GB" sz="2400" dirty="0">
              <a:solidFill>
                <a:srgbClr val="000000"/>
              </a:solidFill>
              <a:latin typeface="Myriad Pro" panose="020B0503030403020204" pitchFamily="34" charset="0"/>
            </a:endParaRPr>
          </a:p>
        </p:txBody>
      </p:sp>
      <p:sp>
        <p:nvSpPr>
          <p:cNvPr id="4" name="Rectangle 3">
            <a:extLst>
              <a:ext uri="{FF2B5EF4-FFF2-40B4-BE49-F238E27FC236}">
                <a16:creationId xmlns:a16="http://schemas.microsoft.com/office/drawing/2014/main" id="{341BE5BA-469B-4C10-B135-00B9688B168B}"/>
              </a:ext>
            </a:extLst>
          </p:cNvPr>
          <p:cNvSpPr/>
          <p:nvPr/>
        </p:nvSpPr>
        <p:spPr>
          <a:xfrm>
            <a:off x="2272666" y="1383160"/>
            <a:ext cx="7416824" cy="461665"/>
          </a:xfrm>
          <a:prstGeom prst="rect">
            <a:avLst/>
          </a:prstGeom>
        </p:spPr>
        <p:txBody>
          <a:bodyPr wrap="squar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10 ÷ 5</a:t>
            </a:r>
            <a:endParaRPr lang="en-GB" sz="2400" dirty="0">
              <a:solidFill>
                <a:srgbClr val="000000"/>
              </a:solidFill>
              <a:latin typeface="Myriad Pro" panose="020B0503030403020204" pitchFamily="34" charset="0"/>
            </a:endParaRPr>
          </a:p>
        </p:txBody>
      </p:sp>
      <p:pic>
        <p:nvPicPr>
          <p:cNvPr id="6" name="Picture 5">
            <a:extLst>
              <a:ext uri="{FF2B5EF4-FFF2-40B4-BE49-F238E27FC236}">
                <a16:creationId xmlns:a16="http://schemas.microsoft.com/office/drawing/2014/main" id="{29EC8BFC-C7C6-4C1B-91A2-600CF8E15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5248" y="2132856"/>
            <a:ext cx="6135088" cy="3486526"/>
          </a:xfrm>
          <a:prstGeom prst="rect">
            <a:avLst/>
          </a:prstGeom>
        </p:spPr>
      </p:pic>
      <p:pic>
        <p:nvPicPr>
          <p:cNvPr id="8" name="Picture 7">
            <a:extLst>
              <a:ext uri="{FF2B5EF4-FFF2-40B4-BE49-F238E27FC236}">
                <a16:creationId xmlns:a16="http://schemas.microsoft.com/office/drawing/2014/main" id="{B8BEC664-4F31-47DD-94F8-58F31FBB3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8759" y="2662214"/>
            <a:ext cx="404393" cy="404393"/>
          </a:xfrm>
          <a:prstGeom prst="rect">
            <a:avLst/>
          </a:prstGeom>
        </p:spPr>
      </p:pic>
      <p:pic>
        <p:nvPicPr>
          <p:cNvPr id="11" name="Picture 10">
            <a:extLst>
              <a:ext uri="{FF2B5EF4-FFF2-40B4-BE49-F238E27FC236}">
                <a16:creationId xmlns:a16="http://schemas.microsoft.com/office/drawing/2014/main" id="{3D336899-0A4A-4570-B865-E2F3E4EDC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8770" y="2291237"/>
            <a:ext cx="404393" cy="404393"/>
          </a:xfrm>
          <a:prstGeom prst="rect">
            <a:avLst/>
          </a:prstGeom>
        </p:spPr>
      </p:pic>
      <p:pic>
        <p:nvPicPr>
          <p:cNvPr id="12" name="Picture 11">
            <a:extLst>
              <a:ext uri="{FF2B5EF4-FFF2-40B4-BE49-F238E27FC236}">
                <a16:creationId xmlns:a16="http://schemas.microsoft.com/office/drawing/2014/main" id="{7F2D82D2-DD27-4B2A-A171-32B82C88FC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961" y="3024608"/>
            <a:ext cx="404393" cy="404393"/>
          </a:xfrm>
          <a:prstGeom prst="rect">
            <a:avLst/>
          </a:prstGeom>
        </p:spPr>
      </p:pic>
      <p:pic>
        <p:nvPicPr>
          <p:cNvPr id="13" name="Picture 12">
            <a:extLst>
              <a:ext uri="{FF2B5EF4-FFF2-40B4-BE49-F238E27FC236}">
                <a16:creationId xmlns:a16="http://schemas.microsoft.com/office/drawing/2014/main" id="{7949518A-24FE-404F-9862-CCF92041F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7512" y="3975402"/>
            <a:ext cx="404393" cy="404393"/>
          </a:xfrm>
          <a:prstGeom prst="rect">
            <a:avLst/>
          </a:prstGeom>
        </p:spPr>
      </p:pic>
      <p:pic>
        <p:nvPicPr>
          <p:cNvPr id="14" name="Picture 13">
            <a:extLst>
              <a:ext uri="{FF2B5EF4-FFF2-40B4-BE49-F238E27FC236}">
                <a16:creationId xmlns:a16="http://schemas.microsoft.com/office/drawing/2014/main" id="{016307A7-893A-41F9-A5E7-D214FC17C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5542" y="3182065"/>
            <a:ext cx="404393" cy="404393"/>
          </a:xfrm>
          <a:prstGeom prst="rect">
            <a:avLst/>
          </a:prstGeom>
        </p:spPr>
      </p:pic>
      <p:pic>
        <p:nvPicPr>
          <p:cNvPr id="15" name="Picture 14">
            <a:extLst>
              <a:ext uri="{FF2B5EF4-FFF2-40B4-BE49-F238E27FC236}">
                <a16:creationId xmlns:a16="http://schemas.microsoft.com/office/drawing/2014/main" id="{0766DF03-A5E7-4A7C-A963-A9414B198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619" y="3385467"/>
            <a:ext cx="404393" cy="404393"/>
          </a:xfrm>
          <a:prstGeom prst="rect">
            <a:avLst/>
          </a:prstGeom>
        </p:spPr>
      </p:pic>
      <p:pic>
        <p:nvPicPr>
          <p:cNvPr id="17" name="Picture 16">
            <a:extLst>
              <a:ext uri="{FF2B5EF4-FFF2-40B4-BE49-F238E27FC236}">
                <a16:creationId xmlns:a16="http://schemas.microsoft.com/office/drawing/2014/main" id="{A538987D-24C9-4387-9788-BC6B5CD76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938" y="5091543"/>
            <a:ext cx="404393" cy="404393"/>
          </a:xfrm>
          <a:prstGeom prst="rect">
            <a:avLst/>
          </a:prstGeom>
        </p:spPr>
      </p:pic>
      <p:pic>
        <p:nvPicPr>
          <p:cNvPr id="18" name="Picture 17">
            <a:extLst>
              <a:ext uri="{FF2B5EF4-FFF2-40B4-BE49-F238E27FC236}">
                <a16:creationId xmlns:a16="http://schemas.microsoft.com/office/drawing/2014/main" id="{03166006-60A9-45AC-B3B7-9FA7A031F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6785" y="4457453"/>
            <a:ext cx="404393" cy="404393"/>
          </a:xfrm>
          <a:prstGeom prst="rect">
            <a:avLst/>
          </a:prstGeom>
        </p:spPr>
      </p:pic>
      <p:pic>
        <p:nvPicPr>
          <p:cNvPr id="19" name="Picture 18">
            <a:extLst>
              <a:ext uri="{FF2B5EF4-FFF2-40B4-BE49-F238E27FC236}">
                <a16:creationId xmlns:a16="http://schemas.microsoft.com/office/drawing/2014/main" id="{584706FF-50E6-4794-9159-C599E45E0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7633" y="4030495"/>
            <a:ext cx="404393" cy="404393"/>
          </a:xfrm>
          <a:prstGeom prst="rect">
            <a:avLst/>
          </a:prstGeom>
        </p:spPr>
      </p:pic>
      <p:pic>
        <p:nvPicPr>
          <p:cNvPr id="22" name="Picture 21">
            <a:extLst>
              <a:ext uri="{FF2B5EF4-FFF2-40B4-BE49-F238E27FC236}">
                <a16:creationId xmlns:a16="http://schemas.microsoft.com/office/drawing/2014/main" id="{4CFB930C-C100-4363-8AA1-9FC65FC832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233"/>
          <a:stretch/>
        </p:blipFill>
        <p:spPr>
          <a:xfrm>
            <a:off x="2874450" y="2924946"/>
            <a:ext cx="2545577" cy="507541"/>
          </a:xfrm>
          <a:prstGeom prst="rect">
            <a:avLst/>
          </a:prstGeom>
        </p:spPr>
      </p:pic>
      <p:pic>
        <p:nvPicPr>
          <p:cNvPr id="24" name="Picture 23">
            <a:extLst>
              <a:ext uri="{FF2B5EF4-FFF2-40B4-BE49-F238E27FC236}">
                <a16:creationId xmlns:a16="http://schemas.microsoft.com/office/drawing/2014/main" id="{C8B1B740-8CF2-45CE-9622-8E0D113D51C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040406" y="3446682"/>
            <a:ext cx="783704" cy="512311"/>
          </a:xfrm>
          <a:prstGeom prst="rect">
            <a:avLst/>
          </a:prstGeom>
        </p:spPr>
      </p:pic>
      <p:pic>
        <p:nvPicPr>
          <p:cNvPr id="28" name="Picture 27">
            <a:extLst>
              <a:ext uri="{FF2B5EF4-FFF2-40B4-BE49-F238E27FC236}">
                <a16:creationId xmlns:a16="http://schemas.microsoft.com/office/drawing/2014/main" id="{952A424F-1B8A-4041-9BB5-5363AA22275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029896" y="2961870"/>
            <a:ext cx="783704" cy="524936"/>
          </a:xfrm>
          <a:prstGeom prst="rect">
            <a:avLst/>
          </a:prstGeom>
        </p:spPr>
      </p:pic>
      <p:sp>
        <p:nvSpPr>
          <p:cNvPr id="29" name="Rectangle 28">
            <a:extLst>
              <a:ext uri="{FF2B5EF4-FFF2-40B4-BE49-F238E27FC236}">
                <a16:creationId xmlns:a16="http://schemas.microsoft.com/office/drawing/2014/main" id="{EB715445-4DD2-4C13-A08A-D1B407DDBD79}"/>
              </a:ext>
            </a:extLst>
          </p:cNvPr>
          <p:cNvSpPr/>
          <p:nvPr/>
        </p:nvSpPr>
        <p:spPr>
          <a:xfrm>
            <a:off x="3506285" y="1959224"/>
            <a:ext cx="5678093"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10 divided into groups of 5 is equal to 2.</a:t>
            </a:r>
            <a:endParaRPr lang="en-GB" sz="2400" dirty="0">
              <a:solidFill>
                <a:srgbClr val="000000"/>
              </a:solidFill>
              <a:latin typeface="Myriad Pro" panose="020B0503030403020204" pitchFamily="34" charset="0"/>
            </a:endParaRPr>
          </a:p>
        </p:txBody>
      </p:sp>
      <p:sp>
        <p:nvSpPr>
          <p:cNvPr id="30" name="Rectangle 29">
            <a:extLst>
              <a:ext uri="{FF2B5EF4-FFF2-40B4-BE49-F238E27FC236}">
                <a16:creationId xmlns:a16="http://schemas.microsoft.com/office/drawing/2014/main" id="{FC947000-6B9D-4611-930D-E6A5661D3A49}"/>
              </a:ext>
            </a:extLst>
          </p:cNvPr>
          <p:cNvSpPr/>
          <p:nvPr/>
        </p:nvSpPr>
        <p:spPr>
          <a:xfrm>
            <a:off x="6395152" y="1373432"/>
            <a:ext cx="64633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2</a:t>
            </a:r>
            <a:endParaRPr lang="en-GB" sz="2400" dirty="0">
              <a:solidFill>
                <a:srgbClr val="000000"/>
              </a:solidFill>
              <a:latin typeface="Arial" panose="020B0604020202020204" pitchFamily="34" charset="0"/>
            </a:endParaRPr>
          </a:p>
        </p:txBody>
      </p:sp>
      <p:pic>
        <p:nvPicPr>
          <p:cNvPr id="16" name="Picture 15">
            <a:extLst>
              <a:ext uri="{FF2B5EF4-FFF2-40B4-BE49-F238E27FC236}">
                <a16:creationId xmlns:a16="http://schemas.microsoft.com/office/drawing/2014/main" id="{E4042C89-96BB-488C-9992-9DB4C50B09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891" y="4778103"/>
            <a:ext cx="404393" cy="404393"/>
          </a:xfrm>
          <a:prstGeom prst="rect">
            <a:avLst/>
          </a:prstGeom>
        </p:spPr>
      </p:pic>
      <p:pic>
        <p:nvPicPr>
          <p:cNvPr id="23" name="Picture 22">
            <a:extLst>
              <a:ext uri="{FF2B5EF4-FFF2-40B4-BE49-F238E27FC236}">
                <a16:creationId xmlns:a16="http://schemas.microsoft.com/office/drawing/2014/main" id="{AB92B540-12A2-4E44-AD87-9588912D9C7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3342"/>
          <a:stretch/>
        </p:blipFill>
        <p:spPr>
          <a:xfrm>
            <a:off x="2874450" y="3506895"/>
            <a:ext cx="2545577" cy="507551"/>
          </a:xfrm>
          <a:prstGeom prst="rect">
            <a:avLst/>
          </a:prstGeom>
        </p:spPr>
      </p:pic>
    </p:spTree>
    <p:extLst>
      <p:ext uri="{BB962C8B-B14F-4D97-AF65-F5344CB8AC3E}">
        <p14:creationId xmlns:p14="http://schemas.microsoft.com/office/powerpoint/2010/main" val="259218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1.66667E-6 -7.40741E-7 L -0.03034 0.04769 " pathEditMode="relative" rAng="0" ptsTypes="AA">
                                      <p:cBhvr>
                                        <p:cTn id="46" dur="2000" fill="hold"/>
                                        <p:tgtEl>
                                          <p:spTgt spid="8"/>
                                        </p:tgtEl>
                                        <p:attrNameLst>
                                          <p:attrName>ppt_x</p:attrName>
                                          <p:attrName>ppt_y</p:attrName>
                                        </p:attrNameLst>
                                      </p:cBhvr>
                                      <p:rCtr x="-1667" y="2477"/>
                                    </p:animMotion>
                                  </p:childTnLst>
                                </p:cTn>
                              </p:par>
                              <p:par>
                                <p:cTn id="47" presetID="42" presetClass="path" presetSubtype="0" accel="50000" decel="50000" fill="hold" nodeType="withEffect">
                                  <p:stCondLst>
                                    <p:cond delay="0"/>
                                  </p:stCondLst>
                                  <p:childTnLst>
                                    <p:animMotion origin="layout" path="M 4.0766E-17 -2.59259E-6 L -0.04505 -0.0581 " pathEditMode="relative" rAng="0" ptsTypes="AA">
                                      <p:cBhvr>
                                        <p:cTn id="48" dur="2000" fill="hold"/>
                                        <p:tgtEl>
                                          <p:spTgt spid="15"/>
                                        </p:tgtEl>
                                        <p:attrNameLst>
                                          <p:attrName>ppt_x</p:attrName>
                                          <p:attrName>ppt_y</p:attrName>
                                        </p:attrNameLst>
                                      </p:cBhvr>
                                      <p:rCtr x="-2174" y="-3889"/>
                                    </p:animMotion>
                                  </p:childTnLst>
                                </p:cTn>
                              </p:par>
                              <p:par>
                                <p:cTn id="49" presetID="42" presetClass="path" presetSubtype="0" accel="50000" decel="50000" fill="hold" nodeType="withEffect">
                                  <p:stCondLst>
                                    <p:cond delay="0"/>
                                  </p:stCondLst>
                                  <p:childTnLst>
                                    <p:animMotion origin="layout" path="M 2.5E-6 1.48148E-6 L -0.05872 -0.00509 " pathEditMode="relative" rAng="0" ptsTypes="AA">
                                      <p:cBhvr>
                                        <p:cTn id="50" dur="2000" fill="hold"/>
                                        <p:tgtEl>
                                          <p:spTgt spid="12"/>
                                        </p:tgtEl>
                                        <p:attrNameLst>
                                          <p:attrName>ppt_x</p:attrName>
                                          <p:attrName>ppt_y</p:attrName>
                                        </p:attrNameLst>
                                      </p:cBhvr>
                                      <p:rCtr x="-2891" y="-162"/>
                                    </p:animMotion>
                                  </p:childTnLst>
                                </p:cTn>
                              </p:par>
                              <p:par>
                                <p:cTn id="51" presetID="42" presetClass="path" presetSubtype="0" accel="50000" decel="50000" fill="hold" nodeType="withEffect">
                                  <p:stCondLst>
                                    <p:cond delay="0"/>
                                  </p:stCondLst>
                                  <p:childTnLst>
                                    <p:animMotion origin="layout" path="M 5.55112E-17 0.00254 L -0.02812 -0.14584 " pathEditMode="relative" rAng="0" ptsTypes="AA">
                                      <p:cBhvr>
                                        <p:cTn id="52" dur="2000" fill="hold"/>
                                        <p:tgtEl>
                                          <p:spTgt spid="13"/>
                                        </p:tgtEl>
                                        <p:attrNameLst>
                                          <p:attrName>ppt_x</p:attrName>
                                          <p:attrName>ppt_y</p:attrName>
                                        </p:attrNameLst>
                                      </p:cBhvr>
                                      <p:rCtr x="-1406" y="-7431"/>
                                    </p:animMotion>
                                  </p:childTnLst>
                                </p:cTn>
                              </p:par>
                              <p:par>
                                <p:cTn id="53" presetID="42" presetClass="path" presetSubtype="0" accel="50000" decel="50000" fill="hold" nodeType="withEffect">
                                  <p:stCondLst>
                                    <p:cond delay="0"/>
                                  </p:stCondLst>
                                  <p:childTnLst>
                                    <p:animMotion origin="layout" path="M -8.33333E-7 -1.11111E-6 L -0.04206 -0.26412 " pathEditMode="relative" rAng="0" ptsTypes="AA">
                                      <p:cBhvr>
                                        <p:cTn id="54" dur="2000" fill="hold"/>
                                        <p:tgtEl>
                                          <p:spTgt spid="16"/>
                                        </p:tgtEl>
                                        <p:attrNameLst>
                                          <p:attrName>ppt_x</p:attrName>
                                          <p:attrName>ppt_y</p:attrName>
                                        </p:attrNameLst>
                                      </p:cBhvr>
                                      <p:rCtr x="-2279" y="-14028"/>
                                    </p:animMotion>
                                  </p:childTnLst>
                                </p:cTn>
                              </p:par>
                            </p:childTnLst>
                          </p:cTn>
                        </p:par>
                        <p:par>
                          <p:cTn id="55" fill="hold">
                            <p:stCondLst>
                              <p:cond delay="2000"/>
                            </p:stCondLst>
                            <p:childTnLst>
                              <p:par>
                                <p:cTn id="56" presetID="10" presetClass="entr" presetSubtype="0" fill="hold" nodeType="afterEffect">
                                  <p:stCondLst>
                                    <p:cond delay="25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par>
                          <p:cTn id="59" fill="hold">
                            <p:stCondLst>
                              <p:cond delay="2750"/>
                            </p:stCondLst>
                            <p:childTnLst>
                              <p:par>
                                <p:cTn id="60" presetID="10" presetClass="exit" presetSubtype="0" fill="hold" nodeType="afterEffect">
                                  <p:stCondLst>
                                    <p:cond delay="10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10" presetClass="exit" presetSubtype="0" fill="hold" nodeType="withEffect">
                                  <p:stCondLst>
                                    <p:cond delay="100"/>
                                  </p:stCondLst>
                                  <p:childTnLst>
                                    <p:animEffect transition="out" filter="fade">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par>
                                <p:cTn id="66" presetID="10" presetClass="exit" presetSubtype="0" fill="hold" nodeType="withEffect">
                                  <p:stCondLst>
                                    <p:cond delay="10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par>
                                <p:cTn id="69" presetID="10" presetClass="exit" presetSubtype="0" fill="hold" nodeType="withEffect">
                                  <p:stCondLst>
                                    <p:cond delay="100"/>
                                  </p:stCondLst>
                                  <p:childTnLst>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par>
                                <p:cTn id="72" presetID="10" presetClass="exit" presetSubtype="0" fill="hold" nodeType="withEffect">
                                  <p:stCondLst>
                                    <p:cond delay="100"/>
                                  </p:stCondLst>
                                  <p:childTnLst>
                                    <p:animEffect transition="out" filter="fade">
                                      <p:cBhvr>
                                        <p:cTn id="73" dur="500"/>
                                        <p:tgtEl>
                                          <p:spTgt spid="16"/>
                                        </p:tgtEl>
                                      </p:cBhvr>
                                    </p:animEffect>
                                    <p:set>
                                      <p:cBhvr>
                                        <p:cTn id="74" dur="1" fill="hold">
                                          <p:stCondLst>
                                            <p:cond delay="499"/>
                                          </p:stCondLst>
                                        </p:cTn>
                                        <p:tgtEl>
                                          <p:spTgt spid="16"/>
                                        </p:tgtEl>
                                        <p:attrNameLst>
                                          <p:attrName>style.visibility</p:attrName>
                                        </p:attrNameLst>
                                      </p:cBhvr>
                                      <p:to>
                                        <p:strVal val="hidden"/>
                                      </p:to>
                                    </p:set>
                                  </p:childTnLst>
                                </p:cTn>
                              </p:par>
                              <p:par>
                                <p:cTn id="75" presetID="10" presetClass="entr" presetSubtype="0" fill="hold" nodeType="withEffect">
                                  <p:stCondLst>
                                    <p:cond delay="25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4.79167E-6 4.07407E-6 L -0.26849 0.18333 " pathEditMode="relative" rAng="0" ptsTypes="AA">
                                      <p:cBhvr>
                                        <p:cTn id="81" dur="2000" fill="hold"/>
                                        <p:tgtEl>
                                          <p:spTgt spid="11"/>
                                        </p:tgtEl>
                                        <p:attrNameLst>
                                          <p:attrName>ppt_x</p:attrName>
                                          <p:attrName>ppt_y</p:attrName>
                                        </p:attrNameLst>
                                      </p:cBhvr>
                                      <p:rCtr x="-13320" y="8843"/>
                                    </p:animMotion>
                                  </p:childTnLst>
                                </p:cTn>
                              </p:par>
                              <p:par>
                                <p:cTn id="82" presetID="42" presetClass="path" presetSubtype="0" accel="50000" decel="50000" fill="hold" nodeType="withEffect">
                                  <p:stCondLst>
                                    <p:cond delay="0"/>
                                  </p:stCondLst>
                                  <p:childTnLst>
                                    <p:animMotion origin="layout" path="M 2.94903E-17 1.48148E-6 L -0.24635 -0.22546 " pathEditMode="relative" rAng="0" ptsTypes="AA">
                                      <p:cBhvr>
                                        <p:cTn id="83" dur="2000" fill="hold"/>
                                        <p:tgtEl>
                                          <p:spTgt spid="17"/>
                                        </p:tgtEl>
                                        <p:attrNameLst>
                                          <p:attrName>ppt_x</p:attrName>
                                          <p:attrName>ppt_y</p:attrName>
                                        </p:attrNameLst>
                                      </p:cBhvr>
                                      <p:rCtr x="-12201" y="-11736"/>
                                    </p:animMotion>
                                  </p:childTnLst>
                                </p:cTn>
                              </p:par>
                              <p:par>
                                <p:cTn id="84" presetID="42" presetClass="path" presetSubtype="0" accel="50000" decel="50000" fill="hold" nodeType="withEffect">
                                  <p:stCondLst>
                                    <p:cond delay="0"/>
                                  </p:stCondLst>
                                  <p:childTnLst>
                                    <p:animMotion origin="layout" path="M 2.29167E-6 -3.7037E-6 L -0.26041 -0.1331 " pathEditMode="relative" rAng="0" ptsTypes="AA">
                                      <p:cBhvr>
                                        <p:cTn id="85" dur="2000" fill="hold"/>
                                        <p:tgtEl>
                                          <p:spTgt spid="18"/>
                                        </p:tgtEl>
                                        <p:attrNameLst>
                                          <p:attrName>ppt_x</p:attrName>
                                          <p:attrName>ppt_y</p:attrName>
                                        </p:attrNameLst>
                                      </p:cBhvr>
                                      <p:rCtr x="-12904" y="-6620"/>
                                    </p:animMotion>
                                  </p:childTnLst>
                                </p:cTn>
                              </p:par>
                              <p:par>
                                <p:cTn id="86" presetID="42" presetClass="path" presetSubtype="0" accel="50000" decel="50000" fill="hold" nodeType="withEffect">
                                  <p:stCondLst>
                                    <p:cond delay="0"/>
                                  </p:stCondLst>
                                  <p:childTnLst>
                                    <p:animMotion origin="layout" path="M -4.58333E-6 4.07407E-6 L -0.32526 -0.07153 " pathEditMode="relative" rAng="0" ptsTypes="AA">
                                      <p:cBhvr>
                                        <p:cTn id="87" dur="2000" fill="hold"/>
                                        <p:tgtEl>
                                          <p:spTgt spid="19"/>
                                        </p:tgtEl>
                                        <p:attrNameLst>
                                          <p:attrName>ppt_x</p:attrName>
                                          <p:attrName>ppt_y</p:attrName>
                                        </p:attrNameLst>
                                      </p:cBhvr>
                                      <p:rCtr x="-16211" y="-3704"/>
                                    </p:animMotion>
                                  </p:childTnLst>
                                </p:cTn>
                              </p:par>
                              <p:par>
                                <p:cTn id="88" presetID="42" presetClass="path" presetSubtype="0" accel="50000" decel="50000" fill="hold" nodeType="withEffect">
                                  <p:stCondLst>
                                    <p:cond delay="0"/>
                                  </p:stCondLst>
                                  <p:childTnLst>
                                    <p:animMotion origin="layout" path="M 0.00143 -0.00255 L -0.21537 0.05046 " pathEditMode="relative" rAng="0" ptsTypes="AA">
                                      <p:cBhvr>
                                        <p:cTn id="89" dur="2000" fill="hold"/>
                                        <p:tgtEl>
                                          <p:spTgt spid="14"/>
                                        </p:tgtEl>
                                        <p:attrNameLst>
                                          <p:attrName>ppt_x</p:attrName>
                                          <p:attrName>ppt_y</p:attrName>
                                        </p:attrNameLst>
                                      </p:cBhvr>
                                      <p:rCtr x="-10846" y="2639"/>
                                    </p:animMotion>
                                  </p:childTnLst>
                                </p:cTn>
                              </p:par>
                            </p:childTnLst>
                          </p:cTn>
                        </p:par>
                        <p:par>
                          <p:cTn id="90" fill="hold">
                            <p:stCondLst>
                              <p:cond delay="2000"/>
                            </p:stCondLst>
                            <p:childTnLst>
                              <p:par>
                                <p:cTn id="91" presetID="10" presetClass="entr" presetSubtype="0" fill="hold" nodeType="afterEffect">
                                  <p:stCondLst>
                                    <p:cond delay="25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childTnLst>
                                </p:cTn>
                              </p:par>
                            </p:childTnLst>
                          </p:cTn>
                        </p:par>
                        <p:par>
                          <p:cTn id="94" fill="hold">
                            <p:stCondLst>
                              <p:cond delay="2750"/>
                            </p:stCondLst>
                            <p:childTnLst>
                              <p:par>
                                <p:cTn id="95" presetID="10" presetClass="exit" presetSubtype="0" fill="hold" nodeType="afterEffect">
                                  <p:stCondLst>
                                    <p:cond delay="100"/>
                                  </p:stCondLst>
                                  <p:childTnLst>
                                    <p:animEffect transition="out" filter="fade">
                                      <p:cBhvr>
                                        <p:cTn id="96" dur="500"/>
                                        <p:tgtEl>
                                          <p:spTgt spid="11"/>
                                        </p:tgtEl>
                                      </p:cBhvr>
                                    </p:animEffect>
                                    <p:set>
                                      <p:cBhvr>
                                        <p:cTn id="97" dur="1" fill="hold">
                                          <p:stCondLst>
                                            <p:cond delay="499"/>
                                          </p:stCondLst>
                                        </p:cTn>
                                        <p:tgtEl>
                                          <p:spTgt spid="11"/>
                                        </p:tgtEl>
                                        <p:attrNameLst>
                                          <p:attrName>style.visibility</p:attrName>
                                        </p:attrNameLst>
                                      </p:cBhvr>
                                      <p:to>
                                        <p:strVal val="hidden"/>
                                      </p:to>
                                    </p:set>
                                  </p:childTnLst>
                                </p:cTn>
                              </p:par>
                              <p:par>
                                <p:cTn id="98" presetID="10" presetClass="exit" presetSubtype="0" fill="hold" nodeType="withEffect">
                                  <p:stCondLst>
                                    <p:cond delay="100"/>
                                  </p:stCondLst>
                                  <p:childTnLst>
                                    <p:animEffect transition="out" filter="fade">
                                      <p:cBhvr>
                                        <p:cTn id="99" dur="500"/>
                                        <p:tgtEl>
                                          <p:spTgt spid="17"/>
                                        </p:tgtEl>
                                      </p:cBhvr>
                                    </p:animEffect>
                                    <p:set>
                                      <p:cBhvr>
                                        <p:cTn id="100" dur="1" fill="hold">
                                          <p:stCondLst>
                                            <p:cond delay="499"/>
                                          </p:stCondLst>
                                        </p:cTn>
                                        <p:tgtEl>
                                          <p:spTgt spid="17"/>
                                        </p:tgtEl>
                                        <p:attrNameLst>
                                          <p:attrName>style.visibility</p:attrName>
                                        </p:attrNameLst>
                                      </p:cBhvr>
                                      <p:to>
                                        <p:strVal val="hidden"/>
                                      </p:to>
                                    </p:set>
                                  </p:childTnLst>
                                </p:cTn>
                              </p:par>
                              <p:par>
                                <p:cTn id="101" presetID="10" presetClass="exit" presetSubtype="0" fill="hold" nodeType="withEffect">
                                  <p:stCondLst>
                                    <p:cond delay="100"/>
                                  </p:stCondLst>
                                  <p:childTnLst>
                                    <p:animEffect transition="out" filter="fade">
                                      <p:cBhvr>
                                        <p:cTn id="102" dur="500"/>
                                        <p:tgtEl>
                                          <p:spTgt spid="18"/>
                                        </p:tgtEl>
                                      </p:cBhvr>
                                    </p:animEffect>
                                    <p:set>
                                      <p:cBhvr>
                                        <p:cTn id="103" dur="1" fill="hold">
                                          <p:stCondLst>
                                            <p:cond delay="499"/>
                                          </p:stCondLst>
                                        </p:cTn>
                                        <p:tgtEl>
                                          <p:spTgt spid="18"/>
                                        </p:tgtEl>
                                        <p:attrNameLst>
                                          <p:attrName>style.visibility</p:attrName>
                                        </p:attrNameLst>
                                      </p:cBhvr>
                                      <p:to>
                                        <p:strVal val="hidden"/>
                                      </p:to>
                                    </p:set>
                                  </p:childTnLst>
                                </p:cTn>
                              </p:par>
                              <p:par>
                                <p:cTn id="104" presetID="10" presetClass="exit" presetSubtype="0" fill="hold" nodeType="withEffect">
                                  <p:stCondLst>
                                    <p:cond delay="100"/>
                                  </p:stCondLst>
                                  <p:childTnLst>
                                    <p:animEffect transition="out" filter="fade">
                                      <p:cBhvr>
                                        <p:cTn id="105" dur="500"/>
                                        <p:tgtEl>
                                          <p:spTgt spid="19"/>
                                        </p:tgtEl>
                                      </p:cBhvr>
                                    </p:animEffect>
                                    <p:set>
                                      <p:cBhvr>
                                        <p:cTn id="106" dur="1" fill="hold">
                                          <p:stCondLst>
                                            <p:cond delay="499"/>
                                          </p:stCondLst>
                                        </p:cTn>
                                        <p:tgtEl>
                                          <p:spTgt spid="19"/>
                                        </p:tgtEl>
                                        <p:attrNameLst>
                                          <p:attrName>style.visibility</p:attrName>
                                        </p:attrNameLst>
                                      </p:cBhvr>
                                      <p:to>
                                        <p:strVal val="hidden"/>
                                      </p:to>
                                    </p:set>
                                  </p:childTnLst>
                                </p:cTn>
                              </p:par>
                              <p:par>
                                <p:cTn id="107" presetID="10" presetClass="exit" presetSubtype="0" fill="hold" nodeType="withEffect">
                                  <p:stCondLst>
                                    <p:cond delay="100"/>
                                  </p:stCondLst>
                                  <p:childTnLst>
                                    <p:animEffect transition="out" filter="fade">
                                      <p:cBhvr>
                                        <p:cTn id="108" dur="500"/>
                                        <p:tgtEl>
                                          <p:spTgt spid="14"/>
                                        </p:tgtEl>
                                      </p:cBhvr>
                                    </p:animEffect>
                                    <p:set>
                                      <p:cBhvr>
                                        <p:cTn id="109" dur="1" fill="hold">
                                          <p:stCondLst>
                                            <p:cond delay="499"/>
                                          </p:stCondLst>
                                        </p:cTn>
                                        <p:tgtEl>
                                          <p:spTgt spid="14"/>
                                        </p:tgtEl>
                                        <p:attrNameLst>
                                          <p:attrName>style.visibility</p:attrName>
                                        </p:attrNameLst>
                                      </p:cBhvr>
                                      <p:to>
                                        <p:strVal val="hidden"/>
                                      </p:to>
                                    </p:set>
                                  </p:childTnLst>
                                </p:cTn>
                              </p:par>
                              <p:par>
                                <p:cTn id="110" presetID="10" presetClass="entr" presetSubtype="0" fill="hold" nodeType="withEffect">
                                  <p:stCondLst>
                                    <p:cond delay="25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fade">
                                      <p:cBhvr>
                                        <p:cTn id="1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P spid="3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67CD56-CCED-43F6-88D8-151550671E6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2:11</a:t>
            </a:r>
          </a:p>
        </p:txBody>
      </p:sp>
      <p:sp>
        <p:nvSpPr>
          <p:cNvPr id="3" name="Rectangle 2">
            <a:extLst>
              <a:ext uri="{FF2B5EF4-FFF2-40B4-BE49-F238E27FC236}">
                <a16:creationId xmlns:a16="http://schemas.microsoft.com/office/drawing/2014/main" id="{2C6EA36F-B825-44D7-8E04-9D6CC494ED97}"/>
              </a:ext>
            </a:extLst>
          </p:cNvPr>
          <p:cNvSpPr/>
          <p:nvPr/>
        </p:nvSpPr>
        <p:spPr>
          <a:xfrm>
            <a:off x="3143652" y="764705"/>
            <a:ext cx="5904694"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10 loaves, </a:t>
            </a:r>
            <a:r>
              <a:rPr lang="en-US" sz="2400" b="1"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2</a:t>
            </a: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in each bag. How many bags?</a:t>
            </a:r>
            <a:endParaRPr lang="en-GB" sz="2400" dirty="0">
              <a:solidFill>
                <a:srgbClr val="000000"/>
              </a:solidFill>
              <a:latin typeface="Myriad Pro" panose="020B0503030403020204" pitchFamily="34" charset="0"/>
            </a:endParaRPr>
          </a:p>
        </p:txBody>
      </p:sp>
      <p:pic>
        <p:nvPicPr>
          <p:cNvPr id="18" name="Picture 17">
            <a:extLst>
              <a:ext uri="{FF2B5EF4-FFF2-40B4-BE49-F238E27FC236}">
                <a16:creationId xmlns:a16="http://schemas.microsoft.com/office/drawing/2014/main" id="{D46513E1-75BA-4BEF-B588-3B971F2C2C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3" b="-35033"/>
          <a:stretch/>
        </p:blipFill>
        <p:spPr>
          <a:xfrm>
            <a:off x="4387624" y="2517304"/>
            <a:ext cx="575496" cy="1871825"/>
          </a:xfrm>
          <a:prstGeom prst="rect">
            <a:avLst/>
          </a:prstGeom>
        </p:spPr>
      </p:pic>
      <p:pic>
        <p:nvPicPr>
          <p:cNvPr id="19" name="Picture 18">
            <a:extLst>
              <a:ext uri="{FF2B5EF4-FFF2-40B4-BE49-F238E27FC236}">
                <a16:creationId xmlns:a16="http://schemas.microsoft.com/office/drawing/2014/main" id="{AEB92EC1-A939-41D3-BC6B-F7172BB184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77657" y="2527813"/>
            <a:ext cx="552386" cy="1377901"/>
          </a:xfrm>
          <a:prstGeom prst="rect">
            <a:avLst/>
          </a:prstGeom>
        </p:spPr>
      </p:pic>
      <p:pic>
        <p:nvPicPr>
          <p:cNvPr id="20" name="Picture 19">
            <a:extLst>
              <a:ext uri="{FF2B5EF4-FFF2-40B4-BE49-F238E27FC236}">
                <a16:creationId xmlns:a16="http://schemas.microsoft.com/office/drawing/2014/main" id="{47BB841D-5050-47BB-9100-37F4A72114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99094" y="2534832"/>
            <a:ext cx="491470" cy="1377901"/>
          </a:xfrm>
          <a:prstGeom prst="rect">
            <a:avLst/>
          </a:prstGeom>
        </p:spPr>
      </p:pic>
      <p:pic>
        <p:nvPicPr>
          <p:cNvPr id="22" name="Picture 21">
            <a:extLst>
              <a:ext uri="{FF2B5EF4-FFF2-40B4-BE49-F238E27FC236}">
                <a16:creationId xmlns:a16="http://schemas.microsoft.com/office/drawing/2014/main" id="{A76CC115-A73A-4F02-BC42-551AA752F9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984026" y="2524418"/>
            <a:ext cx="462341" cy="1377901"/>
          </a:xfrm>
          <a:prstGeom prst="rect">
            <a:avLst/>
          </a:prstGeom>
        </p:spPr>
      </p:pic>
      <p:sp>
        <p:nvSpPr>
          <p:cNvPr id="23" name="Rectangle 22">
            <a:extLst>
              <a:ext uri="{FF2B5EF4-FFF2-40B4-BE49-F238E27FC236}">
                <a16:creationId xmlns:a16="http://schemas.microsoft.com/office/drawing/2014/main" id="{E6D5313D-6577-491D-8CD7-7061895E62A8}"/>
              </a:ext>
            </a:extLst>
          </p:cNvPr>
          <p:cNvSpPr/>
          <p:nvPr/>
        </p:nvSpPr>
        <p:spPr>
          <a:xfrm>
            <a:off x="3506285" y="1772817"/>
            <a:ext cx="5678093"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10 divided into groups of 2 is equal to 5.</a:t>
            </a:r>
            <a:endParaRPr lang="en-GB" sz="2400" dirty="0">
              <a:solidFill>
                <a:srgbClr val="000000"/>
              </a:solidFill>
              <a:latin typeface="Myriad Pro" panose="020B0503030403020204" pitchFamily="34" charset="0"/>
            </a:endParaRPr>
          </a:p>
        </p:txBody>
      </p:sp>
      <p:pic>
        <p:nvPicPr>
          <p:cNvPr id="21" name="Picture 20">
            <a:extLst>
              <a:ext uri="{FF2B5EF4-FFF2-40B4-BE49-F238E27FC236}">
                <a16:creationId xmlns:a16="http://schemas.microsoft.com/office/drawing/2014/main" id="{FC8EB3F9-8F9D-4904-9539-6796141E04D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711624" y="2527813"/>
            <a:ext cx="655820" cy="1377901"/>
          </a:xfrm>
          <a:prstGeom prst="rect">
            <a:avLst/>
          </a:prstGeom>
        </p:spPr>
      </p:pic>
      <p:sp>
        <p:nvSpPr>
          <p:cNvPr id="24" name="Rectangle 23">
            <a:extLst>
              <a:ext uri="{FF2B5EF4-FFF2-40B4-BE49-F238E27FC236}">
                <a16:creationId xmlns:a16="http://schemas.microsoft.com/office/drawing/2014/main" id="{E05A1C2D-1689-4AF0-B5F5-C544EF78D374}"/>
              </a:ext>
            </a:extLst>
          </p:cNvPr>
          <p:cNvSpPr/>
          <p:nvPr/>
        </p:nvSpPr>
        <p:spPr>
          <a:xfrm>
            <a:off x="2272666" y="1268761"/>
            <a:ext cx="7416824" cy="461665"/>
          </a:xfrm>
          <a:prstGeom prst="rect">
            <a:avLst/>
          </a:prstGeom>
        </p:spPr>
        <p:txBody>
          <a:bodyPr wrap="squar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10 ÷ 2</a:t>
            </a:r>
            <a:endParaRPr lang="en-GB" sz="2400" dirty="0">
              <a:solidFill>
                <a:srgbClr val="000000"/>
              </a:solidFill>
              <a:latin typeface="Myriad Pro" panose="020B0503030403020204" pitchFamily="34" charset="0"/>
            </a:endParaRPr>
          </a:p>
        </p:txBody>
      </p:sp>
      <p:sp>
        <p:nvSpPr>
          <p:cNvPr id="25" name="Rectangle 24">
            <a:extLst>
              <a:ext uri="{FF2B5EF4-FFF2-40B4-BE49-F238E27FC236}">
                <a16:creationId xmlns:a16="http://schemas.microsoft.com/office/drawing/2014/main" id="{A0B73B25-ADE5-439D-87DB-11E0EE6DD4E8}"/>
              </a:ext>
            </a:extLst>
          </p:cNvPr>
          <p:cNvSpPr/>
          <p:nvPr/>
        </p:nvSpPr>
        <p:spPr>
          <a:xfrm>
            <a:off x="6395152" y="1259236"/>
            <a:ext cx="64633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5</a:t>
            </a:r>
            <a:endParaRPr lang="en-GB" sz="2400" dirty="0">
              <a:solidFill>
                <a:srgbClr val="000000"/>
              </a:solidFill>
              <a:latin typeface="Arial" panose="020B0604020202020204" pitchFamily="34" charset="0"/>
            </a:endParaRPr>
          </a:p>
        </p:txBody>
      </p:sp>
      <p:pic>
        <p:nvPicPr>
          <p:cNvPr id="26" name="Picture 25">
            <a:extLst>
              <a:ext uri="{FF2B5EF4-FFF2-40B4-BE49-F238E27FC236}">
                <a16:creationId xmlns:a16="http://schemas.microsoft.com/office/drawing/2014/main" id="{320FAAD2-BD85-4302-A35D-E9487CBE09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5230" y="2408209"/>
            <a:ext cx="404393" cy="404393"/>
          </a:xfrm>
          <a:prstGeom prst="rect">
            <a:avLst/>
          </a:prstGeom>
        </p:spPr>
      </p:pic>
      <p:pic>
        <p:nvPicPr>
          <p:cNvPr id="27" name="Picture 26">
            <a:extLst>
              <a:ext uri="{FF2B5EF4-FFF2-40B4-BE49-F238E27FC236}">
                <a16:creationId xmlns:a16="http://schemas.microsoft.com/office/drawing/2014/main" id="{82BB2D9F-9713-4D42-A5DB-1D7866126C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0778" y="2273052"/>
            <a:ext cx="404393" cy="404393"/>
          </a:xfrm>
          <a:prstGeom prst="rect">
            <a:avLst/>
          </a:prstGeom>
        </p:spPr>
      </p:pic>
      <p:pic>
        <p:nvPicPr>
          <p:cNvPr id="28" name="Picture 27">
            <a:extLst>
              <a:ext uri="{FF2B5EF4-FFF2-40B4-BE49-F238E27FC236}">
                <a16:creationId xmlns:a16="http://schemas.microsoft.com/office/drawing/2014/main" id="{8C774AF2-CCD1-468B-90D2-E88381CECF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78411" y="3005558"/>
            <a:ext cx="404393" cy="404393"/>
          </a:xfrm>
          <a:prstGeom prst="rect">
            <a:avLst/>
          </a:prstGeom>
        </p:spPr>
      </p:pic>
      <p:pic>
        <p:nvPicPr>
          <p:cNvPr id="29" name="Picture 28">
            <a:extLst>
              <a:ext uri="{FF2B5EF4-FFF2-40B4-BE49-F238E27FC236}">
                <a16:creationId xmlns:a16="http://schemas.microsoft.com/office/drawing/2014/main" id="{15FB3BA0-2654-4BCF-805A-2882ABC1C2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3588" y="3961632"/>
            <a:ext cx="404393" cy="404393"/>
          </a:xfrm>
          <a:prstGeom prst="rect">
            <a:avLst/>
          </a:prstGeom>
        </p:spPr>
      </p:pic>
      <p:pic>
        <p:nvPicPr>
          <p:cNvPr id="30" name="Picture 29">
            <a:extLst>
              <a:ext uri="{FF2B5EF4-FFF2-40B4-BE49-F238E27FC236}">
                <a16:creationId xmlns:a16="http://schemas.microsoft.com/office/drawing/2014/main" id="{79D58E31-9CC9-4CE5-BC46-172C031F86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4261" y="3153490"/>
            <a:ext cx="404393" cy="404393"/>
          </a:xfrm>
          <a:prstGeom prst="rect">
            <a:avLst/>
          </a:prstGeom>
        </p:spPr>
      </p:pic>
      <p:pic>
        <p:nvPicPr>
          <p:cNvPr id="31" name="Picture 30">
            <a:extLst>
              <a:ext uri="{FF2B5EF4-FFF2-40B4-BE49-F238E27FC236}">
                <a16:creationId xmlns:a16="http://schemas.microsoft.com/office/drawing/2014/main" id="{15BF5380-4AAF-4ECB-8E6D-FC761FD870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1230" y="3366518"/>
            <a:ext cx="404393" cy="404393"/>
          </a:xfrm>
          <a:prstGeom prst="rect">
            <a:avLst/>
          </a:prstGeom>
        </p:spPr>
      </p:pic>
      <p:pic>
        <p:nvPicPr>
          <p:cNvPr id="32" name="Picture 31">
            <a:extLst>
              <a:ext uri="{FF2B5EF4-FFF2-40B4-BE49-F238E27FC236}">
                <a16:creationId xmlns:a16="http://schemas.microsoft.com/office/drawing/2014/main" id="{91C18EA7-2D62-4A4C-A4F1-6F3766F3CB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4366" y="4790900"/>
            <a:ext cx="404393" cy="404393"/>
          </a:xfrm>
          <a:prstGeom prst="rect">
            <a:avLst/>
          </a:prstGeom>
        </p:spPr>
      </p:pic>
      <p:pic>
        <p:nvPicPr>
          <p:cNvPr id="33" name="Picture 32">
            <a:extLst>
              <a:ext uri="{FF2B5EF4-FFF2-40B4-BE49-F238E27FC236}">
                <a16:creationId xmlns:a16="http://schemas.microsoft.com/office/drawing/2014/main" id="{1BF44C33-AF47-4A31-82FB-9871632EAD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5413" y="5032227"/>
            <a:ext cx="404393" cy="404393"/>
          </a:xfrm>
          <a:prstGeom prst="rect">
            <a:avLst/>
          </a:prstGeom>
        </p:spPr>
      </p:pic>
      <p:pic>
        <p:nvPicPr>
          <p:cNvPr id="34" name="Picture 33">
            <a:extLst>
              <a:ext uri="{FF2B5EF4-FFF2-40B4-BE49-F238E27FC236}">
                <a16:creationId xmlns:a16="http://schemas.microsoft.com/office/drawing/2014/main" id="{FB9DE668-457D-4F1B-BA13-A24EB012E1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6785" y="4419353"/>
            <a:ext cx="404393" cy="404393"/>
          </a:xfrm>
          <a:prstGeom prst="rect">
            <a:avLst/>
          </a:prstGeom>
        </p:spPr>
      </p:pic>
      <p:pic>
        <p:nvPicPr>
          <p:cNvPr id="35" name="Picture 34">
            <a:extLst>
              <a:ext uri="{FF2B5EF4-FFF2-40B4-BE49-F238E27FC236}">
                <a16:creationId xmlns:a16="http://schemas.microsoft.com/office/drawing/2014/main" id="{FD7DA2A4-2F80-4FE3-BF27-2E965A25F0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00257" y="3995540"/>
            <a:ext cx="404393" cy="404393"/>
          </a:xfrm>
          <a:prstGeom prst="rect">
            <a:avLst/>
          </a:prstGeom>
        </p:spPr>
      </p:pic>
      <p:sp>
        <p:nvSpPr>
          <p:cNvPr id="36" name="Rectangle 35">
            <a:extLst>
              <a:ext uri="{FF2B5EF4-FFF2-40B4-BE49-F238E27FC236}">
                <a16:creationId xmlns:a16="http://schemas.microsoft.com/office/drawing/2014/main" id="{DDC8E123-C882-46B4-B2EC-904AE42CF8C7}"/>
              </a:ext>
            </a:extLst>
          </p:cNvPr>
          <p:cNvSpPr/>
          <p:nvPr/>
        </p:nvSpPr>
        <p:spPr>
          <a:xfrm>
            <a:off x="1919537" y="2449464"/>
            <a:ext cx="896399"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Bags:</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195919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42" presetClass="path" presetSubtype="0" accel="50000" decel="50000" fill="hold" nodeType="withEffect">
                                  <p:stCondLst>
                                    <p:cond delay="0"/>
                                  </p:stCondLst>
                                  <p:childTnLst>
                                    <p:animMotion origin="layout" path="M -8.33333E-7 4.29344E-17 L -0.04362 -0.05926 " pathEditMode="relative" rAng="0" ptsTypes="AA">
                                      <p:cBhvr>
                                        <p:cTn id="44" dur="2000" fill="hold"/>
                                        <p:tgtEl>
                                          <p:spTgt spid="31"/>
                                        </p:tgtEl>
                                        <p:attrNameLst>
                                          <p:attrName>ppt_x</p:attrName>
                                          <p:attrName>ppt_y</p:attrName>
                                        </p:attrNameLst>
                                      </p:cBhvr>
                                      <p:rCtr x="-2266" y="-2894"/>
                                    </p:animMotion>
                                  </p:childTnLst>
                                </p:cTn>
                              </p:par>
                              <p:par>
                                <p:cTn id="45" presetID="42" presetClass="path" presetSubtype="0" accel="50000" decel="50000" fill="hold" nodeType="withEffect">
                                  <p:stCondLst>
                                    <p:cond delay="0"/>
                                  </p:stCondLst>
                                  <p:childTnLst>
                                    <p:animMotion origin="layout" path="M 3.54167E-6 -1.48148E-6 L -0.24896 -0.22546 " pathEditMode="relative" rAng="0" ptsTypes="AA">
                                      <p:cBhvr>
                                        <p:cTn id="46" dur="2000" fill="hold"/>
                                        <p:tgtEl>
                                          <p:spTgt spid="33"/>
                                        </p:tgtEl>
                                        <p:attrNameLst>
                                          <p:attrName>ppt_x</p:attrName>
                                          <p:attrName>ppt_y</p:attrName>
                                        </p:attrNameLst>
                                      </p:cBhvr>
                                      <p:rCtr x="-12565" y="-11574"/>
                                    </p:animMotion>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par>
                          <p:cTn id="51" fill="hold">
                            <p:stCondLst>
                              <p:cond delay="2500"/>
                            </p:stCondLst>
                            <p:childTnLst>
                              <p:par>
                                <p:cTn id="52" presetID="10" presetClass="exit" presetSubtype="0" fill="hold" nodeType="afterEffect">
                                  <p:stCondLst>
                                    <p:cond delay="0"/>
                                  </p:stCondLst>
                                  <p:childTnLst>
                                    <p:animEffect transition="out" filter="fade">
                                      <p:cBhvr>
                                        <p:cTn id="53" dur="500"/>
                                        <p:tgtEl>
                                          <p:spTgt spid="31"/>
                                        </p:tgtEl>
                                      </p:cBhvr>
                                    </p:animEffect>
                                    <p:set>
                                      <p:cBhvr>
                                        <p:cTn id="54" dur="1" fill="hold">
                                          <p:stCondLst>
                                            <p:cond delay="499"/>
                                          </p:stCondLst>
                                        </p:cTn>
                                        <p:tgtEl>
                                          <p:spTgt spid="3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3"/>
                                        </p:tgtEl>
                                      </p:cBhvr>
                                    </p:animEffect>
                                    <p:set>
                                      <p:cBhvr>
                                        <p:cTn id="57" dur="1" fill="hold">
                                          <p:stCondLst>
                                            <p:cond delay="499"/>
                                          </p:stCondLst>
                                        </p:cTn>
                                        <p:tgtEl>
                                          <p:spTgt spid="3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1.66667E-6 3.7037E-6 L -0.04075 -0.26574 " pathEditMode="relative" rAng="0" ptsTypes="AA">
                                      <p:cBhvr>
                                        <p:cTn id="61" dur="2000" fill="hold"/>
                                        <p:tgtEl>
                                          <p:spTgt spid="32"/>
                                        </p:tgtEl>
                                        <p:attrNameLst>
                                          <p:attrName>ppt_x</p:attrName>
                                          <p:attrName>ppt_y</p:attrName>
                                        </p:attrNameLst>
                                      </p:cBhvr>
                                      <p:rCtr x="-2174" y="-13588"/>
                                    </p:animMotion>
                                  </p:childTnLst>
                                </p:cTn>
                              </p:par>
                              <p:par>
                                <p:cTn id="62" presetID="42" presetClass="path" presetSubtype="0" accel="50000" decel="50000" fill="hold" nodeType="withEffect">
                                  <p:stCondLst>
                                    <p:cond delay="0"/>
                                  </p:stCondLst>
                                  <p:childTnLst>
                                    <p:animMotion origin="layout" path="M 4.16667E-6 -4.07407E-6 L -0.30312 -0.13055 " pathEditMode="relative" rAng="0" ptsTypes="AA">
                                      <p:cBhvr>
                                        <p:cTn id="63" dur="2000" fill="hold"/>
                                        <p:tgtEl>
                                          <p:spTgt spid="34"/>
                                        </p:tgtEl>
                                        <p:attrNameLst>
                                          <p:attrName>ppt_x</p:attrName>
                                          <p:attrName>ppt_y</p:attrName>
                                        </p:attrNameLst>
                                      </p:cBhvr>
                                      <p:rCtr x="-14974" y="-6551"/>
                                    </p:animMotion>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2500"/>
                            </p:stCondLst>
                            <p:childTnLst>
                              <p:par>
                                <p:cTn id="69" presetID="10" presetClass="exit" presetSubtype="0" fill="hold" nodeType="afterEffect">
                                  <p:stCondLst>
                                    <p:cond delay="0"/>
                                  </p:stCondLst>
                                  <p:childTnLst>
                                    <p:animEffect transition="out" filter="fade">
                                      <p:cBhvr>
                                        <p:cTn id="70" dur="500"/>
                                        <p:tgtEl>
                                          <p:spTgt spid="32"/>
                                        </p:tgtEl>
                                      </p:cBhvr>
                                    </p:animEffect>
                                    <p:set>
                                      <p:cBhvr>
                                        <p:cTn id="71" dur="1" fill="hold">
                                          <p:stCondLst>
                                            <p:cond delay="499"/>
                                          </p:stCondLst>
                                        </p:cTn>
                                        <p:tgtEl>
                                          <p:spTgt spid="32"/>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34"/>
                                        </p:tgtEl>
                                      </p:cBhvr>
                                    </p:animEffect>
                                    <p:set>
                                      <p:cBhvr>
                                        <p:cTn id="74" dur="1" fill="hold">
                                          <p:stCondLst>
                                            <p:cond delay="499"/>
                                          </p:stCondLst>
                                        </p:cTn>
                                        <p:tgtEl>
                                          <p:spTgt spid="3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1.875E-6 -1.48148E-6 L -0.03476 0.08194 " pathEditMode="relative" rAng="0" ptsTypes="AA">
                                      <p:cBhvr>
                                        <p:cTn id="78" dur="2000" fill="hold"/>
                                        <p:tgtEl>
                                          <p:spTgt spid="26"/>
                                        </p:tgtEl>
                                        <p:attrNameLst>
                                          <p:attrName>ppt_x</p:attrName>
                                          <p:attrName>ppt_y</p:attrName>
                                        </p:attrNameLst>
                                      </p:cBhvr>
                                      <p:rCtr x="-1667" y="4051"/>
                                    </p:animMotion>
                                  </p:childTnLst>
                                </p:cTn>
                              </p:par>
                              <p:par>
                                <p:cTn id="79" presetID="42" presetClass="path" presetSubtype="0" accel="50000" decel="50000" fill="hold" nodeType="withEffect">
                                  <p:stCondLst>
                                    <p:cond delay="0"/>
                                  </p:stCondLst>
                                  <p:childTnLst>
                                    <p:animMotion origin="layout" path="M -0.04297 4.07407E-6 L -0.07409 -0.06737 " pathEditMode="relative" rAng="0" ptsTypes="AA">
                                      <p:cBhvr>
                                        <p:cTn id="80" dur="2000" fill="hold"/>
                                        <p:tgtEl>
                                          <p:spTgt spid="29"/>
                                        </p:tgtEl>
                                        <p:attrNameLst>
                                          <p:attrName>ppt_x</p:attrName>
                                          <p:attrName>ppt_y</p:attrName>
                                        </p:attrNameLst>
                                      </p:cBhvr>
                                      <p:rCtr x="-1563" y="-3380"/>
                                    </p:animMotion>
                                  </p:childTnLst>
                                </p:cTn>
                              </p:par>
                            </p:childTnLst>
                          </p:cTn>
                        </p:par>
                        <p:par>
                          <p:cTn id="81" fill="hold">
                            <p:stCondLst>
                              <p:cond delay="2000"/>
                            </p:stCondLst>
                            <p:childTnLst>
                              <p:par>
                                <p:cTn id="82" presetID="10" presetClass="entr" presetSubtype="0"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par>
                          <p:cTn id="85" fill="hold">
                            <p:stCondLst>
                              <p:cond delay="2500"/>
                            </p:stCondLst>
                            <p:childTnLst>
                              <p:par>
                                <p:cTn id="86" presetID="10" presetClass="exit" presetSubtype="0" fill="hold" nodeType="afterEffect">
                                  <p:stCondLst>
                                    <p:cond delay="0"/>
                                  </p:stCondLst>
                                  <p:childTnLst>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9"/>
                                        </p:tgtEl>
                                      </p:cBhvr>
                                    </p:animEffect>
                                    <p:set>
                                      <p:cBhvr>
                                        <p:cTn id="91" dur="1" fill="hold">
                                          <p:stCondLst>
                                            <p:cond delay="499"/>
                                          </p:stCondLst>
                                        </p:cTn>
                                        <p:tgtEl>
                                          <p:spTgt spid="2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42" presetClass="path" presetSubtype="0" accel="50000" decel="50000" fill="hold" nodeType="clickEffect">
                                  <p:stCondLst>
                                    <p:cond delay="0"/>
                                  </p:stCondLst>
                                  <p:childTnLst>
                                    <p:animMotion origin="layout" path="M -3.125E-6 -1.85185E-6 L -0.31992 -0.0713 " pathEditMode="relative" rAng="0" ptsTypes="AA">
                                      <p:cBhvr>
                                        <p:cTn id="95" dur="2000" fill="hold"/>
                                        <p:tgtEl>
                                          <p:spTgt spid="35"/>
                                        </p:tgtEl>
                                        <p:attrNameLst>
                                          <p:attrName>ppt_x</p:attrName>
                                          <p:attrName>ppt_y</p:attrName>
                                        </p:attrNameLst>
                                      </p:cBhvr>
                                      <p:rCtr x="-16133" y="-4306"/>
                                    </p:animMotion>
                                  </p:childTnLst>
                                </p:cTn>
                              </p:par>
                              <p:par>
                                <p:cTn id="96" presetID="42" presetClass="path" presetSubtype="0" accel="50000" decel="50000" fill="hold" nodeType="withEffect">
                                  <p:stCondLst>
                                    <p:cond delay="0"/>
                                  </p:stCondLst>
                                  <p:childTnLst>
                                    <p:animMotion origin="layout" path="M 4.79167E-6 -7.40741E-7 L -0.18985 0.10162 " pathEditMode="relative" rAng="0" ptsTypes="AA">
                                      <p:cBhvr>
                                        <p:cTn id="97" dur="2000" fill="hold"/>
                                        <p:tgtEl>
                                          <p:spTgt spid="27"/>
                                        </p:tgtEl>
                                        <p:attrNameLst>
                                          <p:attrName>ppt_x</p:attrName>
                                          <p:attrName>ppt_y</p:attrName>
                                        </p:attrNameLst>
                                      </p:cBhvr>
                                      <p:rCtr x="-9414" y="5139"/>
                                    </p:animMotion>
                                  </p:childTnLst>
                                </p:cTn>
                              </p:par>
                            </p:childTnLst>
                          </p:cTn>
                        </p:par>
                        <p:par>
                          <p:cTn id="98" fill="hold">
                            <p:stCondLst>
                              <p:cond delay="2000"/>
                            </p:stCondLst>
                            <p:childTnLst>
                              <p:par>
                                <p:cTn id="99" presetID="10" presetClass="entr" presetSubtype="0" fill="hold"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childTnLst>
                          </p:cTn>
                        </p:par>
                        <p:par>
                          <p:cTn id="102" fill="hold">
                            <p:stCondLst>
                              <p:cond delay="2500"/>
                            </p:stCondLst>
                            <p:childTnLst>
                              <p:par>
                                <p:cTn id="103" presetID="10" presetClass="exit" presetSubtype="0" fill="hold" nodeType="afterEffect">
                                  <p:stCondLst>
                                    <p:cond delay="0"/>
                                  </p:stCondLst>
                                  <p:childTnLst>
                                    <p:animEffect transition="out" filter="fade">
                                      <p:cBhvr>
                                        <p:cTn id="104" dur="500"/>
                                        <p:tgtEl>
                                          <p:spTgt spid="27"/>
                                        </p:tgtEl>
                                      </p:cBhvr>
                                    </p:animEffect>
                                    <p:set>
                                      <p:cBhvr>
                                        <p:cTn id="105" dur="1" fill="hold">
                                          <p:stCondLst>
                                            <p:cond delay="499"/>
                                          </p:stCondLst>
                                        </p:cTn>
                                        <p:tgtEl>
                                          <p:spTgt spid="27"/>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35"/>
                                        </p:tgtEl>
                                      </p:cBhvr>
                                    </p:animEffect>
                                    <p:set>
                                      <p:cBhvr>
                                        <p:cTn id="108" dur="1" fill="hold">
                                          <p:stCondLst>
                                            <p:cond delay="499"/>
                                          </p:stCondLst>
                                        </p:cTn>
                                        <p:tgtEl>
                                          <p:spTgt spid="35"/>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nodeType="clickEffect">
                                  <p:stCondLst>
                                    <p:cond delay="0"/>
                                  </p:stCondLst>
                                  <p:childTnLst>
                                    <p:animMotion origin="layout" path="M -4.58333E-6 4.29344E-17 L -0.20807 0.04907 " pathEditMode="relative" rAng="0" ptsTypes="AA">
                                      <p:cBhvr>
                                        <p:cTn id="112" dur="2000" fill="hold"/>
                                        <p:tgtEl>
                                          <p:spTgt spid="30"/>
                                        </p:tgtEl>
                                        <p:attrNameLst>
                                          <p:attrName>ppt_x</p:attrName>
                                          <p:attrName>ppt_y</p:attrName>
                                        </p:attrNameLst>
                                      </p:cBhvr>
                                      <p:rCtr x="-10534" y="2523"/>
                                    </p:animMotion>
                                  </p:childTnLst>
                                </p:cTn>
                              </p:par>
                              <p:par>
                                <p:cTn id="113" presetID="42" presetClass="path" presetSubtype="0" accel="50000" decel="50000" fill="hold" nodeType="withEffect">
                                  <p:stCondLst>
                                    <p:cond delay="0"/>
                                  </p:stCondLst>
                                  <p:childTnLst>
                                    <p:animMotion origin="layout" path="M 3.75E-6 -2.96296E-6 L -0.06119 -0.00393 " pathEditMode="relative" rAng="0" ptsTypes="AA">
                                      <p:cBhvr>
                                        <p:cTn id="114" dur="2000" fill="hold"/>
                                        <p:tgtEl>
                                          <p:spTgt spid="28"/>
                                        </p:tgtEl>
                                        <p:attrNameLst>
                                          <p:attrName>ppt_x</p:attrName>
                                          <p:attrName>ppt_y</p:attrName>
                                        </p:attrNameLst>
                                      </p:cBhvr>
                                      <p:rCtr x="-2799" y="23"/>
                                    </p:animMotion>
                                  </p:childTnLst>
                                </p:cTn>
                              </p:par>
                            </p:childTnLst>
                          </p:cTn>
                        </p:par>
                        <p:par>
                          <p:cTn id="115" fill="hold">
                            <p:stCondLst>
                              <p:cond delay="2000"/>
                            </p:stCondLst>
                            <p:childTnLst>
                              <p:par>
                                <p:cTn id="116" presetID="10" presetClass="entr" presetSubtype="0" fill="hold"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500"/>
                                        <p:tgtEl>
                                          <p:spTgt spid="22"/>
                                        </p:tgtEl>
                                      </p:cBhvr>
                                    </p:animEffect>
                                  </p:childTnLst>
                                </p:cTn>
                              </p:par>
                            </p:childTnLst>
                          </p:cTn>
                        </p:par>
                        <p:par>
                          <p:cTn id="119" fill="hold">
                            <p:stCondLst>
                              <p:cond delay="2500"/>
                            </p:stCondLst>
                            <p:childTnLst>
                              <p:par>
                                <p:cTn id="120" presetID="10" presetClass="exit" presetSubtype="0" fill="hold" nodeType="afterEffect">
                                  <p:stCondLst>
                                    <p:cond delay="0"/>
                                  </p:stCondLst>
                                  <p:childTnLst>
                                    <p:animEffect transition="out" filter="fade">
                                      <p:cBhvr>
                                        <p:cTn id="121" dur="500"/>
                                        <p:tgtEl>
                                          <p:spTgt spid="28"/>
                                        </p:tgtEl>
                                      </p:cBhvr>
                                    </p:animEffect>
                                    <p:set>
                                      <p:cBhvr>
                                        <p:cTn id="122" dur="1" fill="hold">
                                          <p:stCondLst>
                                            <p:cond delay="499"/>
                                          </p:stCondLst>
                                        </p:cTn>
                                        <p:tgtEl>
                                          <p:spTgt spid="28"/>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30"/>
                                        </p:tgtEl>
                                      </p:cBhvr>
                                    </p:animEffect>
                                    <p:set>
                                      <p:cBhvr>
                                        <p:cTn id="125" dur="1" fill="hold">
                                          <p:stCondLst>
                                            <p:cond delay="499"/>
                                          </p:stCondLst>
                                        </p:cTn>
                                        <p:tgtEl>
                                          <p:spTgt spid="30"/>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fade">
                                      <p:cBhvr>
                                        <p:cTn id="1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192012" y="2337592"/>
            <a:ext cx="5664628" cy="332170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Read the division using the words </a:t>
            </a:r>
            <a:r>
              <a:rPr kumimoji="0" lang="en-GB" sz="2000" b="0" i="1" u="none" strike="noStrike" kern="1200" cap="none" spc="0" normalizeH="0" baseline="0" noProof="0" dirty="0">
                <a:ln>
                  <a:noFill/>
                </a:ln>
                <a:solidFill>
                  <a:srgbClr val="585858"/>
                </a:solidFill>
                <a:effectLst/>
                <a:uLnTx/>
                <a:uFillTx/>
                <a:latin typeface="Arial"/>
                <a:ea typeface="+mn-ea"/>
                <a:cs typeface="+mn-cs"/>
              </a:rPr>
              <a:t>divided by</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use skip counting, what multiple should we count in?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say and write the times table fact which helps us with </a:t>
            </a:r>
            <a:r>
              <a:rPr kumimoji="0" lang="en-GB" sz="2000" b="0" i="1" u="none" strike="noStrike" kern="1200" cap="none" spc="0" normalizeH="0" baseline="0" noProof="0" dirty="0">
                <a:ln>
                  <a:noFill/>
                </a:ln>
                <a:solidFill>
                  <a:srgbClr val="585858"/>
                </a:solidFill>
                <a:effectLst/>
                <a:uLnTx/>
                <a:uFillTx/>
                <a:latin typeface="Arial"/>
                <a:ea typeface="+mn-ea"/>
                <a:cs typeface="+mn-cs"/>
              </a:rPr>
              <a:t>45 divided by 5</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1"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Rectangle 4">
            <a:extLst>
              <a:ext uri="{FF2B5EF4-FFF2-40B4-BE49-F238E27FC236}">
                <a16:creationId xmlns:a16="http://schemas.microsoft.com/office/drawing/2014/main" id="{11B15F22-0B1F-4E02-B07C-8BB1BF072838}"/>
              </a:ext>
            </a:extLst>
          </p:cNvPr>
          <p:cNvSpPr/>
          <p:nvPr/>
        </p:nvSpPr>
        <p:spPr>
          <a:xfrm>
            <a:off x="3854694" y="2361758"/>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B981E8B0-320D-4F1C-90A9-266D1B41C754}"/>
              </a:ext>
            </a:extLst>
          </p:cNvPr>
          <p:cNvSpPr txBox="1"/>
          <p:nvPr/>
        </p:nvSpPr>
        <p:spPr>
          <a:xfrm>
            <a:off x="2187824" y="2337595"/>
            <a:ext cx="167545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 ÷ 5 =</a:t>
            </a:r>
          </a:p>
        </p:txBody>
      </p:sp>
      <p:sp>
        <p:nvSpPr>
          <p:cNvPr id="7" name="TextBox 6">
            <a:extLst>
              <a:ext uri="{FF2B5EF4-FFF2-40B4-BE49-F238E27FC236}">
                <a16:creationId xmlns:a16="http://schemas.microsoft.com/office/drawing/2014/main" id="{A208B799-E4B0-4C12-BF86-D37AA57374CB}"/>
              </a:ext>
            </a:extLst>
          </p:cNvPr>
          <p:cNvSpPr txBox="1"/>
          <p:nvPr/>
        </p:nvSpPr>
        <p:spPr>
          <a:xfrm>
            <a:off x="3922744" y="2337593"/>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grpSp>
        <p:nvGrpSpPr>
          <p:cNvPr id="8" name="Group 7">
            <a:extLst>
              <a:ext uri="{FF2B5EF4-FFF2-40B4-BE49-F238E27FC236}">
                <a16:creationId xmlns:a16="http://schemas.microsoft.com/office/drawing/2014/main" id="{6CDB30F3-08F9-4845-A7A2-25A060566C31}"/>
              </a:ext>
            </a:extLst>
          </p:cNvPr>
          <p:cNvGrpSpPr/>
          <p:nvPr/>
        </p:nvGrpSpPr>
        <p:grpSpPr>
          <a:xfrm>
            <a:off x="1109329" y="3557495"/>
            <a:ext cx="630865" cy="630865"/>
            <a:chOff x="932120" y="3557495"/>
            <a:chExt cx="630865" cy="630865"/>
          </a:xfrm>
        </p:grpSpPr>
        <p:sp>
          <p:nvSpPr>
            <p:cNvPr id="3" name="Oval 2">
              <a:extLst>
                <a:ext uri="{FF2B5EF4-FFF2-40B4-BE49-F238E27FC236}">
                  <a16:creationId xmlns:a16="http://schemas.microsoft.com/office/drawing/2014/main" id="{410CDB2A-6048-49FC-9E50-82F904D3B7CB}"/>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9CCE3F81-E503-45E4-A913-93B8C56BF3BC}"/>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11" name="Group 10">
            <a:extLst>
              <a:ext uri="{FF2B5EF4-FFF2-40B4-BE49-F238E27FC236}">
                <a16:creationId xmlns:a16="http://schemas.microsoft.com/office/drawing/2014/main" id="{CF8CD8F3-6E57-4246-9FDC-9D59015973AE}"/>
              </a:ext>
            </a:extLst>
          </p:cNvPr>
          <p:cNvGrpSpPr/>
          <p:nvPr/>
        </p:nvGrpSpPr>
        <p:grpSpPr>
          <a:xfrm>
            <a:off x="2049600" y="3557495"/>
            <a:ext cx="630865" cy="630865"/>
            <a:chOff x="932120" y="3557495"/>
            <a:chExt cx="630865" cy="630865"/>
          </a:xfrm>
        </p:grpSpPr>
        <p:sp>
          <p:nvSpPr>
            <p:cNvPr id="12" name="Oval 11">
              <a:extLst>
                <a:ext uri="{FF2B5EF4-FFF2-40B4-BE49-F238E27FC236}">
                  <a16:creationId xmlns:a16="http://schemas.microsoft.com/office/drawing/2014/main" id="{A705F632-6647-4A80-BECE-8C901CEF912F}"/>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TextBox 12">
              <a:extLst>
                <a:ext uri="{FF2B5EF4-FFF2-40B4-BE49-F238E27FC236}">
                  <a16:creationId xmlns:a16="http://schemas.microsoft.com/office/drawing/2014/main" id="{C905A723-8168-45E5-8752-9A6BA1C4D9EF}"/>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14" name="Group 13">
            <a:extLst>
              <a:ext uri="{FF2B5EF4-FFF2-40B4-BE49-F238E27FC236}">
                <a16:creationId xmlns:a16="http://schemas.microsoft.com/office/drawing/2014/main" id="{856824DA-CCB9-45AF-8FCE-79077AEC4347}"/>
              </a:ext>
            </a:extLst>
          </p:cNvPr>
          <p:cNvGrpSpPr/>
          <p:nvPr/>
        </p:nvGrpSpPr>
        <p:grpSpPr>
          <a:xfrm>
            <a:off x="2966305" y="3557495"/>
            <a:ext cx="630865" cy="630865"/>
            <a:chOff x="932120" y="3557495"/>
            <a:chExt cx="630865" cy="630865"/>
          </a:xfrm>
        </p:grpSpPr>
        <p:sp>
          <p:nvSpPr>
            <p:cNvPr id="15" name="Oval 14">
              <a:extLst>
                <a:ext uri="{FF2B5EF4-FFF2-40B4-BE49-F238E27FC236}">
                  <a16:creationId xmlns:a16="http://schemas.microsoft.com/office/drawing/2014/main" id="{406678BF-1303-4F60-902C-2193D3CD2FB3}"/>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83F771F2-8F85-4F6B-AC5F-E542A3DAAD94}"/>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17" name="Group 16">
            <a:extLst>
              <a:ext uri="{FF2B5EF4-FFF2-40B4-BE49-F238E27FC236}">
                <a16:creationId xmlns:a16="http://schemas.microsoft.com/office/drawing/2014/main" id="{C6F38EA8-4F51-46F1-BDEB-E5B5BFCF0EBA}"/>
              </a:ext>
            </a:extLst>
          </p:cNvPr>
          <p:cNvGrpSpPr/>
          <p:nvPr/>
        </p:nvGrpSpPr>
        <p:grpSpPr>
          <a:xfrm>
            <a:off x="3867060" y="3557495"/>
            <a:ext cx="630865" cy="630865"/>
            <a:chOff x="932120" y="3557495"/>
            <a:chExt cx="630865" cy="630865"/>
          </a:xfrm>
        </p:grpSpPr>
        <p:sp>
          <p:nvSpPr>
            <p:cNvPr id="18" name="Oval 17">
              <a:extLst>
                <a:ext uri="{FF2B5EF4-FFF2-40B4-BE49-F238E27FC236}">
                  <a16:creationId xmlns:a16="http://schemas.microsoft.com/office/drawing/2014/main" id="{387CA6F0-8143-4450-8B4F-E64F23B71D42}"/>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5EAFF093-03BD-408C-BD7D-7B037AB61196}"/>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20" name="Group 19">
            <a:extLst>
              <a:ext uri="{FF2B5EF4-FFF2-40B4-BE49-F238E27FC236}">
                <a16:creationId xmlns:a16="http://schemas.microsoft.com/office/drawing/2014/main" id="{C10B0820-6908-4548-9AE1-63E803F51465}"/>
              </a:ext>
            </a:extLst>
          </p:cNvPr>
          <p:cNvGrpSpPr/>
          <p:nvPr/>
        </p:nvGrpSpPr>
        <p:grpSpPr>
          <a:xfrm>
            <a:off x="4798085" y="3557495"/>
            <a:ext cx="630865" cy="630865"/>
            <a:chOff x="932120" y="3557495"/>
            <a:chExt cx="630865" cy="630865"/>
          </a:xfrm>
        </p:grpSpPr>
        <p:sp>
          <p:nvSpPr>
            <p:cNvPr id="21" name="Oval 20">
              <a:extLst>
                <a:ext uri="{FF2B5EF4-FFF2-40B4-BE49-F238E27FC236}">
                  <a16:creationId xmlns:a16="http://schemas.microsoft.com/office/drawing/2014/main" id="{1F4B3FA6-CE14-49F2-8345-DF20E716B6F2}"/>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TextBox 21">
              <a:extLst>
                <a:ext uri="{FF2B5EF4-FFF2-40B4-BE49-F238E27FC236}">
                  <a16:creationId xmlns:a16="http://schemas.microsoft.com/office/drawing/2014/main" id="{F596F809-5988-41A5-805D-8DB47CF36B44}"/>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23" name="Group 22">
            <a:extLst>
              <a:ext uri="{FF2B5EF4-FFF2-40B4-BE49-F238E27FC236}">
                <a16:creationId xmlns:a16="http://schemas.microsoft.com/office/drawing/2014/main" id="{F8EDA6D4-6EF0-44A8-B9A9-4377F70998D6}"/>
              </a:ext>
            </a:extLst>
          </p:cNvPr>
          <p:cNvGrpSpPr/>
          <p:nvPr/>
        </p:nvGrpSpPr>
        <p:grpSpPr>
          <a:xfrm>
            <a:off x="1109329" y="4508052"/>
            <a:ext cx="630865" cy="630865"/>
            <a:chOff x="932120" y="3557495"/>
            <a:chExt cx="630865" cy="630865"/>
          </a:xfrm>
        </p:grpSpPr>
        <p:sp>
          <p:nvSpPr>
            <p:cNvPr id="24" name="Oval 23">
              <a:extLst>
                <a:ext uri="{FF2B5EF4-FFF2-40B4-BE49-F238E27FC236}">
                  <a16:creationId xmlns:a16="http://schemas.microsoft.com/office/drawing/2014/main" id="{65ED4AE8-282F-4E9B-8E53-838525DE6E27}"/>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TextBox 24">
              <a:extLst>
                <a:ext uri="{FF2B5EF4-FFF2-40B4-BE49-F238E27FC236}">
                  <a16:creationId xmlns:a16="http://schemas.microsoft.com/office/drawing/2014/main" id="{AAC6D2E8-5AEF-4549-B755-1EBD1E4454E2}"/>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26" name="Group 25">
            <a:extLst>
              <a:ext uri="{FF2B5EF4-FFF2-40B4-BE49-F238E27FC236}">
                <a16:creationId xmlns:a16="http://schemas.microsoft.com/office/drawing/2014/main" id="{6ADB7823-5819-4AC1-8C1F-4DF2BFE94B2A}"/>
              </a:ext>
            </a:extLst>
          </p:cNvPr>
          <p:cNvGrpSpPr/>
          <p:nvPr/>
        </p:nvGrpSpPr>
        <p:grpSpPr>
          <a:xfrm>
            <a:off x="2049600" y="4508052"/>
            <a:ext cx="630865" cy="630865"/>
            <a:chOff x="932120" y="3557495"/>
            <a:chExt cx="630865" cy="630865"/>
          </a:xfrm>
        </p:grpSpPr>
        <p:sp>
          <p:nvSpPr>
            <p:cNvPr id="28" name="Oval 27">
              <a:extLst>
                <a:ext uri="{FF2B5EF4-FFF2-40B4-BE49-F238E27FC236}">
                  <a16:creationId xmlns:a16="http://schemas.microsoft.com/office/drawing/2014/main" id="{172CABDB-9F00-47B9-897D-E72609D22FCA}"/>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TextBox 28">
              <a:extLst>
                <a:ext uri="{FF2B5EF4-FFF2-40B4-BE49-F238E27FC236}">
                  <a16:creationId xmlns:a16="http://schemas.microsoft.com/office/drawing/2014/main" id="{1A6643B9-55D3-4288-ADC2-43810F7814A0}"/>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30" name="Group 29">
            <a:extLst>
              <a:ext uri="{FF2B5EF4-FFF2-40B4-BE49-F238E27FC236}">
                <a16:creationId xmlns:a16="http://schemas.microsoft.com/office/drawing/2014/main" id="{22CF7348-F67C-4BFE-9EAA-41FAB23EFE41}"/>
              </a:ext>
            </a:extLst>
          </p:cNvPr>
          <p:cNvGrpSpPr/>
          <p:nvPr/>
        </p:nvGrpSpPr>
        <p:grpSpPr>
          <a:xfrm>
            <a:off x="2966305" y="4508052"/>
            <a:ext cx="630865" cy="630865"/>
            <a:chOff x="932120" y="3557495"/>
            <a:chExt cx="630865" cy="630865"/>
          </a:xfrm>
        </p:grpSpPr>
        <p:sp>
          <p:nvSpPr>
            <p:cNvPr id="31" name="Oval 30">
              <a:extLst>
                <a:ext uri="{FF2B5EF4-FFF2-40B4-BE49-F238E27FC236}">
                  <a16:creationId xmlns:a16="http://schemas.microsoft.com/office/drawing/2014/main" id="{A81FB938-5088-4652-AC4A-A7378E4D2701}"/>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TextBox 31">
              <a:extLst>
                <a:ext uri="{FF2B5EF4-FFF2-40B4-BE49-F238E27FC236}">
                  <a16:creationId xmlns:a16="http://schemas.microsoft.com/office/drawing/2014/main" id="{51042712-B18B-4702-9D56-610F037F046F}"/>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33" name="Group 32">
            <a:extLst>
              <a:ext uri="{FF2B5EF4-FFF2-40B4-BE49-F238E27FC236}">
                <a16:creationId xmlns:a16="http://schemas.microsoft.com/office/drawing/2014/main" id="{3FBC0A09-4673-4CDE-8456-2683AFE7FA5B}"/>
              </a:ext>
            </a:extLst>
          </p:cNvPr>
          <p:cNvGrpSpPr/>
          <p:nvPr/>
        </p:nvGrpSpPr>
        <p:grpSpPr>
          <a:xfrm>
            <a:off x="3867060" y="4508052"/>
            <a:ext cx="630865" cy="630865"/>
            <a:chOff x="932120" y="3557495"/>
            <a:chExt cx="630865" cy="630865"/>
          </a:xfrm>
        </p:grpSpPr>
        <p:sp>
          <p:nvSpPr>
            <p:cNvPr id="34" name="Oval 33">
              <a:extLst>
                <a:ext uri="{FF2B5EF4-FFF2-40B4-BE49-F238E27FC236}">
                  <a16:creationId xmlns:a16="http://schemas.microsoft.com/office/drawing/2014/main" id="{067D4F95-9A5B-4BA2-A089-8D52D37CF86F}"/>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TextBox 34">
              <a:extLst>
                <a:ext uri="{FF2B5EF4-FFF2-40B4-BE49-F238E27FC236}">
                  <a16:creationId xmlns:a16="http://schemas.microsoft.com/office/drawing/2014/main" id="{E103EE8D-9169-4B5A-88EC-6E0B704B39CC}"/>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sp>
        <p:nvSpPr>
          <p:cNvPr id="36" name="Title 3">
            <a:extLst>
              <a:ext uri="{FF2B5EF4-FFF2-40B4-BE49-F238E27FC236}">
                <a16:creationId xmlns:a16="http://schemas.microsoft.com/office/drawing/2014/main" id="{5F57C650-F834-4189-963F-4F6EE7A4232D}"/>
              </a:ext>
            </a:extLst>
          </p:cNvPr>
          <p:cNvSpPr txBox="1">
            <a:spLocks/>
          </p:cNvSpPr>
          <p:nvPr/>
        </p:nvSpPr>
        <p:spPr bwMode="auto">
          <a:xfrm>
            <a:off x="746408" y="1175828"/>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a:ln>
                  <a:noFill/>
                </a:ln>
                <a:solidFill>
                  <a:srgbClr val="FFFFFF"/>
                </a:solidFill>
                <a:effectLst/>
                <a:uLnTx/>
                <a:uFillTx/>
                <a:latin typeface="Arial"/>
                <a:ea typeface="+mj-ea"/>
                <a:cs typeface="+mj-cs"/>
              </a:rPr>
              <a:t>2MD-2 Grouping problems: missing factors and division</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
        <p:nvSpPr>
          <p:cNvPr id="37" name="Title 3">
            <a:extLst>
              <a:ext uri="{FF2B5EF4-FFF2-40B4-BE49-F238E27FC236}">
                <a16:creationId xmlns:a16="http://schemas.microsoft.com/office/drawing/2014/main" id="{448D1E48-545B-4D04-A401-17454A2E7C8F}"/>
              </a:ext>
            </a:extLst>
          </p:cNvPr>
          <p:cNvSpPr>
            <a:spLocks noGrp="1"/>
          </p:cNvSpPr>
          <p:nvPr>
            <p:ph type="title"/>
          </p:nvPr>
        </p:nvSpPr>
        <p:spPr>
          <a:xfrm>
            <a:off x="594008" y="464400"/>
            <a:ext cx="11262632" cy="426170"/>
          </a:xfrm>
        </p:spPr>
        <p:txBody>
          <a:bodyPr/>
          <a:lstStyle/>
          <a:p>
            <a:r>
              <a:rPr lang="en-GB" dirty="0"/>
              <a:t>2MD-2 Grouping problems: missing factors and division</a:t>
            </a:r>
          </a:p>
        </p:txBody>
      </p:sp>
    </p:spTree>
    <p:custDataLst>
      <p:tags r:id="rId1"/>
    </p:custDataLst>
    <p:extLst>
      <p:ext uri="{BB962C8B-B14F-4D97-AF65-F5344CB8AC3E}">
        <p14:creationId xmlns:p14="http://schemas.microsoft.com/office/powerpoint/2010/main" val="12629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26" presetClass="emph" presetSubtype="0" fill="hold" nodeType="withEffect">
                                  <p:stCondLst>
                                    <p:cond delay="0"/>
                                  </p:st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26" presetClass="emph" presetSubtype="0" fill="hold" nodeType="withEffect">
                                  <p:stCondLst>
                                    <p:cond delay="0"/>
                                  </p:stCondLst>
                                  <p:childTnLst>
                                    <p:animEffect transition="out" filter="fade">
                                      <p:cBhvr>
                                        <p:cTn id="22" dur="500" tmFilter="0, 0; .2, .5; .8, .5; 1, 0"/>
                                        <p:tgtEl>
                                          <p:spTgt spid="14"/>
                                        </p:tgtEl>
                                      </p:cBhvr>
                                    </p:animEffect>
                                    <p:animScale>
                                      <p:cBhvr>
                                        <p:cTn id="23" dur="250" autoRev="1" fill="hold"/>
                                        <p:tgtEl>
                                          <p:spTgt spid="14"/>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26" presetClass="emph" presetSubtype="0" fill="hold" nodeType="withEffect">
                                  <p:stCondLst>
                                    <p:cond delay="0"/>
                                  </p:stCondLst>
                                  <p:childTnLst>
                                    <p:animEffect transition="out" filter="fade">
                                      <p:cBhvr>
                                        <p:cTn id="29" dur="500" tmFilter="0, 0; .2, .5; .8, .5; 1, 0"/>
                                        <p:tgtEl>
                                          <p:spTgt spid="17"/>
                                        </p:tgtEl>
                                      </p:cBhvr>
                                    </p:animEffect>
                                    <p:animScale>
                                      <p:cBhvr>
                                        <p:cTn id="30" dur="250" autoRev="1" fill="hold"/>
                                        <p:tgtEl>
                                          <p:spTgt spid="17"/>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26" presetClass="emph" presetSubtype="0" fill="hold" nodeType="withEffect">
                                  <p:stCondLst>
                                    <p:cond delay="0"/>
                                  </p:stCondLst>
                                  <p:childTnLst>
                                    <p:animEffect transition="out" filter="fade">
                                      <p:cBhvr>
                                        <p:cTn id="36" dur="500" tmFilter="0, 0; .2, .5; .8, .5; 1, 0"/>
                                        <p:tgtEl>
                                          <p:spTgt spid="20"/>
                                        </p:tgtEl>
                                      </p:cBhvr>
                                    </p:animEffect>
                                    <p:animScale>
                                      <p:cBhvr>
                                        <p:cTn id="37" dur="250" autoRev="1" fill="hold"/>
                                        <p:tgtEl>
                                          <p:spTgt spid="2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par>
                                <p:cTn id="42" presetID="26" presetClass="emph" presetSubtype="0" fill="hold" nodeType="withEffect">
                                  <p:stCondLst>
                                    <p:cond delay="0"/>
                                  </p:stCondLst>
                                  <p:childTnLst>
                                    <p:animEffect transition="out" filter="fade">
                                      <p:cBhvr>
                                        <p:cTn id="43" dur="500" tmFilter="0, 0; .2, .5; .8, .5; 1, 0"/>
                                        <p:tgtEl>
                                          <p:spTgt spid="23"/>
                                        </p:tgtEl>
                                      </p:cBhvr>
                                    </p:animEffect>
                                    <p:animScale>
                                      <p:cBhvr>
                                        <p:cTn id="44" dur="250" autoRev="1" fill="hold"/>
                                        <p:tgtEl>
                                          <p:spTgt spid="23"/>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26" presetClass="emph" presetSubtype="0" fill="hold" nodeType="withEffect">
                                  <p:stCondLst>
                                    <p:cond delay="0"/>
                                  </p:stCondLst>
                                  <p:childTnLst>
                                    <p:animEffect transition="out" filter="fade">
                                      <p:cBhvr>
                                        <p:cTn id="50" dur="500" tmFilter="0, 0; .2, .5; .8, .5; 1, 0"/>
                                        <p:tgtEl>
                                          <p:spTgt spid="26"/>
                                        </p:tgtEl>
                                      </p:cBhvr>
                                    </p:animEffect>
                                    <p:animScale>
                                      <p:cBhvr>
                                        <p:cTn id="51" dur="250" autoRev="1" fill="hold"/>
                                        <p:tgtEl>
                                          <p:spTgt spid="26"/>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par>
                                <p:cTn id="56" presetID="26" presetClass="emph" presetSubtype="0" fill="hold" nodeType="withEffect">
                                  <p:stCondLst>
                                    <p:cond delay="0"/>
                                  </p:stCondLst>
                                  <p:childTnLst>
                                    <p:animEffect transition="out" filter="fade">
                                      <p:cBhvr>
                                        <p:cTn id="57" dur="500" tmFilter="0, 0; .2, .5; .8, .5; 1, 0"/>
                                        <p:tgtEl>
                                          <p:spTgt spid="30"/>
                                        </p:tgtEl>
                                      </p:cBhvr>
                                    </p:animEffect>
                                    <p:animScale>
                                      <p:cBhvr>
                                        <p:cTn id="58" dur="250" autoRev="1" fill="hold"/>
                                        <p:tgtEl>
                                          <p:spTgt spid="30"/>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26" presetClass="emph" presetSubtype="0" fill="hold"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B15F22-0B1F-4E02-B07C-8BB1BF072838}"/>
              </a:ext>
            </a:extLst>
          </p:cNvPr>
          <p:cNvSpPr/>
          <p:nvPr/>
        </p:nvSpPr>
        <p:spPr>
          <a:xfrm>
            <a:off x="3854694" y="2361758"/>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B981E8B0-320D-4F1C-90A9-266D1B41C754}"/>
              </a:ext>
            </a:extLst>
          </p:cNvPr>
          <p:cNvSpPr txBox="1"/>
          <p:nvPr/>
        </p:nvSpPr>
        <p:spPr>
          <a:xfrm>
            <a:off x="2187823" y="2337595"/>
            <a:ext cx="1675460"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2 =</a:t>
            </a:r>
          </a:p>
        </p:txBody>
      </p:sp>
      <p:sp>
        <p:nvSpPr>
          <p:cNvPr id="7" name="TextBox 6">
            <a:extLst>
              <a:ext uri="{FF2B5EF4-FFF2-40B4-BE49-F238E27FC236}">
                <a16:creationId xmlns:a16="http://schemas.microsoft.com/office/drawing/2014/main" id="{A208B799-E4B0-4C12-BF86-D37AA57374CB}"/>
              </a:ext>
            </a:extLst>
          </p:cNvPr>
          <p:cNvSpPr txBox="1"/>
          <p:nvPr/>
        </p:nvSpPr>
        <p:spPr>
          <a:xfrm>
            <a:off x="3922744" y="2337593"/>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grpSp>
        <p:nvGrpSpPr>
          <p:cNvPr id="8" name="Group 7">
            <a:extLst>
              <a:ext uri="{FF2B5EF4-FFF2-40B4-BE49-F238E27FC236}">
                <a16:creationId xmlns:a16="http://schemas.microsoft.com/office/drawing/2014/main" id="{6CDB30F3-08F9-4845-A7A2-25A060566C31}"/>
              </a:ext>
            </a:extLst>
          </p:cNvPr>
          <p:cNvGrpSpPr/>
          <p:nvPr/>
        </p:nvGrpSpPr>
        <p:grpSpPr>
          <a:xfrm>
            <a:off x="1109329" y="3557495"/>
            <a:ext cx="630865" cy="630865"/>
            <a:chOff x="932120" y="3557495"/>
            <a:chExt cx="630865" cy="630865"/>
          </a:xfrm>
        </p:grpSpPr>
        <p:sp>
          <p:nvSpPr>
            <p:cNvPr id="3" name="Oval 2">
              <a:extLst>
                <a:ext uri="{FF2B5EF4-FFF2-40B4-BE49-F238E27FC236}">
                  <a16:creationId xmlns:a16="http://schemas.microsoft.com/office/drawing/2014/main" id="{410CDB2A-6048-49FC-9E50-82F904D3B7CB}"/>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9CCE3F81-E503-45E4-A913-93B8C56BF3BC}"/>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11" name="Group 10">
            <a:extLst>
              <a:ext uri="{FF2B5EF4-FFF2-40B4-BE49-F238E27FC236}">
                <a16:creationId xmlns:a16="http://schemas.microsoft.com/office/drawing/2014/main" id="{CF8CD8F3-6E57-4246-9FDC-9D59015973AE}"/>
              </a:ext>
            </a:extLst>
          </p:cNvPr>
          <p:cNvGrpSpPr/>
          <p:nvPr/>
        </p:nvGrpSpPr>
        <p:grpSpPr>
          <a:xfrm>
            <a:off x="2049600" y="3557495"/>
            <a:ext cx="630865" cy="630865"/>
            <a:chOff x="932120" y="3557495"/>
            <a:chExt cx="630865" cy="630865"/>
          </a:xfrm>
        </p:grpSpPr>
        <p:sp>
          <p:nvSpPr>
            <p:cNvPr id="12" name="Oval 11">
              <a:extLst>
                <a:ext uri="{FF2B5EF4-FFF2-40B4-BE49-F238E27FC236}">
                  <a16:creationId xmlns:a16="http://schemas.microsoft.com/office/drawing/2014/main" id="{A705F632-6647-4A80-BECE-8C901CEF912F}"/>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TextBox 12">
              <a:extLst>
                <a:ext uri="{FF2B5EF4-FFF2-40B4-BE49-F238E27FC236}">
                  <a16:creationId xmlns:a16="http://schemas.microsoft.com/office/drawing/2014/main" id="{C905A723-8168-45E5-8752-9A6BA1C4D9EF}"/>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14" name="Group 13">
            <a:extLst>
              <a:ext uri="{FF2B5EF4-FFF2-40B4-BE49-F238E27FC236}">
                <a16:creationId xmlns:a16="http://schemas.microsoft.com/office/drawing/2014/main" id="{856824DA-CCB9-45AF-8FCE-79077AEC4347}"/>
              </a:ext>
            </a:extLst>
          </p:cNvPr>
          <p:cNvGrpSpPr/>
          <p:nvPr/>
        </p:nvGrpSpPr>
        <p:grpSpPr>
          <a:xfrm>
            <a:off x="2966305" y="3557495"/>
            <a:ext cx="630865" cy="630865"/>
            <a:chOff x="932120" y="3557495"/>
            <a:chExt cx="630865" cy="630865"/>
          </a:xfrm>
        </p:grpSpPr>
        <p:sp>
          <p:nvSpPr>
            <p:cNvPr id="15" name="Oval 14">
              <a:extLst>
                <a:ext uri="{FF2B5EF4-FFF2-40B4-BE49-F238E27FC236}">
                  <a16:creationId xmlns:a16="http://schemas.microsoft.com/office/drawing/2014/main" id="{406678BF-1303-4F60-902C-2193D3CD2FB3}"/>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83F771F2-8F85-4F6B-AC5F-E542A3DAAD94}"/>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17" name="Group 16">
            <a:extLst>
              <a:ext uri="{FF2B5EF4-FFF2-40B4-BE49-F238E27FC236}">
                <a16:creationId xmlns:a16="http://schemas.microsoft.com/office/drawing/2014/main" id="{C6F38EA8-4F51-46F1-BDEB-E5B5BFCF0EBA}"/>
              </a:ext>
            </a:extLst>
          </p:cNvPr>
          <p:cNvGrpSpPr/>
          <p:nvPr/>
        </p:nvGrpSpPr>
        <p:grpSpPr>
          <a:xfrm>
            <a:off x="3867060" y="3557495"/>
            <a:ext cx="630865" cy="630865"/>
            <a:chOff x="932120" y="3557495"/>
            <a:chExt cx="630865" cy="630865"/>
          </a:xfrm>
        </p:grpSpPr>
        <p:sp>
          <p:nvSpPr>
            <p:cNvPr id="18" name="Oval 17">
              <a:extLst>
                <a:ext uri="{FF2B5EF4-FFF2-40B4-BE49-F238E27FC236}">
                  <a16:creationId xmlns:a16="http://schemas.microsoft.com/office/drawing/2014/main" id="{387CA6F0-8143-4450-8B4F-E64F23B71D42}"/>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5EAFF093-03BD-408C-BD7D-7B037AB61196}"/>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20" name="Group 19">
            <a:extLst>
              <a:ext uri="{FF2B5EF4-FFF2-40B4-BE49-F238E27FC236}">
                <a16:creationId xmlns:a16="http://schemas.microsoft.com/office/drawing/2014/main" id="{C10B0820-6908-4548-9AE1-63E803F51465}"/>
              </a:ext>
            </a:extLst>
          </p:cNvPr>
          <p:cNvGrpSpPr/>
          <p:nvPr/>
        </p:nvGrpSpPr>
        <p:grpSpPr>
          <a:xfrm>
            <a:off x="4798085" y="3557495"/>
            <a:ext cx="630865" cy="630865"/>
            <a:chOff x="932120" y="3557495"/>
            <a:chExt cx="630865" cy="630865"/>
          </a:xfrm>
        </p:grpSpPr>
        <p:sp>
          <p:nvSpPr>
            <p:cNvPr id="21" name="Oval 20">
              <a:extLst>
                <a:ext uri="{FF2B5EF4-FFF2-40B4-BE49-F238E27FC236}">
                  <a16:creationId xmlns:a16="http://schemas.microsoft.com/office/drawing/2014/main" id="{1F4B3FA6-CE14-49F2-8345-DF20E716B6F2}"/>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TextBox 21">
              <a:extLst>
                <a:ext uri="{FF2B5EF4-FFF2-40B4-BE49-F238E27FC236}">
                  <a16:creationId xmlns:a16="http://schemas.microsoft.com/office/drawing/2014/main" id="{F596F809-5988-41A5-805D-8DB47CF36B44}"/>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23" name="Group 22">
            <a:extLst>
              <a:ext uri="{FF2B5EF4-FFF2-40B4-BE49-F238E27FC236}">
                <a16:creationId xmlns:a16="http://schemas.microsoft.com/office/drawing/2014/main" id="{F8EDA6D4-6EF0-44A8-B9A9-4377F70998D6}"/>
              </a:ext>
            </a:extLst>
          </p:cNvPr>
          <p:cNvGrpSpPr/>
          <p:nvPr/>
        </p:nvGrpSpPr>
        <p:grpSpPr>
          <a:xfrm>
            <a:off x="1109329" y="4508052"/>
            <a:ext cx="630865" cy="630865"/>
            <a:chOff x="932120" y="3557495"/>
            <a:chExt cx="630865" cy="630865"/>
          </a:xfrm>
        </p:grpSpPr>
        <p:sp>
          <p:nvSpPr>
            <p:cNvPr id="24" name="Oval 23">
              <a:extLst>
                <a:ext uri="{FF2B5EF4-FFF2-40B4-BE49-F238E27FC236}">
                  <a16:creationId xmlns:a16="http://schemas.microsoft.com/office/drawing/2014/main" id="{65ED4AE8-282F-4E9B-8E53-838525DE6E27}"/>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TextBox 24">
              <a:extLst>
                <a:ext uri="{FF2B5EF4-FFF2-40B4-BE49-F238E27FC236}">
                  <a16:creationId xmlns:a16="http://schemas.microsoft.com/office/drawing/2014/main" id="{AAC6D2E8-5AEF-4549-B755-1EBD1E4454E2}"/>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sp>
        <p:nvSpPr>
          <p:cNvPr id="10" name="Content Placeholder 2">
            <a:extLst>
              <a:ext uri="{FF2B5EF4-FFF2-40B4-BE49-F238E27FC236}">
                <a16:creationId xmlns:a16="http://schemas.microsoft.com/office/drawing/2014/main" id="{95BFEE44-80CF-48F2-BB22-30589E6E8C27}"/>
              </a:ext>
            </a:extLst>
          </p:cNvPr>
          <p:cNvSpPr txBox="1">
            <a:spLocks/>
          </p:cNvSpPr>
          <p:nvPr/>
        </p:nvSpPr>
        <p:spPr>
          <a:xfrm>
            <a:off x="6192012" y="2337592"/>
            <a:ext cx="5664628" cy="332170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Read the division using the words </a:t>
            </a:r>
            <a:r>
              <a:rPr kumimoji="0" lang="en-GB" sz="2000" b="0" i="1" u="none" strike="noStrike" kern="1200" cap="none" spc="0" normalizeH="0" baseline="0" noProof="0" dirty="0">
                <a:ln>
                  <a:noFill/>
                </a:ln>
                <a:solidFill>
                  <a:srgbClr val="585858"/>
                </a:solidFill>
                <a:effectLst/>
                <a:uLnTx/>
                <a:uFillTx/>
                <a:latin typeface="Arial"/>
                <a:ea typeface="+mn-ea"/>
                <a:cs typeface="+mn-cs"/>
              </a:rPr>
              <a:t>divided by</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use skip counting, what multiple should we count in?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say and write the times table fact which helps us with </a:t>
            </a:r>
            <a:r>
              <a:rPr kumimoji="0" lang="en-GB" sz="2000" b="0" i="1" u="none" strike="noStrike" kern="1200" cap="none" spc="0" normalizeH="0" baseline="0" noProof="0" dirty="0">
                <a:ln>
                  <a:noFill/>
                </a:ln>
                <a:solidFill>
                  <a:srgbClr val="585858"/>
                </a:solidFill>
                <a:effectLst/>
                <a:uLnTx/>
                <a:uFillTx/>
                <a:latin typeface="Arial"/>
                <a:ea typeface="+mn-ea"/>
                <a:cs typeface="+mn-cs"/>
              </a:rPr>
              <a:t>12 divided by 2</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1"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9" name="Title 3">
            <a:extLst>
              <a:ext uri="{FF2B5EF4-FFF2-40B4-BE49-F238E27FC236}">
                <a16:creationId xmlns:a16="http://schemas.microsoft.com/office/drawing/2014/main" id="{1E0B16DC-BE2E-4F7B-A5F0-79F2FED5C8CE}"/>
              </a:ext>
            </a:extLst>
          </p:cNvPr>
          <p:cNvSpPr>
            <a:spLocks noGrp="1"/>
          </p:cNvSpPr>
          <p:nvPr>
            <p:ph type="title"/>
          </p:nvPr>
        </p:nvSpPr>
        <p:spPr>
          <a:xfrm>
            <a:off x="594008" y="464400"/>
            <a:ext cx="11262632" cy="426170"/>
          </a:xfrm>
        </p:spPr>
        <p:txBody>
          <a:bodyPr/>
          <a:lstStyle/>
          <a:p>
            <a:r>
              <a:rPr lang="en-GB" dirty="0"/>
              <a:t>2MD-2 Grouping problems: missing factors and division</a:t>
            </a:r>
          </a:p>
        </p:txBody>
      </p:sp>
    </p:spTree>
    <p:custDataLst>
      <p:tags r:id="rId1"/>
    </p:custDataLst>
    <p:extLst>
      <p:ext uri="{BB962C8B-B14F-4D97-AF65-F5344CB8AC3E}">
        <p14:creationId xmlns:p14="http://schemas.microsoft.com/office/powerpoint/2010/main" val="434023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26" presetClass="emph" presetSubtype="0" fill="hold" nodeType="withEffect">
                                  <p:stCondLst>
                                    <p:cond delay="0"/>
                                  </p:st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26" presetClass="emph" presetSubtype="0" fill="hold" nodeType="withEffect">
                                  <p:stCondLst>
                                    <p:cond delay="0"/>
                                  </p:stCondLst>
                                  <p:childTnLst>
                                    <p:animEffect transition="out" filter="fade">
                                      <p:cBhvr>
                                        <p:cTn id="22" dur="500" tmFilter="0, 0; .2, .5; .8, .5; 1, 0"/>
                                        <p:tgtEl>
                                          <p:spTgt spid="14"/>
                                        </p:tgtEl>
                                      </p:cBhvr>
                                    </p:animEffect>
                                    <p:animScale>
                                      <p:cBhvr>
                                        <p:cTn id="23" dur="250" autoRev="1" fill="hold"/>
                                        <p:tgtEl>
                                          <p:spTgt spid="14"/>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26" presetClass="emph" presetSubtype="0" fill="hold" nodeType="withEffect">
                                  <p:stCondLst>
                                    <p:cond delay="0"/>
                                  </p:stCondLst>
                                  <p:childTnLst>
                                    <p:animEffect transition="out" filter="fade">
                                      <p:cBhvr>
                                        <p:cTn id="29" dur="500" tmFilter="0, 0; .2, .5; .8, .5; 1, 0"/>
                                        <p:tgtEl>
                                          <p:spTgt spid="17"/>
                                        </p:tgtEl>
                                      </p:cBhvr>
                                    </p:animEffect>
                                    <p:animScale>
                                      <p:cBhvr>
                                        <p:cTn id="30" dur="250" autoRev="1" fill="hold"/>
                                        <p:tgtEl>
                                          <p:spTgt spid="17"/>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26" presetClass="emph" presetSubtype="0" fill="hold" nodeType="withEffect">
                                  <p:stCondLst>
                                    <p:cond delay="0"/>
                                  </p:stCondLst>
                                  <p:childTnLst>
                                    <p:animEffect transition="out" filter="fade">
                                      <p:cBhvr>
                                        <p:cTn id="36" dur="500" tmFilter="0, 0; .2, .5; .8, .5; 1, 0"/>
                                        <p:tgtEl>
                                          <p:spTgt spid="20"/>
                                        </p:tgtEl>
                                      </p:cBhvr>
                                    </p:animEffect>
                                    <p:animScale>
                                      <p:cBhvr>
                                        <p:cTn id="37" dur="250" autoRev="1" fill="hold"/>
                                        <p:tgtEl>
                                          <p:spTgt spid="2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par>
                                <p:cTn id="42" presetID="26" presetClass="emph" presetSubtype="0" fill="hold" nodeType="withEffect">
                                  <p:stCondLst>
                                    <p:cond delay="0"/>
                                  </p:stCondLst>
                                  <p:childTnLst>
                                    <p:animEffect transition="out" filter="fade">
                                      <p:cBhvr>
                                        <p:cTn id="43" dur="500" tmFilter="0, 0; .2, .5; .8, .5; 1, 0"/>
                                        <p:tgtEl>
                                          <p:spTgt spid="23"/>
                                        </p:tgtEl>
                                      </p:cBhvr>
                                    </p:animEffect>
                                    <p:animScale>
                                      <p:cBhvr>
                                        <p:cTn id="44" dur="250" autoRev="1" fill="hold"/>
                                        <p:tgtEl>
                                          <p:spTgt spid="23"/>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B15F22-0B1F-4E02-B07C-8BB1BF072838}"/>
              </a:ext>
            </a:extLst>
          </p:cNvPr>
          <p:cNvSpPr/>
          <p:nvPr/>
        </p:nvSpPr>
        <p:spPr>
          <a:xfrm>
            <a:off x="3947762" y="2361758"/>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B981E8B0-320D-4F1C-90A9-266D1B41C754}"/>
              </a:ext>
            </a:extLst>
          </p:cNvPr>
          <p:cNvSpPr txBox="1"/>
          <p:nvPr/>
        </p:nvSpPr>
        <p:spPr>
          <a:xfrm>
            <a:off x="2074011" y="2337595"/>
            <a:ext cx="190308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10 =</a:t>
            </a:r>
          </a:p>
        </p:txBody>
      </p:sp>
      <p:sp>
        <p:nvSpPr>
          <p:cNvPr id="7" name="TextBox 6">
            <a:extLst>
              <a:ext uri="{FF2B5EF4-FFF2-40B4-BE49-F238E27FC236}">
                <a16:creationId xmlns:a16="http://schemas.microsoft.com/office/drawing/2014/main" id="{A208B799-E4B0-4C12-BF86-D37AA57374CB}"/>
              </a:ext>
            </a:extLst>
          </p:cNvPr>
          <p:cNvSpPr txBox="1"/>
          <p:nvPr/>
        </p:nvSpPr>
        <p:spPr>
          <a:xfrm>
            <a:off x="4015812" y="2337593"/>
            <a:ext cx="412292"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nvGrpSpPr>
          <p:cNvPr id="8" name="Group 7">
            <a:extLst>
              <a:ext uri="{FF2B5EF4-FFF2-40B4-BE49-F238E27FC236}">
                <a16:creationId xmlns:a16="http://schemas.microsoft.com/office/drawing/2014/main" id="{6CDB30F3-08F9-4845-A7A2-25A060566C31}"/>
              </a:ext>
            </a:extLst>
          </p:cNvPr>
          <p:cNvGrpSpPr/>
          <p:nvPr/>
        </p:nvGrpSpPr>
        <p:grpSpPr>
          <a:xfrm>
            <a:off x="1104802" y="3557495"/>
            <a:ext cx="639919" cy="630865"/>
            <a:chOff x="927593" y="3557495"/>
            <a:chExt cx="639919" cy="630865"/>
          </a:xfrm>
        </p:grpSpPr>
        <p:sp>
          <p:nvSpPr>
            <p:cNvPr id="3" name="Oval 2">
              <a:extLst>
                <a:ext uri="{FF2B5EF4-FFF2-40B4-BE49-F238E27FC236}">
                  <a16:creationId xmlns:a16="http://schemas.microsoft.com/office/drawing/2014/main" id="{410CDB2A-6048-49FC-9E50-82F904D3B7CB}"/>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9CCE3F81-E503-45E4-A913-93B8C56BF3BC}"/>
                </a:ext>
              </a:extLst>
            </p:cNvPr>
            <p:cNvSpPr txBox="1"/>
            <p:nvPr/>
          </p:nvSpPr>
          <p:spPr>
            <a:xfrm>
              <a:off x="927593" y="3585847"/>
              <a:ext cx="63991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1" name="Group 10">
            <a:extLst>
              <a:ext uri="{FF2B5EF4-FFF2-40B4-BE49-F238E27FC236}">
                <a16:creationId xmlns:a16="http://schemas.microsoft.com/office/drawing/2014/main" id="{CF8CD8F3-6E57-4246-9FDC-9D59015973AE}"/>
              </a:ext>
            </a:extLst>
          </p:cNvPr>
          <p:cNvGrpSpPr/>
          <p:nvPr/>
        </p:nvGrpSpPr>
        <p:grpSpPr>
          <a:xfrm>
            <a:off x="2045073" y="3557495"/>
            <a:ext cx="639919" cy="630865"/>
            <a:chOff x="927593" y="3557495"/>
            <a:chExt cx="639919" cy="630865"/>
          </a:xfrm>
        </p:grpSpPr>
        <p:sp>
          <p:nvSpPr>
            <p:cNvPr id="12" name="Oval 11">
              <a:extLst>
                <a:ext uri="{FF2B5EF4-FFF2-40B4-BE49-F238E27FC236}">
                  <a16:creationId xmlns:a16="http://schemas.microsoft.com/office/drawing/2014/main" id="{A705F632-6647-4A80-BECE-8C901CEF912F}"/>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TextBox 12">
              <a:extLst>
                <a:ext uri="{FF2B5EF4-FFF2-40B4-BE49-F238E27FC236}">
                  <a16:creationId xmlns:a16="http://schemas.microsoft.com/office/drawing/2014/main" id="{C905A723-8168-45E5-8752-9A6BA1C4D9EF}"/>
                </a:ext>
              </a:extLst>
            </p:cNvPr>
            <p:cNvSpPr txBox="1"/>
            <p:nvPr/>
          </p:nvSpPr>
          <p:spPr>
            <a:xfrm>
              <a:off x="927593" y="3585847"/>
              <a:ext cx="63991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4" name="Group 13">
            <a:extLst>
              <a:ext uri="{FF2B5EF4-FFF2-40B4-BE49-F238E27FC236}">
                <a16:creationId xmlns:a16="http://schemas.microsoft.com/office/drawing/2014/main" id="{856824DA-CCB9-45AF-8FCE-79077AEC4347}"/>
              </a:ext>
            </a:extLst>
          </p:cNvPr>
          <p:cNvGrpSpPr/>
          <p:nvPr/>
        </p:nvGrpSpPr>
        <p:grpSpPr>
          <a:xfrm>
            <a:off x="2961778" y="3557495"/>
            <a:ext cx="639919" cy="630865"/>
            <a:chOff x="927593" y="3557495"/>
            <a:chExt cx="639919" cy="630865"/>
          </a:xfrm>
        </p:grpSpPr>
        <p:sp>
          <p:nvSpPr>
            <p:cNvPr id="15" name="Oval 14">
              <a:extLst>
                <a:ext uri="{FF2B5EF4-FFF2-40B4-BE49-F238E27FC236}">
                  <a16:creationId xmlns:a16="http://schemas.microsoft.com/office/drawing/2014/main" id="{406678BF-1303-4F60-902C-2193D3CD2FB3}"/>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83F771F2-8F85-4F6B-AC5F-E542A3DAAD94}"/>
                </a:ext>
              </a:extLst>
            </p:cNvPr>
            <p:cNvSpPr txBox="1"/>
            <p:nvPr/>
          </p:nvSpPr>
          <p:spPr>
            <a:xfrm>
              <a:off x="927593" y="3585847"/>
              <a:ext cx="63991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7" name="Group 16">
            <a:extLst>
              <a:ext uri="{FF2B5EF4-FFF2-40B4-BE49-F238E27FC236}">
                <a16:creationId xmlns:a16="http://schemas.microsoft.com/office/drawing/2014/main" id="{C6F38EA8-4F51-46F1-BDEB-E5B5BFCF0EBA}"/>
              </a:ext>
            </a:extLst>
          </p:cNvPr>
          <p:cNvGrpSpPr/>
          <p:nvPr/>
        </p:nvGrpSpPr>
        <p:grpSpPr>
          <a:xfrm>
            <a:off x="3862533" y="3557495"/>
            <a:ext cx="639919" cy="630865"/>
            <a:chOff x="927593" y="3557495"/>
            <a:chExt cx="639919" cy="630865"/>
          </a:xfrm>
        </p:grpSpPr>
        <p:sp>
          <p:nvSpPr>
            <p:cNvPr id="18" name="Oval 17">
              <a:extLst>
                <a:ext uri="{FF2B5EF4-FFF2-40B4-BE49-F238E27FC236}">
                  <a16:creationId xmlns:a16="http://schemas.microsoft.com/office/drawing/2014/main" id="{387CA6F0-8143-4450-8B4F-E64F23B71D42}"/>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5EAFF093-03BD-408C-BD7D-7B037AB61196}"/>
                </a:ext>
              </a:extLst>
            </p:cNvPr>
            <p:cNvSpPr txBox="1"/>
            <p:nvPr/>
          </p:nvSpPr>
          <p:spPr>
            <a:xfrm>
              <a:off x="927593" y="3585847"/>
              <a:ext cx="63991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sp>
        <p:nvSpPr>
          <p:cNvPr id="10" name="Content Placeholder 2">
            <a:extLst>
              <a:ext uri="{FF2B5EF4-FFF2-40B4-BE49-F238E27FC236}">
                <a16:creationId xmlns:a16="http://schemas.microsoft.com/office/drawing/2014/main" id="{9C331DA6-094F-472B-820B-09233252A106}"/>
              </a:ext>
            </a:extLst>
          </p:cNvPr>
          <p:cNvSpPr txBox="1">
            <a:spLocks/>
          </p:cNvSpPr>
          <p:nvPr/>
        </p:nvSpPr>
        <p:spPr>
          <a:xfrm>
            <a:off x="6192012" y="2337592"/>
            <a:ext cx="5664628" cy="332170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Read the division using the words </a:t>
            </a:r>
            <a:r>
              <a:rPr kumimoji="0" lang="en-GB" sz="2000" b="0" i="1" u="none" strike="noStrike" kern="1200" cap="none" spc="0" normalizeH="0" baseline="0" noProof="0" dirty="0">
                <a:ln>
                  <a:noFill/>
                </a:ln>
                <a:solidFill>
                  <a:srgbClr val="585858"/>
                </a:solidFill>
                <a:effectLst/>
                <a:uLnTx/>
                <a:uFillTx/>
                <a:latin typeface="Arial"/>
                <a:ea typeface="+mn-ea"/>
                <a:cs typeface="+mn-cs"/>
              </a:rPr>
              <a:t>divided by</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use skip counting, what multiple should we count in?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say and write the times table fact which helps us with </a:t>
            </a:r>
            <a:r>
              <a:rPr kumimoji="0" lang="en-GB" sz="2000" b="0" i="1" u="none" strike="noStrike" kern="1200" cap="none" spc="0" normalizeH="0" baseline="0" noProof="0" dirty="0">
                <a:ln>
                  <a:noFill/>
                </a:ln>
                <a:solidFill>
                  <a:srgbClr val="585858"/>
                </a:solidFill>
                <a:effectLst/>
                <a:uLnTx/>
                <a:uFillTx/>
                <a:latin typeface="Arial"/>
                <a:ea typeface="+mn-ea"/>
                <a:cs typeface="+mn-cs"/>
              </a:rPr>
              <a:t>40 divided by 10</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1"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3" name="Title 3">
            <a:extLst>
              <a:ext uri="{FF2B5EF4-FFF2-40B4-BE49-F238E27FC236}">
                <a16:creationId xmlns:a16="http://schemas.microsoft.com/office/drawing/2014/main" id="{D2EAC5B3-2391-4C2F-BA83-4CA9FE2216A5}"/>
              </a:ext>
            </a:extLst>
          </p:cNvPr>
          <p:cNvSpPr>
            <a:spLocks noGrp="1"/>
          </p:cNvSpPr>
          <p:nvPr>
            <p:ph type="title"/>
          </p:nvPr>
        </p:nvSpPr>
        <p:spPr>
          <a:xfrm>
            <a:off x="594008" y="464400"/>
            <a:ext cx="11262632" cy="426170"/>
          </a:xfrm>
        </p:spPr>
        <p:txBody>
          <a:bodyPr/>
          <a:lstStyle/>
          <a:p>
            <a:r>
              <a:rPr lang="en-GB" dirty="0"/>
              <a:t>2MD-2 Grouping problems: missing factors and division</a:t>
            </a:r>
          </a:p>
        </p:txBody>
      </p:sp>
    </p:spTree>
    <p:custDataLst>
      <p:tags r:id="rId1"/>
    </p:custDataLst>
    <p:extLst>
      <p:ext uri="{BB962C8B-B14F-4D97-AF65-F5344CB8AC3E}">
        <p14:creationId xmlns:p14="http://schemas.microsoft.com/office/powerpoint/2010/main" val="1030321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26" presetClass="emph" presetSubtype="0" fill="hold" nodeType="withEffect">
                                  <p:stCondLst>
                                    <p:cond delay="0"/>
                                  </p:st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26" presetClass="emph" presetSubtype="0" fill="hold" nodeType="withEffect">
                                  <p:stCondLst>
                                    <p:cond delay="0"/>
                                  </p:stCondLst>
                                  <p:childTnLst>
                                    <p:animEffect transition="out" filter="fade">
                                      <p:cBhvr>
                                        <p:cTn id="22" dur="500" tmFilter="0, 0; .2, .5; .8, .5; 1, 0"/>
                                        <p:tgtEl>
                                          <p:spTgt spid="14"/>
                                        </p:tgtEl>
                                      </p:cBhvr>
                                    </p:animEffect>
                                    <p:animScale>
                                      <p:cBhvr>
                                        <p:cTn id="23" dur="250" autoRev="1" fill="hold"/>
                                        <p:tgtEl>
                                          <p:spTgt spid="14"/>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26" presetClass="emph" presetSubtype="0" fill="hold" nodeType="withEffect">
                                  <p:stCondLst>
                                    <p:cond delay="0"/>
                                  </p:stCondLst>
                                  <p:childTnLst>
                                    <p:animEffect transition="out" filter="fade">
                                      <p:cBhvr>
                                        <p:cTn id="29" dur="500" tmFilter="0, 0; .2, .5; .8, .5; 1, 0"/>
                                        <p:tgtEl>
                                          <p:spTgt spid="17"/>
                                        </p:tgtEl>
                                      </p:cBhvr>
                                    </p:animEffect>
                                    <p:animScale>
                                      <p:cBhvr>
                                        <p:cTn id="30" dur="250" autoRev="1" fill="hold"/>
                                        <p:tgtEl>
                                          <p:spTgt spid="17"/>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6</a:t>
            </a:r>
            <a:r>
              <a:rPr lang="en-GB" sz="2400" b="1" i="0" u="none" strike="noStrike" dirty="0">
                <a:effectLst/>
              </a:rPr>
              <a:t>,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74779687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their knowledge of division to solve problems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1625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6,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97288466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5573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5A674E-B2AE-4801-8DE1-71416B170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580" y="2564905"/>
            <a:ext cx="7848840" cy="1663457"/>
          </a:xfrm>
          <a:prstGeom prst="rect">
            <a:avLst/>
          </a:prstGeom>
        </p:spPr>
      </p:pic>
      <p:sp>
        <p:nvSpPr>
          <p:cNvPr id="8" name="TextBox 7">
            <a:extLst>
              <a:ext uri="{FF2B5EF4-FFF2-40B4-BE49-F238E27FC236}">
                <a16:creationId xmlns:a16="http://schemas.microsoft.com/office/drawing/2014/main" id="{2F2F153E-364E-4CBE-A5EB-738B7CBE41D2}"/>
              </a:ext>
            </a:extLst>
          </p:cNvPr>
          <p:cNvSpPr txBox="1"/>
          <p:nvPr/>
        </p:nvSpPr>
        <p:spPr bwMode="auto">
          <a:xfrm>
            <a:off x="6079087" y="2796888"/>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Arial" panose="020B0604020202020204" pitchFamily="34" charset="0"/>
              </a:rPr>
              <a:t>5</a:t>
            </a:r>
          </a:p>
        </p:txBody>
      </p:sp>
      <p:sp>
        <p:nvSpPr>
          <p:cNvPr id="24" name="TextBox 23">
            <a:extLst>
              <a:ext uri="{FF2B5EF4-FFF2-40B4-BE49-F238E27FC236}">
                <a16:creationId xmlns:a16="http://schemas.microsoft.com/office/drawing/2014/main" id="{79FBDD99-8248-4F91-8F52-E96BB5BC298D}"/>
              </a:ext>
            </a:extLst>
          </p:cNvPr>
          <p:cNvSpPr txBox="1"/>
          <p:nvPr/>
        </p:nvSpPr>
        <p:spPr bwMode="auto">
          <a:xfrm>
            <a:off x="7615638" y="2796888"/>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Arial" panose="020B0604020202020204" pitchFamily="34" charset="0"/>
              </a:rPr>
              <a:t>8</a:t>
            </a:r>
          </a:p>
        </p:txBody>
      </p:sp>
      <p:sp>
        <p:nvSpPr>
          <p:cNvPr id="27" name="TextBox 26">
            <a:extLst>
              <a:ext uri="{FF2B5EF4-FFF2-40B4-BE49-F238E27FC236}">
                <a16:creationId xmlns:a16="http://schemas.microsoft.com/office/drawing/2014/main" id="{B4EEC37E-6571-462A-B833-8A52B8B1A6E5}"/>
              </a:ext>
            </a:extLst>
          </p:cNvPr>
          <p:cNvSpPr txBox="1"/>
          <p:nvPr/>
        </p:nvSpPr>
        <p:spPr bwMode="auto">
          <a:xfrm>
            <a:off x="8585309" y="2796888"/>
            <a:ext cx="5181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Arial" panose="020B0604020202020204" pitchFamily="34" charset="0"/>
              </a:rPr>
              <a:t>10</a:t>
            </a:r>
          </a:p>
        </p:txBody>
      </p:sp>
      <p:sp>
        <p:nvSpPr>
          <p:cNvPr id="21" name="Rectangle: Rounded Corners 20">
            <a:extLst>
              <a:ext uri="{FF2B5EF4-FFF2-40B4-BE49-F238E27FC236}">
                <a16:creationId xmlns:a16="http://schemas.microsoft.com/office/drawing/2014/main" id="{17501D61-1B9F-427D-9B63-1D0D7EA9FEA7}"/>
              </a:ext>
            </a:extLst>
          </p:cNvPr>
          <p:cNvSpPr/>
          <p:nvPr/>
        </p:nvSpPr>
        <p:spPr bwMode="auto">
          <a:xfrm>
            <a:off x="6079111" y="2796887"/>
            <a:ext cx="432000" cy="432000"/>
          </a:xfrm>
          <a:prstGeom prst="roundRect">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Rectangle: Rounded Corners 25">
            <a:extLst>
              <a:ext uri="{FF2B5EF4-FFF2-40B4-BE49-F238E27FC236}">
                <a16:creationId xmlns:a16="http://schemas.microsoft.com/office/drawing/2014/main" id="{C177B8D8-A3D9-4EA0-9331-8CE5297908F9}"/>
              </a:ext>
            </a:extLst>
          </p:cNvPr>
          <p:cNvSpPr/>
          <p:nvPr/>
        </p:nvSpPr>
        <p:spPr bwMode="auto">
          <a:xfrm>
            <a:off x="7615662" y="2796887"/>
            <a:ext cx="432000" cy="432000"/>
          </a:xfrm>
          <a:prstGeom prst="roundRect">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9" name="Rectangle: Rounded Corners 28">
            <a:extLst>
              <a:ext uri="{FF2B5EF4-FFF2-40B4-BE49-F238E27FC236}">
                <a16:creationId xmlns:a16="http://schemas.microsoft.com/office/drawing/2014/main" id="{7101BD8C-1281-4FBF-9D62-58F67ED73202}"/>
              </a:ext>
            </a:extLst>
          </p:cNvPr>
          <p:cNvSpPr/>
          <p:nvPr/>
        </p:nvSpPr>
        <p:spPr bwMode="auto">
          <a:xfrm>
            <a:off x="8628366" y="2796887"/>
            <a:ext cx="432000" cy="432000"/>
          </a:xfrm>
          <a:prstGeom prst="roundRect">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 name="Text Placeholder 1">
            <a:extLst>
              <a:ext uri="{FF2B5EF4-FFF2-40B4-BE49-F238E27FC236}">
                <a16:creationId xmlns:a16="http://schemas.microsoft.com/office/drawing/2014/main" id="{7666D0E3-2091-4E0F-9822-89140B18941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2:12</a:t>
            </a:r>
          </a:p>
        </p:txBody>
      </p:sp>
      <p:sp>
        <p:nvSpPr>
          <p:cNvPr id="3" name="Rectangle 2">
            <a:extLst>
              <a:ext uri="{FF2B5EF4-FFF2-40B4-BE49-F238E27FC236}">
                <a16:creationId xmlns:a16="http://schemas.microsoft.com/office/drawing/2014/main" id="{F68A96F1-8022-4DAE-93BF-D9F2F3C3E9BA}"/>
              </a:ext>
            </a:extLst>
          </p:cNvPr>
          <p:cNvSpPr/>
          <p:nvPr/>
        </p:nvSpPr>
        <p:spPr>
          <a:xfrm>
            <a:off x="2085069" y="891918"/>
            <a:ext cx="6407395"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rPr>
              <a:t>5 minutes to type 1 page. How many pages in</a:t>
            </a:r>
            <a:endParaRPr lang="en-GB" sz="2400" dirty="0">
              <a:solidFill>
                <a:srgbClr val="000000"/>
              </a:solidFill>
              <a:latin typeface="Myriad Pro" panose="020B0503030403020204" pitchFamily="34" charset="0"/>
            </a:endParaRPr>
          </a:p>
        </p:txBody>
      </p:sp>
      <p:sp>
        <p:nvSpPr>
          <p:cNvPr id="7" name="TextBox 6">
            <a:extLst>
              <a:ext uri="{FF2B5EF4-FFF2-40B4-BE49-F238E27FC236}">
                <a16:creationId xmlns:a16="http://schemas.microsoft.com/office/drawing/2014/main" id="{981B034C-A80B-4763-A411-EA8727AC3015}"/>
              </a:ext>
            </a:extLst>
          </p:cNvPr>
          <p:cNvSpPr txBox="1"/>
          <p:nvPr/>
        </p:nvSpPr>
        <p:spPr bwMode="auto">
          <a:xfrm>
            <a:off x="4549929" y="2796888"/>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Arial" panose="020B0604020202020204" pitchFamily="34" charset="0"/>
              </a:rPr>
              <a:t>2</a:t>
            </a:r>
          </a:p>
        </p:txBody>
      </p:sp>
      <p:sp>
        <p:nvSpPr>
          <p:cNvPr id="12" name="Rectangle 11">
            <a:extLst>
              <a:ext uri="{FF2B5EF4-FFF2-40B4-BE49-F238E27FC236}">
                <a16:creationId xmlns:a16="http://schemas.microsoft.com/office/drawing/2014/main" id="{33A8F0F5-C0BE-4099-A77E-5DF85C4F613D}"/>
              </a:ext>
            </a:extLst>
          </p:cNvPr>
          <p:cNvSpPr/>
          <p:nvPr/>
        </p:nvSpPr>
        <p:spPr>
          <a:xfrm>
            <a:off x="8310840" y="898993"/>
            <a:ext cx="518091"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FF0000"/>
                </a:solidFill>
                <a:latin typeface="Myriad Pro" panose="020B0503030403020204" pitchFamily="34" charset="0"/>
              </a:rPr>
              <a:t>10</a:t>
            </a:r>
            <a:endParaRPr lang="en-GB" sz="2400" dirty="0">
              <a:solidFill>
                <a:srgbClr val="FF0000"/>
              </a:solidFill>
              <a:latin typeface="Arial" panose="020B0604020202020204" pitchFamily="34" charset="0"/>
            </a:endParaRPr>
          </a:p>
        </p:txBody>
      </p:sp>
      <p:sp>
        <p:nvSpPr>
          <p:cNvPr id="13" name="Rectangle 12">
            <a:extLst>
              <a:ext uri="{FF2B5EF4-FFF2-40B4-BE49-F238E27FC236}">
                <a16:creationId xmlns:a16="http://schemas.microsoft.com/office/drawing/2014/main" id="{5063FA96-AE5E-4D4A-83A3-1DCD4C25ECD8}"/>
              </a:ext>
            </a:extLst>
          </p:cNvPr>
          <p:cNvSpPr/>
          <p:nvPr/>
        </p:nvSpPr>
        <p:spPr>
          <a:xfrm>
            <a:off x="8703213" y="898993"/>
            <a:ext cx="1403718" cy="461665"/>
          </a:xfrm>
          <a:prstGeom prst="rect">
            <a:avLst/>
          </a:prstGeom>
        </p:spPr>
        <p:txBody>
          <a:bodyPr wrap="none">
            <a:spAutoFit/>
          </a:bodyPr>
          <a:lstStyle/>
          <a:p>
            <a:pPr eaLnBrk="0" fontAlgn="base" hangingPunct="0">
              <a:spcBef>
                <a:spcPct val="0"/>
              </a:spcBef>
              <a:spcAft>
                <a:spcPct val="0"/>
              </a:spcAft>
            </a:pPr>
            <a:r>
              <a:rPr lang="en-US" sz="2400" dirty="0">
                <a:solidFill>
                  <a:srgbClr val="000000"/>
                </a:solidFill>
                <a:latin typeface="Myriad Pro" panose="020B0503030403020204" pitchFamily="34" charset="0"/>
              </a:rPr>
              <a:t>minutes?</a:t>
            </a:r>
            <a:endParaRPr lang="en-GB" sz="2400" dirty="0">
              <a:solidFill>
                <a:srgbClr val="000000"/>
              </a:solidFill>
              <a:latin typeface="Arial" panose="020B0604020202020204" pitchFamily="34" charset="0"/>
            </a:endParaRPr>
          </a:p>
        </p:txBody>
      </p:sp>
      <p:sp>
        <p:nvSpPr>
          <p:cNvPr id="14" name="Rectangle: Rounded Corners 13">
            <a:extLst>
              <a:ext uri="{FF2B5EF4-FFF2-40B4-BE49-F238E27FC236}">
                <a16:creationId xmlns:a16="http://schemas.microsoft.com/office/drawing/2014/main" id="{C1F60F15-4662-49CF-84D4-05BE0EEC9C88}"/>
              </a:ext>
            </a:extLst>
          </p:cNvPr>
          <p:cNvSpPr/>
          <p:nvPr/>
        </p:nvSpPr>
        <p:spPr bwMode="auto">
          <a:xfrm>
            <a:off x="4549929" y="2796887"/>
            <a:ext cx="432000" cy="4320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 name="Rectangle 14">
            <a:extLst>
              <a:ext uri="{FF2B5EF4-FFF2-40B4-BE49-F238E27FC236}">
                <a16:creationId xmlns:a16="http://schemas.microsoft.com/office/drawing/2014/main" id="{0229342A-506C-4DD9-8D4B-4BA9A9C99A46}"/>
              </a:ext>
            </a:extLst>
          </p:cNvPr>
          <p:cNvSpPr/>
          <p:nvPr/>
        </p:nvSpPr>
        <p:spPr>
          <a:xfrm>
            <a:off x="8317233" y="884072"/>
            <a:ext cx="518091"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FF0000"/>
                </a:solidFill>
                <a:latin typeface="Myriad Pro" panose="020B0503030403020204" pitchFamily="34" charset="0"/>
              </a:rPr>
              <a:t>25</a:t>
            </a:r>
            <a:endParaRPr lang="en-GB" sz="2400" dirty="0">
              <a:solidFill>
                <a:srgbClr val="FF0000"/>
              </a:solidFill>
              <a:latin typeface="Arial" panose="020B0604020202020204" pitchFamily="34" charset="0"/>
            </a:endParaRPr>
          </a:p>
        </p:txBody>
      </p:sp>
      <p:sp>
        <p:nvSpPr>
          <p:cNvPr id="19" name="Rectangle 18">
            <a:extLst>
              <a:ext uri="{FF2B5EF4-FFF2-40B4-BE49-F238E27FC236}">
                <a16:creationId xmlns:a16="http://schemas.microsoft.com/office/drawing/2014/main" id="{74CCB9A9-2BAF-435E-AD29-E2C4C2157068}"/>
              </a:ext>
            </a:extLst>
          </p:cNvPr>
          <p:cNvSpPr/>
          <p:nvPr/>
        </p:nvSpPr>
        <p:spPr>
          <a:xfrm>
            <a:off x="8342710" y="880535"/>
            <a:ext cx="518091"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FF0000"/>
                </a:solidFill>
                <a:latin typeface="Myriad Pro" panose="020B0503030403020204" pitchFamily="34" charset="0"/>
              </a:rPr>
              <a:t>40</a:t>
            </a:r>
            <a:endParaRPr lang="en-GB" sz="2400" dirty="0">
              <a:solidFill>
                <a:srgbClr val="FF0000"/>
              </a:solidFill>
              <a:latin typeface="Arial" panose="020B0604020202020204" pitchFamily="34" charset="0"/>
            </a:endParaRPr>
          </a:p>
        </p:txBody>
      </p:sp>
      <p:sp>
        <p:nvSpPr>
          <p:cNvPr id="20" name="Rectangle 19">
            <a:extLst>
              <a:ext uri="{FF2B5EF4-FFF2-40B4-BE49-F238E27FC236}">
                <a16:creationId xmlns:a16="http://schemas.microsoft.com/office/drawing/2014/main" id="{5FCC8D9D-B237-4772-BC40-66EF137C5A94}"/>
              </a:ext>
            </a:extLst>
          </p:cNvPr>
          <p:cNvSpPr/>
          <p:nvPr/>
        </p:nvSpPr>
        <p:spPr>
          <a:xfrm>
            <a:off x="8366746" y="895456"/>
            <a:ext cx="518091"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FF0000"/>
                </a:solidFill>
                <a:latin typeface="Myriad Pro" panose="020B0503030403020204" pitchFamily="34" charset="0"/>
              </a:rPr>
              <a:t>50</a:t>
            </a:r>
            <a:endParaRPr lang="en-GB" sz="2400" dirty="0">
              <a:solidFill>
                <a:srgbClr val="FF0000"/>
              </a:solidFill>
              <a:latin typeface="Arial" panose="020B0604020202020204" pitchFamily="34" charset="0"/>
            </a:endParaRPr>
          </a:p>
        </p:txBody>
      </p:sp>
    </p:spTree>
    <p:extLst>
      <p:ext uri="{BB962C8B-B14F-4D97-AF65-F5344CB8AC3E}">
        <p14:creationId xmlns:p14="http://schemas.microsoft.com/office/powerpoint/2010/main" val="391869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500" fill="hold"/>
                                        <p:tgtEl>
                                          <p:spTgt spid="14"/>
                                        </p:tgtEl>
                                        <p:attrNameLst>
                                          <p:attrName>stroke.color</p:attrName>
                                        </p:attrNameLst>
                                      </p:cBhvr>
                                      <p:to>
                                        <a:schemeClr val="hlink"/>
                                      </p:to>
                                    </p:animClr>
                                    <p:set>
                                      <p:cBhvr>
                                        <p:cTn id="12" dur="500" fill="hold"/>
                                        <p:tgtEl>
                                          <p:spTgt spid="14"/>
                                        </p:tgtEl>
                                        <p:attrNameLst>
                                          <p:attrName>stroke.on</p:attrName>
                                        </p:attrNameLst>
                                      </p:cBhvr>
                                      <p:to>
                                        <p:strVal val="true"/>
                                      </p:to>
                                    </p:set>
                                  </p:childTnLst>
                                </p:cTn>
                              </p:par>
                              <p:par>
                                <p:cTn id="13" presetID="10" presetClass="exit" presetSubtype="0" fill="hold" grpId="0"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7" presetClass="emph" presetSubtype="2" fill="hold" nodeType="withEffect">
                                  <p:stCondLst>
                                    <p:cond delay="0"/>
                                  </p:stCondLst>
                                  <p:childTnLst>
                                    <p:animClr clrSpc="rgb" dir="cw">
                                      <p:cBhvr>
                                        <p:cTn id="20" dur="500" fill="hold"/>
                                        <p:tgtEl>
                                          <p:spTgt spid="21"/>
                                        </p:tgtEl>
                                        <p:attrNameLst>
                                          <p:attrName>stroke.color</p:attrName>
                                        </p:attrNameLst>
                                      </p:cBhvr>
                                      <p:to>
                                        <a:srgbClr val="FF0000"/>
                                      </p:to>
                                    </p:animClr>
                                    <p:set>
                                      <p:cBhvr>
                                        <p:cTn id="21" dur="500" fill="hold"/>
                                        <p:tgtEl>
                                          <p:spTgt spid="21"/>
                                        </p:tgtEl>
                                        <p:attrNameLst>
                                          <p:attrName>stroke.on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500" fill="hold"/>
                                        <p:tgtEl>
                                          <p:spTgt spid="21"/>
                                        </p:tgtEl>
                                        <p:attrNameLst>
                                          <p:attrName>stroke.color</p:attrName>
                                        </p:attrNameLst>
                                      </p:cBhvr>
                                      <p:to>
                                        <a:schemeClr val="hlink"/>
                                      </p:to>
                                    </p:animClr>
                                    <p:set>
                                      <p:cBhvr>
                                        <p:cTn id="31" dur="500" fill="hold"/>
                                        <p:tgtEl>
                                          <p:spTgt spid="21"/>
                                        </p:tgtEl>
                                        <p:attrNameLst>
                                          <p:attrName>stroke.on</p:attrName>
                                        </p:attrNameLst>
                                      </p:cBhvr>
                                      <p:to>
                                        <p:strVal val="true"/>
                                      </p:to>
                                    </p:set>
                                  </p:childTnLst>
                                </p:cTn>
                              </p:par>
                              <p:par>
                                <p:cTn id="32" presetID="10" presetClass="exit" presetSubtype="0" fill="hold" grpId="1" nodeType="with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7" presetClass="emph" presetSubtype="2" fill="hold" nodeType="withEffect">
                                  <p:stCondLst>
                                    <p:cond delay="0"/>
                                  </p:stCondLst>
                                  <p:childTnLst>
                                    <p:animClr clrSpc="rgb" dir="cw">
                                      <p:cBhvr>
                                        <p:cTn id="39" dur="500" fill="hold"/>
                                        <p:tgtEl>
                                          <p:spTgt spid="26"/>
                                        </p:tgtEl>
                                        <p:attrNameLst>
                                          <p:attrName>stroke.color</p:attrName>
                                        </p:attrNameLst>
                                      </p:cBhvr>
                                      <p:to>
                                        <a:srgbClr val="FF0000"/>
                                      </p:to>
                                    </p:animClr>
                                    <p:set>
                                      <p:cBhvr>
                                        <p:cTn id="40" dur="500" fill="hold"/>
                                        <p:tgtEl>
                                          <p:spTgt spid="26"/>
                                        </p:tgtEl>
                                        <p:attrNameLst>
                                          <p:attrName>stroke.on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7" presetClass="emph" presetSubtype="2" fill="hold" nodeType="clickEffect">
                                  <p:stCondLst>
                                    <p:cond delay="0"/>
                                  </p:stCondLst>
                                  <p:childTnLst>
                                    <p:animClr clrSpc="rgb" dir="cw">
                                      <p:cBhvr>
                                        <p:cTn id="49" dur="500" fill="hold"/>
                                        <p:tgtEl>
                                          <p:spTgt spid="26"/>
                                        </p:tgtEl>
                                        <p:attrNameLst>
                                          <p:attrName>stroke.color</p:attrName>
                                        </p:attrNameLst>
                                      </p:cBhvr>
                                      <p:to>
                                        <a:schemeClr val="hlink"/>
                                      </p:to>
                                    </p:animClr>
                                    <p:set>
                                      <p:cBhvr>
                                        <p:cTn id="50" dur="500" fill="hold"/>
                                        <p:tgtEl>
                                          <p:spTgt spid="26"/>
                                        </p:tgtEl>
                                        <p:attrNameLst>
                                          <p:attrName>stroke.on</p:attrName>
                                        </p:attrNameLst>
                                      </p:cBhvr>
                                      <p:to>
                                        <p:strVal val="true"/>
                                      </p:to>
                                    </p:set>
                                  </p:childTnLst>
                                </p:cTn>
                              </p:par>
                              <p:par>
                                <p:cTn id="51" presetID="10" presetClass="exit" presetSubtype="0" fill="hold" grpId="1" nodeType="withEffect">
                                  <p:stCondLst>
                                    <p:cond delay="0"/>
                                  </p:stCondLst>
                                  <p:childTnLst>
                                    <p:animEffect transition="out" filter="fade">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7" presetClass="emph" presetSubtype="2" fill="hold" nodeType="withEffect">
                                  <p:stCondLst>
                                    <p:cond delay="0"/>
                                  </p:stCondLst>
                                  <p:childTnLst>
                                    <p:animClr clrSpc="rgb" dir="cw">
                                      <p:cBhvr>
                                        <p:cTn id="58" dur="500" fill="hold"/>
                                        <p:tgtEl>
                                          <p:spTgt spid="29"/>
                                        </p:tgtEl>
                                        <p:attrNameLst>
                                          <p:attrName>stroke.color</p:attrName>
                                        </p:attrNameLst>
                                      </p:cBhvr>
                                      <p:to>
                                        <a:srgbClr val="FF0000"/>
                                      </p:to>
                                    </p:animClr>
                                    <p:set>
                                      <p:cBhvr>
                                        <p:cTn id="59" dur="500" fill="hold"/>
                                        <p:tgtEl>
                                          <p:spTgt spid="29"/>
                                        </p:tgtEl>
                                        <p:attrNameLst>
                                          <p:attrName>stroke.on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7" presetClass="emph" presetSubtype="2" fill="hold" nodeType="clickEffect">
                                  <p:stCondLst>
                                    <p:cond delay="0"/>
                                  </p:stCondLst>
                                  <p:childTnLst>
                                    <p:animClr clrSpc="rgb" dir="cw">
                                      <p:cBhvr>
                                        <p:cTn id="68" dur="500" fill="hold"/>
                                        <p:tgtEl>
                                          <p:spTgt spid="29"/>
                                        </p:tgtEl>
                                        <p:attrNameLst>
                                          <p:attrName>stroke.color</p:attrName>
                                        </p:attrNameLst>
                                      </p:cBhvr>
                                      <p:to>
                                        <a:schemeClr val="hlink"/>
                                      </p:to>
                                    </p:animClr>
                                    <p:set>
                                      <p:cBhvr>
                                        <p:cTn id="69" dur="500" fill="hold"/>
                                        <p:tgtEl>
                                          <p:spTgt spid="29"/>
                                        </p:tgtEl>
                                        <p:attrNameLst>
                                          <p:attrName>stroke.on</p:attrName>
                                        </p:attrNameLst>
                                      </p:cBhvr>
                                      <p:to>
                                        <p:strVal val="true"/>
                                      </p:to>
                                    </p:set>
                                  </p:childTnLst>
                                </p:cTn>
                              </p:par>
                            </p:childTnLst>
                          </p:cTn>
                        </p:par>
                        <p:par>
                          <p:cTn id="70" fill="hold">
                            <p:stCondLst>
                              <p:cond delay="500"/>
                            </p:stCondLst>
                            <p:childTnLst>
                              <p:par>
                                <p:cTn id="71" presetID="10" presetClass="exit" presetSubtype="0" fill="hold" grpId="1" nodeType="afterEffect">
                                  <p:stCondLst>
                                    <p:cond delay="20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grpId="2" nodeType="withEffect">
                                  <p:stCondLst>
                                    <p:cond delay="200"/>
                                  </p:stCondLst>
                                  <p:childTnLst>
                                    <p:animEffect transition="out" filter="fade">
                                      <p:cBhvr>
                                        <p:cTn id="75" dur="500"/>
                                        <p:tgtEl>
                                          <p:spTgt spid="15"/>
                                        </p:tgtEl>
                                      </p:cBhvr>
                                    </p:animEffect>
                                    <p:set>
                                      <p:cBhvr>
                                        <p:cTn id="76" dur="1" fill="hold">
                                          <p:stCondLst>
                                            <p:cond delay="499"/>
                                          </p:stCondLst>
                                        </p:cTn>
                                        <p:tgtEl>
                                          <p:spTgt spid="15"/>
                                        </p:tgtEl>
                                        <p:attrNameLst>
                                          <p:attrName>style.visibility</p:attrName>
                                        </p:attrNameLst>
                                      </p:cBhvr>
                                      <p:to>
                                        <p:strVal val="hidden"/>
                                      </p:to>
                                    </p:set>
                                  </p:childTnLst>
                                </p:cTn>
                              </p:par>
                              <p:par>
                                <p:cTn id="77" presetID="10" presetClass="exit" presetSubtype="0" fill="hold" grpId="2" nodeType="withEffect">
                                  <p:stCondLst>
                                    <p:cond delay="200"/>
                                  </p:stCondLst>
                                  <p:childTnLst>
                                    <p:animEffect transition="out" filter="fade">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par>
                                <p:cTn id="80" presetID="10" presetClass="exit" presetSubtype="0" fill="hold" grpId="1" nodeType="withEffect">
                                  <p:stCondLst>
                                    <p:cond delay="200"/>
                                  </p:stCondLst>
                                  <p:childTnLst>
                                    <p:animEffect transition="out" filter="fade">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par>
                                <p:cTn id="83" presetID="10" presetClass="exit" presetSubtype="0" fill="hold" grpId="0" nodeType="withEffect">
                                  <p:stCondLst>
                                    <p:cond delay="200"/>
                                  </p:stCondLst>
                                  <p:childTnLst>
                                    <p:animEffect transition="out" filter="fade">
                                      <p:cBhvr>
                                        <p:cTn id="84" dur="500"/>
                                        <p:tgtEl>
                                          <p:spTgt spid="3"/>
                                        </p:tgtEl>
                                      </p:cBhvr>
                                    </p:animEffect>
                                    <p:set>
                                      <p:cBhvr>
                                        <p:cTn id="85" dur="1" fill="hold">
                                          <p:stCondLst>
                                            <p:cond delay="499"/>
                                          </p:stCondLst>
                                        </p:cTn>
                                        <p:tgtEl>
                                          <p:spTgt spid="3"/>
                                        </p:tgtEl>
                                        <p:attrNameLst>
                                          <p:attrName>style.visibility</p:attrName>
                                        </p:attrNameLst>
                                      </p:cBhvr>
                                      <p:to>
                                        <p:strVal val="hidden"/>
                                      </p:to>
                                    </p:set>
                                  </p:childTnLst>
                                </p:cTn>
                              </p:par>
                              <p:par>
                                <p:cTn id="86" presetID="10" presetClass="exit" presetSubtype="0" fill="hold" grpId="0" nodeType="withEffect">
                                  <p:stCondLst>
                                    <p:cond delay="200"/>
                                  </p:stCondLst>
                                  <p:childTnLst>
                                    <p:animEffect transition="out" filter="fade">
                                      <p:cBhvr>
                                        <p:cTn id="87" dur="500"/>
                                        <p:tgtEl>
                                          <p:spTgt spid="13"/>
                                        </p:tgtEl>
                                      </p:cBhvr>
                                    </p:animEffect>
                                    <p:set>
                                      <p:cBhvr>
                                        <p:cTn id="8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7" grpId="0"/>
      <p:bldP spid="3" grpId="0"/>
      <p:bldP spid="7" grpId="0"/>
      <p:bldP spid="12" grpId="0"/>
      <p:bldP spid="12" grpId="1"/>
      <p:bldP spid="13" grpId="0"/>
      <p:bldP spid="15" grpId="0"/>
      <p:bldP spid="15" grpId="1"/>
      <p:bldP spid="15" grpId="2"/>
      <p:bldP spid="19" grpId="0"/>
      <p:bldP spid="19" grpId="1"/>
      <p:bldP spid="19" grpId="2"/>
      <p:bldP spid="20" grpId="0"/>
      <p:bldP spid="2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6,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54195408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6</a:t>
            </a:r>
            <a:r>
              <a:rPr lang="en-GB" sz="2400" b="1" i="0" u="none" strike="noStrike" dirty="0">
                <a:effectLst/>
              </a:rPr>
              <a:t>, Learning Outcome </a:t>
            </a:r>
            <a:r>
              <a:rPr lang="en-GB" sz="2400" b="1" dirty="0"/>
              <a:t>8</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1367280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objects can be shared equally</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6408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6,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96903426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24-27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737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FFCE16-9375-4684-9886-69D608EAC73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3:1</a:t>
            </a:r>
          </a:p>
        </p:txBody>
      </p:sp>
      <p:pic>
        <p:nvPicPr>
          <p:cNvPr id="4" name="Picture 3">
            <a:extLst>
              <a:ext uri="{FF2B5EF4-FFF2-40B4-BE49-F238E27FC236}">
                <a16:creationId xmlns:a16="http://schemas.microsoft.com/office/drawing/2014/main" id="{E4ED88BA-6599-46DC-BF3A-CA1356EB2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624" y="1666197"/>
            <a:ext cx="1584176" cy="4575150"/>
          </a:xfrm>
          <a:prstGeom prst="rect">
            <a:avLst/>
          </a:prstGeom>
        </p:spPr>
      </p:pic>
      <p:sp>
        <p:nvSpPr>
          <p:cNvPr id="5" name="Rectangle 4">
            <a:extLst>
              <a:ext uri="{FF2B5EF4-FFF2-40B4-BE49-F238E27FC236}">
                <a16:creationId xmlns:a16="http://schemas.microsoft.com/office/drawing/2014/main" id="{398F304D-EF92-4BCD-8E5B-8D426DD45C13}"/>
              </a:ext>
            </a:extLst>
          </p:cNvPr>
          <p:cNvSpPr/>
          <p:nvPr/>
        </p:nvSpPr>
        <p:spPr>
          <a:xfrm>
            <a:off x="1808465" y="834413"/>
            <a:ext cx="8897820" cy="461665"/>
          </a:xfrm>
          <a:prstGeom prst="rect">
            <a:avLst/>
          </a:prstGeom>
        </p:spPr>
        <p:txBody>
          <a:bodyPr wrap="none">
            <a:spAutoFit/>
          </a:bodyPr>
          <a:lstStyle/>
          <a:p>
            <a:pPr algn="ctr" eaLnBrk="0" fontAlgn="base" hangingPunct="0">
              <a:spcBef>
                <a:spcPct val="0"/>
              </a:spcBef>
              <a:spcAft>
                <a:spcPts val="80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20 </a:t>
            </a:r>
            <a:r>
              <a:rPr lang="en-US" sz="2400" dirty="0" err="1">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conkers</a:t>
            </a: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shared equally between 5 children. How many each?</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83334CA2-6D42-4B48-BA58-EB3E85030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2546" y="2492897"/>
            <a:ext cx="311618" cy="232185"/>
          </a:xfrm>
          <a:prstGeom prst="rect">
            <a:avLst/>
          </a:prstGeom>
        </p:spPr>
      </p:pic>
      <p:pic>
        <p:nvPicPr>
          <p:cNvPr id="10" name="Picture 9">
            <a:extLst>
              <a:ext uri="{FF2B5EF4-FFF2-40B4-BE49-F238E27FC236}">
                <a16:creationId xmlns:a16="http://schemas.microsoft.com/office/drawing/2014/main" id="{04B5DC06-5852-4216-95BB-31800D8B0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8915" y="3024206"/>
            <a:ext cx="311618" cy="232185"/>
          </a:xfrm>
          <a:prstGeom prst="rect">
            <a:avLst/>
          </a:prstGeom>
        </p:spPr>
      </p:pic>
      <p:pic>
        <p:nvPicPr>
          <p:cNvPr id="11" name="Picture 10">
            <a:extLst>
              <a:ext uri="{FF2B5EF4-FFF2-40B4-BE49-F238E27FC236}">
                <a16:creationId xmlns:a16="http://schemas.microsoft.com/office/drawing/2014/main" id="{1D1363D3-0B4C-481E-903F-4CA50A25C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106" y="2790077"/>
            <a:ext cx="311618" cy="232185"/>
          </a:xfrm>
          <a:prstGeom prst="rect">
            <a:avLst/>
          </a:prstGeom>
        </p:spPr>
      </p:pic>
      <p:pic>
        <p:nvPicPr>
          <p:cNvPr id="12" name="Picture 11">
            <a:extLst>
              <a:ext uri="{FF2B5EF4-FFF2-40B4-BE49-F238E27FC236}">
                <a16:creationId xmlns:a16="http://schemas.microsoft.com/office/drawing/2014/main" id="{F00CC41A-F0DB-4560-8EB7-5084A5CDF6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1566" y="3429596"/>
            <a:ext cx="311618" cy="232185"/>
          </a:xfrm>
          <a:prstGeom prst="rect">
            <a:avLst/>
          </a:prstGeom>
        </p:spPr>
      </p:pic>
      <p:pic>
        <p:nvPicPr>
          <p:cNvPr id="13" name="Picture 12">
            <a:extLst>
              <a:ext uri="{FF2B5EF4-FFF2-40B4-BE49-F238E27FC236}">
                <a16:creationId xmlns:a16="http://schemas.microsoft.com/office/drawing/2014/main" id="{D8654139-E1E4-4884-8B1B-BEB0CC7FF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0869" y="2356910"/>
            <a:ext cx="311618" cy="232185"/>
          </a:xfrm>
          <a:prstGeom prst="rect">
            <a:avLst/>
          </a:prstGeom>
        </p:spPr>
      </p:pic>
      <p:pic>
        <p:nvPicPr>
          <p:cNvPr id="14" name="Picture 13">
            <a:extLst>
              <a:ext uri="{FF2B5EF4-FFF2-40B4-BE49-F238E27FC236}">
                <a16:creationId xmlns:a16="http://schemas.microsoft.com/office/drawing/2014/main" id="{45D55EBA-C666-4C07-9537-6C0480D37A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8564" y="2837962"/>
            <a:ext cx="311618" cy="232185"/>
          </a:xfrm>
          <a:prstGeom prst="rect">
            <a:avLst/>
          </a:prstGeom>
        </p:spPr>
      </p:pic>
      <p:pic>
        <p:nvPicPr>
          <p:cNvPr id="15" name="Picture 14">
            <a:extLst>
              <a:ext uri="{FF2B5EF4-FFF2-40B4-BE49-F238E27FC236}">
                <a16:creationId xmlns:a16="http://schemas.microsoft.com/office/drawing/2014/main" id="{36EDFB0C-1C50-4A48-8A48-5704A171B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3352" y="2480033"/>
            <a:ext cx="311618" cy="232185"/>
          </a:xfrm>
          <a:prstGeom prst="rect">
            <a:avLst/>
          </a:prstGeom>
        </p:spPr>
      </p:pic>
      <p:pic>
        <p:nvPicPr>
          <p:cNvPr id="16" name="Picture 15">
            <a:extLst>
              <a:ext uri="{FF2B5EF4-FFF2-40B4-BE49-F238E27FC236}">
                <a16:creationId xmlns:a16="http://schemas.microsoft.com/office/drawing/2014/main" id="{5A157BF4-C36D-4AD1-A031-0708762D8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2127" y="3148807"/>
            <a:ext cx="311618" cy="232185"/>
          </a:xfrm>
          <a:prstGeom prst="rect">
            <a:avLst/>
          </a:prstGeom>
        </p:spPr>
      </p:pic>
      <p:pic>
        <p:nvPicPr>
          <p:cNvPr id="17" name="Picture 16">
            <a:extLst>
              <a:ext uri="{FF2B5EF4-FFF2-40B4-BE49-F238E27FC236}">
                <a16:creationId xmlns:a16="http://schemas.microsoft.com/office/drawing/2014/main" id="{5CCDA771-3100-43D1-B899-5EA789D7DE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0964" y="3344520"/>
            <a:ext cx="311618" cy="232185"/>
          </a:xfrm>
          <a:prstGeom prst="rect">
            <a:avLst/>
          </a:prstGeom>
        </p:spPr>
      </p:pic>
      <p:pic>
        <p:nvPicPr>
          <p:cNvPr id="18" name="Picture 17">
            <a:extLst>
              <a:ext uri="{FF2B5EF4-FFF2-40B4-BE49-F238E27FC236}">
                <a16:creationId xmlns:a16="http://schemas.microsoft.com/office/drawing/2014/main" id="{57206D1F-EEBA-4268-A609-16608F7A7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3143" y="3669342"/>
            <a:ext cx="311618" cy="232185"/>
          </a:xfrm>
          <a:prstGeom prst="rect">
            <a:avLst/>
          </a:prstGeom>
        </p:spPr>
      </p:pic>
      <p:pic>
        <p:nvPicPr>
          <p:cNvPr id="19" name="Picture 18">
            <a:extLst>
              <a:ext uri="{FF2B5EF4-FFF2-40B4-BE49-F238E27FC236}">
                <a16:creationId xmlns:a16="http://schemas.microsoft.com/office/drawing/2014/main" id="{A583CC46-0BCA-4A48-9B5A-B4367C619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500" y="3814408"/>
            <a:ext cx="311618" cy="232185"/>
          </a:xfrm>
          <a:prstGeom prst="rect">
            <a:avLst/>
          </a:prstGeom>
        </p:spPr>
      </p:pic>
      <p:pic>
        <p:nvPicPr>
          <p:cNvPr id="20" name="Picture 19">
            <a:extLst>
              <a:ext uri="{FF2B5EF4-FFF2-40B4-BE49-F238E27FC236}">
                <a16:creationId xmlns:a16="http://schemas.microsoft.com/office/drawing/2014/main" id="{E83A17FB-D427-4619-8FBE-EE26450B9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1830" y="4035232"/>
            <a:ext cx="311618" cy="232185"/>
          </a:xfrm>
          <a:prstGeom prst="rect">
            <a:avLst/>
          </a:prstGeom>
        </p:spPr>
      </p:pic>
      <p:pic>
        <p:nvPicPr>
          <p:cNvPr id="21" name="Picture 20">
            <a:extLst>
              <a:ext uri="{FF2B5EF4-FFF2-40B4-BE49-F238E27FC236}">
                <a16:creationId xmlns:a16="http://schemas.microsoft.com/office/drawing/2014/main" id="{A73BE010-B502-4396-9C55-273BB7960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7193" y="4260626"/>
            <a:ext cx="311618" cy="232185"/>
          </a:xfrm>
          <a:prstGeom prst="rect">
            <a:avLst/>
          </a:prstGeom>
        </p:spPr>
      </p:pic>
      <p:pic>
        <p:nvPicPr>
          <p:cNvPr id="22" name="Picture 21">
            <a:extLst>
              <a:ext uri="{FF2B5EF4-FFF2-40B4-BE49-F238E27FC236}">
                <a16:creationId xmlns:a16="http://schemas.microsoft.com/office/drawing/2014/main" id="{AFCD0284-55C7-42AE-9D03-8E02CA3AC5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1882" y="3312908"/>
            <a:ext cx="311618" cy="232185"/>
          </a:xfrm>
          <a:prstGeom prst="rect">
            <a:avLst/>
          </a:prstGeom>
        </p:spPr>
      </p:pic>
      <p:pic>
        <p:nvPicPr>
          <p:cNvPr id="23" name="Picture 22">
            <a:extLst>
              <a:ext uri="{FF2B5EF4-FFF2-40B4-BE49-F238E27FC236}">
                <a16:creationId xmlns:a16="http://schemas.microsoft.com/office/drawing/2014/main" id="{4356425E-ECAE-4567-9EE6-91A5D4942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979" y="2734622"/>
            <a:ext cx="311618" cy="232185"/>
          </a:xfrm>
          <a:prstGeom prst="rect">
            <a:avLst/>
          </a:prstGeom>
        </p:spPr>
      </p:pic>
      <p:pic>
        <p:nvPicPr>
          <p:cNvPr id="24" name="Picture 23">
            <a:extLst>
              <a:ext uri="{FF2B5EF4-FFF2-40B4-BE49-F238E27FC236}">
                <a16:creationId xmlns:a16="http://schemas.microsoft.com/office/drawing/2014/main" id="{39638558-A265-4286-AE5E-5922A9ACA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755" y="4169834"/>
            <a:ext cx="311618" cy="232185"/>
          </a:xfrm>
          <a:prstGeom prst="rect">
            <a:avLst/>
          </a:prstGeom>
        </p:spPr>
      </p:pic>
      <p:pic>
        <p:nvPicPr>
          <p:cNvPr id="25" name="Picture 24">
            <a:extLst>
              <a:ext uri="{FF2B5EF4-FFF2-40B4-BE49-F238E27FC236}">
                <a16:creationId xmlns:a16="http://schemas.microsoft.com/office/drawing/2014/main" id="{42BAD21B-2D3C-4F36-8968-16DFFFE6D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9834" y="3591945"/>
            <a:ext cx="311618" cy="232185"/>
          </a:xfrm>
          <a:prstGeom prst="rect">
            <a:avLst/>
          </a:prstGeom>
        </p:spPr>
      </p:pic>
      <p:pic>
        <p:nvPicPr>
          <p:cNvPr id="26" name="Picture 25">
            <a:extLst>
              <a:ext uri="{FF2B5EF4-FFF2-40B4-BE49-F238E27FC236}">
                <a16:creationId xmlns:a16="http://schemas.microsoft.com/office/drawing/2014/main" id="{5F9F47A9-60A5-4902-BF63-8001E28367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0936" y="2913789"/>
            <a:ext cx="311618" cy="232185"/>
          </a:xfrm>
          <a:prstGeom prst="rect">
            <a:avLst/>
          </a:prstGeom>
        </p:spPr>
      </p:pic>
      <p:pic>
        <p:nvPicPr>
          <p:cNvPr id="27" name="Picture 26">
            <a:extLst>
              <a:ext uri="{FF2B5EF4-FFF2-40B4-BE49-F238E27FC236}">
                <a16:creationId xmlns:a16="http://schemas.microsoft.com/office/drawing/2014/main" id="{44C20D07-AA62-4A8F-BA5F-5CF94046B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6458" y="2384424"/>
            <a:ext cx="311618" cy="232185"/>
          </a:xfrm>
          <a:prstGeom prst="rect">
            <a:avLst/>
          </a:prstGeom>
        </p:spPr>
      </p:pic>
      <p:pic>
        <p:nvPicPr>
          <p:cNvPr id="28" name="Picture 27">
            <a:extLst>
              <a:ext uri="{FF2B5EF4-FFF2-40B4-BE49-F238E27FC236}">
                <a16:creationId xmlns:a16="http://schemas.microsoft.com/office/drawing/2014/main" id="{03063A36-EECE-4335-9350-75427B92E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0838" y="4218228"/>
            <a:ext cx="311618" cy="232185"/>
          </a:xfrm>
          <a:prstGeom prst="rect">
            <a:avLst/>
          </a:prstGeom>
        </p:spPr>
      </p:pic>
      <p:sp>
        <p:nvSpPr>
          <p:cNvPr id="65" name="Rectangle 64">
            <a:extLst>
              <a:ext uri="{FF2B5EF4-FFF2-40B4-BE49-F238E27FC236}">
                <a16:creationId xmlns:a16="http://schemas.microsoft.com/office/drawing/2014/main" id="{D7F71A0E-8F11-4D40-8FA1-6D2CA290FB21}"/>
              </a:ext>
            </a:extLst>
          </p:cNvPr>
          <p:cNvSpPr/>
          <p:nvPr/>
        </p:nvSpPr>
        <p:spPr>
          <a:xfrm>
            <a:off x="4722099" y="3699667"/>
            <a:ext cx="3657541"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Each child gets 4 conkers.</a:t>
            </a:r>
            <a:endParaRPr lang="en-GB" sz="2400" dirty="0">
              <a:solidFill>
                <a:srgbClr val="000000"/>
              </a:solidFill>
              <a:latin typeface="Myriad Pro" panose="020B0503030403020204" pitchFamily="34" charset="0"/>
            </a:endParaRPr>
          </a:p>
        </p:txBody>
      </p:sp>
      <p:pic>
        <p:nvPicPr>
          <p:cNvPr id="33" name="Picture 32">
            <a:extLst>
              <a:ext uri="{FF2B5EF4-FFF2-40B4-BE49-F238E27FC236}">
                <a16:creationId xmlns:a16="http://schemas.microsoft.com/office/drawing/2014/main" id="{3CF7EFA6-853B-49CE-B928-8E6F1FC99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0728" y="2686375"/>
            <a:ext cx="311618" cy="232185"/>
          </a:xfrm>
          <a:prstGeom prst="rect">
            <a:avLst/>
          </a:prstGeom>
        </p:spPr>
      </p:pic>
      <p:pic>
        <p:nvPicPr>
          <p:cNvPr id="34" name="Picture 33">
            <a:extLst>
              <a:ext uri="{FF2B5EF4-FFF2-40B4-BE49-F238E27FC236}">
                <a16:creationId xmlns:a16="http://schemas.microsoft.com/office/drawing/2014/main" id="{4D5413E3-E8FF-4615-AE78-9ED8A8559D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9745" y="2838775"/>
            <a:ext cx="311618" cy="232185"/>
          </a:xfrm>
          <a:prstGeom prst="rect">
            <a:avLst/>
          </a:prstGeom>
        </p:spPr>
      </p:pic>
      <p:pic>
        <p:nvPicPr>
          <p:cNvPr id="35" name="Picture 34">
            <a:extLst>
              <a:ext uri="{FF2B5EF4-FFF2-40B4-BE49-F238E27FC236}">
                <a16:creationId xmlns:a16="http://schemas.microsoft.com/office/drawing/2014/main" id="{4D051C0A-D296-4497-92BF-485904E0E4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3801" y="2990340"/>
            <a:ext cx="311618" cy="232185"/>
          </a:xfrm>
          <a:prstGeom prst="rect">
            <a:avLst/>
          </a:prstGeom>
        </p:spPr>
      </p:pic>
      <p:pic>
        <p:nvPicPr>
          <p:cNvPr id="36" name="Picture 35">
            <a:extLst>
              <a:ext uri="{FF2B5EF4-FFF2-40B4-BE49-F238E27FC236}">
                <a16:creationId xmlns:a16="http://schemas.microsoft.com/office/drawing/2014/main" id="{C1CDC91C-A41C-4D85-8F7B-8B4A20390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2818" y="3142740"/>
            <a:ext cx="311618" cy="232185"/>
          </a:xfrm>
          <a:prstGeom prst="rect">
            <a:avLst/>
          </a:prstGeom>
        </p:spPr>
      </p:pic>
      <p:pic>
        <p:nvPicPr>
          <p:cNvPr id="49" name="Picture 48">
            <a:extLst>
              <a:ext uri="{FF2B5EF4-FFF2-40B4-BE49-F238E27FC236}">
                <a16:creationId xmlns:a16="http://schemas.microsoft.com/office/drawing/2014/main" id="{A484F1E4-930E-4182-9A93-21A1C82CD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3471" y="1776944"/>
            <a:ext cx="311618" cy="232185"/>
          </a:xfrm>
          <a:prstGeom prst="rect">
            <a:avLst/>
          </a:prstGeom>
        </p:spPr>
      </p:pic>
      <p:pic>
        <p:nvPicPr>
          <p:cNvPr id="50" name="Picture 49">
            <a:extLst>
              <a:ext uri="{FF2B5EF4-FFF2-40B4-BE49-F238E27FC236}">
                <a16:creationId xmlns:a16="http://schemas.microsoft.com/office/drawing/2014/main" id="{EF640C0B-731B-4F68-8A20-61DE22385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2488" y="1929344"/>
            <a:ext cx="311618" cy="232185"/>
          </a:xfrm>
          <a:prstGeom prst="rect">
            <a:avLst/>
          </a:prstGeom>
        </p:spPr>
      </p:pic>
      <p:pic>
        <p:nvPicPr>
          <p:cNvPr id="51" name="Picture 50">
            <a:extLst>
              <a:ext uri="{FF2B5EF4-FFF2-40B4-BE49-F238E27FC236}">
                <a16:creationId xmlns:a16="http://schemas.microsoft.com/office/drawing/2014/main" id="{6041F88E-FE3C-4B41-A8DC-1306C2C7B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544" y="2080909"/>
            <a:ext cx="311618" cy="232185"/>
          </a:xfrm>
          <a:prstGeom prst="rect">
            <a:avLst/>
          </a:prstGeom>
        </p:spPr>
      </p:pic>
      <p:pic>
        <p:nvPicPr>
          <p:cNvPr id="52" name="Picture 51">
            <a:extLst>
              <a:ext uri="{FF2B5EF4-FFF2-40B4-BE49-F238E27FC236}">
                <a16:creationId xmlns:a16="http://schemas.microsoft.com/office/drawing/2014/main" id="{D76B2E3D-F67C-472C-B649-1D9850F01B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561" y="2233309"/>
            <a:ext cx="311618" cy="232185"/>
          </a:xfrm>
          <a:prstGeom prst="rect">
            <a:avLst/>
          </a:prstGeom>
        </p:spPr>
      </p:pic>
      <p:pic>
        <p:nvPicPr>
          <p:cNvPr id="53" name="Picture 52">
            <a:extLst>
              <a:ext uri="{FF2B5EF4-FFF2-40B4-BE49-F238E27FC236}">
                <a16:creationId xmlns:a16="http://schemas.microsoft.com/office/drawing/2014/main" id="{3FD63CC5-6AE9-4E79-BB12-A24775F7F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8165" y="3606316"/>
            <a:ext cx="311618" cy="232185"/>
          </a:xfrm>
          <a:prstGeom prst="rect">
            <a:avLst/>
          </a:prstGeom>
        </p:spPr>
      </p:pic>
      <p:pic>
        <p:nvPicPr>
          <p:cNvPr id="54" name="Picture 53">
            <a:extLst>
              <a:ext uri="{FF2B5EF4-FFF2-40B4-BE49-F238E27FC236}">
                <a16:creationId xmlns:a16="http://schemas.microsoft.com/office/drawing/2014/main" id="{D2E867F0-AB78-460D-9F82-17657606AE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7182" y="3758716"/>
            <a:ext cx="311618" cy="232185"/>
          </a:xfrm>
          <a:prstGeom prst="rect">
            <a:avLst/>
          </a:prstGeom>
        </p:spPr>
      </p:pic>
      <p:pic>
        <p:nvPicPr>
          <p:cNvPr id="55" name="Picture 54">
            <a:extLst>
              <a:ext uri="{FF2B5EF4-FFF2-40B4-BE49-F238E27FC236}">
                <a16:creationId xmlns:a16="http://schemas.microsoft.com/office/drawing/2014/main" id="{8B0D0B45-19EA-4D32-B476-9BBDB93D5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1238" y="3910281"/>
            <a:ext cx="311618" cy="232185"/>
          </a:xfrm>
          <a:prstGeom prst="rect">
            <a:avLst/>
          </a:prstGeom>
        </p:spPr>
      </p:pic>
      <p:pic>
        <p:nvPicPr>
          <p:cNvPr id="56" name="Picture 55">
            <a:extLst>
              <a:ext uri="{FF2B5EF4-FFF2-40B4-BE49-F238E27FC236}">
                <a16:creationId xmlns:a16="http://schemas.microsoft.com/office/drawing/2014/main" id="{BBE77B97-F879-4372-988C-44D7D4892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0255" y="4062681"/>
            <a:ext cx="311618" cy="232185"/>
          </a:xfrm>
          <a:prstGeom prst="rect">
            <a:avLst/>
          </a:prstGeom>
        </p:spPr>
      </p:pic>
      <p:pic>
        <p:nvPicPr>
          <p:cNvPr id="57" name="Picture 56">
            <a:extLst>
              <a:ext uri="{FF2B5EF4-FFF2-40B4-BE49-F238E27FC236}">
                <a16:creationId xmlns:a16="http://schemas.microsoft.com/office/drawing/2014/main" id="{61C3810F-9266-4108-95CF-AA7515D78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161" y="4533394"/>
            <a:ext cx="311618" cy="232185"/>
          </a:xfrm>
          <a:prstGeom prst="rect">
            <a:avLst/>
          </a:prstGeom>
        </p:spPr>
      </p:pic>
      <p:pic>
        <p:nvPicPr>
          <p:cNvPr id="58" name="Picture 57">
            <a:extLst>
              <a:ext uri="{FF2B5EF4-FFF2-40B4-BE49-F238E27FC236}">
                <a16:creationId xmlns:a16="http://schemas.microsoft.com/office/drawing/2014/main" id="{5B3DAEF7-C767-42F8-B159-F73824816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178" y="4685794"/>
            <a:ext cx="311618" cy="232185"/>
          </a:xfrm>
          <a:prstGeom prst="rect">
            <a:avLst/>
          </a:prstGeom>
        </p:spPr>
      </p:pic>
      <p:pic>
        <p:nvPicPr>
          <p:cNvPr id="59" name="Picture 58">
            <a:extLst>
              <a:ext uri="{FF2B5EF4-FFF2-40B4-BE49-F238E27FC236}">
                <a16:creationId xmlns:a16="http://schemas.microsoft.com/office/drawing/2014/main" id="{F9188E8B-C5D7-4952-BD9F-726DAED95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234" y="4837359"/>
            <a:ext cx="311618" cy="232185"/>
          </a:xfrm>
          <a:prstGeom prst="rect">
            <a:avLst/>
          </a:prstGeom>
        </p:spPr>
      </p:pic>
      <p:pic>
        <p:nvPicPr>
          <p:cNvPr id="60" name="Picture 59">
            <a:extLst>
              <a:ext uri="{FF2B5EF4-FFF2-40B4-BE49-F238E27FC236}">
                <a16:creationId xmlns:a16="http://schemas.microsoft.com/office/drawing/2014/main" id="{67F7E01B-F3C8-4132-83A5-D8EE37D84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2251" y="4989759"/>
            <a:ext cx="311618" cy="232185"/>
          </a:xfrm>
          <a:prstGeom prst="rect">
            <a:avLst/>
          </a:prstGeom>
        </p:spPr>
      </p:pic>
      <p:pic>
        <p:nvPicPr>
          <p:cNvPr id="61" name="Picture 60">
            <a:extLst>
              <a:ext uri="{FF2B5EF4-FFF2-40B4-BE49-F238E27FC236}">
                <a16:creationId xmlns:a16="http://schemas.microsoft.com/office/drawing/2014/main" id="{C2A67FBB-23E2-43C1-9CB8-4D5AF371D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0256" y="5458056"/>
            <a:ext cx="311618" cy="232185"/>
          </a:xfrm>
          <a:prstGeom prst="rect">
            <a:avLst/>
          </a:prstGeom>
        </p:spPr>
      </p:pic>
      <p:pic>
        <p:nvPicPr>
          <p:cNvPr id="62" name="Picture 61">
            <a:extLst>
              <a:ext uri="{FF2B5EF4-FFF2-40B4-BE49-F238E27FC236}">
                <a16:creationId xmlns:a16="http://schemas.microsoft.com/office/drawing/2014/main" id="{9ED8AE84-551E-4270-A4A2-DB9987E68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9273" y="5610456"/>
            <a:ext cx="311618" cy="232185"/>
          </a:xfrm>
          <a:prstGeom prst="rect">
            <a:avLst/>
          </a:prstGeom>
        </p:spPr>
      </p:pic>
      <p:pic>
        <p:nvPicPr>
          <p:cNvPr id="63" name="Picture 62">
            <a:extLst>
              <a:ext uri="{FF2B5EF4-FFF2-40B4-BE49-F238E27FC236}">
                <a16:creationId xmlns:a16="http://schemas.microsoft.com/office/drawing/2014/main" id="{84E76FCE-D2B5-4DFD-B0C2-39621B333E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3329" y="5762021"/>
            <a:ext cx="311618" cy="232185"/>
          </a:xfrm>
          <a:prstGeom prst="rect">
            <a:avLst/>
          </a:prstGeom>
        </p:spPr>
      </p:pic>
      <p:pic>
        <p:nvPicPr>
          <p:cNvPr id="64" name="Picture 63">
            <a:extLst>
              <a:ext uri="{FF2B5EF4-FFF2-40B4-BE49-F238E27FC236}">
                <a16:creationId xmlns:a16="http://schemas.microsoft.com/office/drawing/2014/main" id="{F988BDBB-E84B-4162-9015-140DBD2B7B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2346" y="5914421"/>
            <a:ext cx="311618" cy="232185"/>
          </a:xfrm>
          <a:prstGeom prst="rect">
            <a:avLst/>
          </a:prstGeom>
        </p:spPr>
      </p:pic>
    </p:spTree>
    <p:extLst>
      <p:ext uri="{BB962C8B-B14F-4D97-AF65-F5344CB8AC3E}">
        <p14:creationId xmlns:p14="http://schemas.microsoft.com/office/powerpoint/2010/main" val="210636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444 -3.7037E-7 L -0.13151 -0.18333 " pathEditMode="relative" rAng="0" ptsTypes="AA">
                                      <p:cBhvr>
                                        <p:cTn id="6" dur="2000" fill="hold"/>
                                        <p:tgtEl>
                                          <p:spTgt spid="10"/>
                                        </p:tgtEl>
                                        <p:attrNameLst>
                                          <p:attrName>ppt_x</p:attrName>
                                          <p:attrName>ppt_y</p:attrName>
                                        </p:attrNameLst>
                                      </p:cBhvr>
                                      <p:rCtr x="-8802" y="-916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450"/>
                                        <p:tgtEl>
                                          <p:spTgt spid="49"/>
                                        </p:tgtEl>
                                      </p:cBhvr>
                                    </p:animEffect>
                                  </p:childTnLst>
                                </p:cTn>
                              </p:par>
                              <p:par>
                                <p:cTn id="11" presetID="10" presetClass="exit" presetSubtype="0" fill="hold"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3.95833E-6 -2.22222E-6 L -0.18229 0.0301 " pathEditMode="relative" rAng="0" ptsTypes="AA">
                                      <p:cBhvr>
                                        <p:cTn id="17" dur="2000" fill="hold"/>
                                        <p:tgtEl>
                                          <p:spTgt spid="9"/>
                                        </p:tgtEl>
                                        <p:attrNameLst>
                                          <p:attrName>ppt_x</p:attrName>
                                          <p:attrName>ppt_y</p:attrName>
                                        </p:attrNameLst>
                                      </p:cBhvr>
                                      <p:rCtr x="-8698" y="1273"/>
                                    </p:animMotion>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125E-6 -4.44444E-6 L -0.15026 -0.00764 " pathEditMode="relative" rAng="0" ptsTypes="AA">
                                      <p:cBhvr>
                                        <p:cTn id="28" dur="2000" fill="hold"/>
                                        <p:tgtEl>
                                          <p:spTgt spid="18"/>
                                        </p:tgtEl>
                                        <p:attrNameLst>
                                          <p:attrName>ppt_x</p:attrName>
                                          <p:attrName>ppt_y</p:attrName>
                                        </p:attrNameLst>
                                      </p:cBhvr>
                                      <p:rCtr x="-7396" y="-324"/>
                                    </p:animMotion>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400"/>
                                        <p:tgtEl>
                                          <p:spTgt spid="53"/>
                                        </p:tgtEl>
                                      </p:cBhvr>
                                    </p:animEffect>
                                  </p:childTnLst>
                                </p:cTn>
                              </p:par>
                              <p:par>
                                <p:cTn id="33" presetID="10" presetClass="exit" presetSubtype="0" fill="hold" nodeType="with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0.00287 -4.44444E-6 L -0.17682 0.04769 " pathEditMode="relative" rAng="0" ptsTypes="AA">
                                      <p:cBhvr>
                                        <p:cTn id="39" dur="2000" fill="hold"/>
                                        <p:tgtEl>
                                          <p:spTgt spid="28"/>
                                        </p:tgtEl>
                                        <p:attrNameLst>
                                          <p:attrName>ppt_x</p:attrName>
                                          <p:attrName>ppt_y</p:attrName>
                                        </p:attrNameLst>
                                      </p:cBhvr>
                                      <p:rCtr x="-8698" y="2384"/>
                                    </p:animMotion>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0" presetClass="exit" presetSubtype="0" fill="hold" nodeType="withEffect">
                                  <p:stCondLst>
                                    <p:cond delay="0"/>
                                  </p:stCondLst>
                                  <p:childTnLst>
                                    <p:animEffect transition="out" filter="fade">
                                      <p:cBhvr>
                                        <p:cTn id="45" dur="450"/>
                                        <p:tgtEl>
                                          <p:spTgt spid="28"/>
                                        </p:tgtEl>
                                      </p:cBhvr>
                                    </p:animEffect>
                                    <p:set>
                                      <p:cBhvr>
                                        <p:cTn id="46" dur="1" fill="hold">
                                          <p:stCondLst>
                                            <p:cond delay="449"/>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2.08333E-7 2.96296E-6 L -0.20976 0.29606 " pathEditMode="relative" rAng="0" ptsTypes="AA">
                                      <p:cBhvr>
                                        <p:cTn id="50" dur="2000" fill="hold"/>
                                        <p:tgtEl>
                                          <p:spTgt spid="12"/>
                                        </p:tgtEl>
                                        <p:attrNameLst>
                                          <p:attrName>ppt_x</p:attrName>
                                          <p:attrName>ppt_y</p:attrName>
                                        </p:attrNameLst>
                                      </p:cBhvr>
                                      <p:rCtr x="-10443" y="14722"/>
                                    </p:animMotion>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par>
                                <p:cTn id="55" presetID="10" presetClass="exit" presetSubtype="0" fill="hold" nodeType="with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2.5E-6 -2.96296E-6 L -0.1793 -0.12592 " pathEditMode="relative" rAng="0" ptsTypes="AA">
                                      <p:cBhvr>
                                        <p:cTn id="61" dur="2000" fill="hold"/>
                                        <p:tgtEl>
                                          <p:spTgt spid="11"/>
                                        </p:tgtEl>
                                        <p:attrNameLst>
                                          <p:attrName>ppt_x</p:attrName>
                                          <p:attrName>ppt_y</p:attrName>
                                        </p:attrNameLst>
                                      </p:cBhvr>
                                      <p:rCtr x="-8659" y="-6389"/>
                                    </p:animMotion>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xit" presetSubtype="0" fill="hold" nodeType="with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nodeType="clickEffect">
                                  <p:stCondLst>
                                    <p:cond delay="0"/>
                                  </p:stCondLst>
                                  <p:childTnLst>
                                    <p:animMotion origin="layout" path="M 2.5E-6 -4.07407E-6 L -0.2194 0.07014 " pathEditMode="relative" rAng="0" ptsTypes="AA">
                                      <p:cBhvr>
                                        <p:cTn id="72" dur="2000" fill="hold"/>
                                        <p:tgtEl>
                                          <p:spTgt spid="13"/>
                                        </p:tgtEl>
                                        <p:attrNameLst>
                                          <p:attrName>ppt_x</p:attrName>
                                          <p:attrName>ppt_y</p:attrName>
                                        </p:attrNameLst>
                                      </p:cBhvr>
                                      <p:rCtr x="-11198" y="3449"/>
                                    </p:animMotion>
                                  </p:childTnLst>
                                </p:cTn>
                              </p:par>
                            </p:childTnLst>
                          </p:cTn>
                        </p:par>
                        <p:par>
                          <p:cTn id="73" fill="hold">
                            <p:stCondLst>
                              <p:cond delay="2000"/>
                            </p:stCondLst>
                            <p:childTnLst>
                              <p:par>
                                <p:cTn id="74" presetID="10" presetClass="entr" presetSubtype="0" fill="hold"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par>
                                <p:cTn id="77" presetID="10" presetClass="exit" presetSubtype="0" fill="hold" nodeType="withEffect">
                                  <p:stCondLst>
                                    <p:cond delay="0"/>
                                  </p:stCondLst>
                                  <p:childTnLst>
                                    <p:animEffect transition="out" filter="fade">
                                      <p:cBhvr>
                                        <p:cTn id="78" dur="500"/>
                                        <p:tgtEl>
                                          <p:spTgt spid="13"/>
                                        </p:tgtEl>
                                      </p:cBhvr>
                                    </p:animEffect>
                                    <p:set>
                                      <p:cBhvr>
                                        <p:cTn id="79" dur="1" fill="hold">
                                          <p:stCondLst>
                                            <p:cond delay="499"/>
                                          </p:stCondLst>
                                        </p:cTn>
                                        <p:tgtEl>
                                          <p:spTgt spid="1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1.875E-6 -4.07407E-6 L -0.22331 0.13541 " pathEditMode="relative" rAng="0" ptsTypes="AA">
                                      <p:cBhvr>
                                        <p:cTn id="83" dur="2000" fill="hold"/>
                                        <p:tgtEl>
                                          <p:spTgt spid="14"/>
                                        </p:tgtEl>
                                        <p:attrNameLst>
                                          <p:attrName>ppt_x</p:attrName>
                                          <p:attrName>ppt_y</p:attrName>
                                        </p:attrNameLst>
                                      </p:cBhvr>
                                      <p:rCtr x="-11458" y="7106"/>
                                    </p:animMotion>
                                  </p:childTnLst>
                                </p:cTn>
                              </p:par>
                            </p:childTnLst>
                          </p:cTn>
                        </p:par>
                        <p:par>
                          <p:cTn id="84" fill="hold">
                            <p:stCondLst>
                              <p:cond delay="2000"/>
                            </p:stCondLst>
                            <p:childTnLst>
                              <p:par>
                                <p:cTn id="85" presetID="10" presetClass="entr" presetSubtype="0" fill="hold"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par>
                                <p:cTn id="88" presetID="10" presetClass="exit" presetSubtype="0" fill="hold" nodeType="with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path" presetSubtype="0" accel="50000" decel="50000" fill="hold" nodeType="clickEffect">
                                  <p:stCondLst>
                                    <p:cond delay="0"/>
                                  </p:stCondLst>
                                  <p:childTnLst>
                                    <p:animMotion origin="layout" path="M -6.25E-7 -2.08167E-17 L -0.22943 0.1956 " pathEditMode="relative" rAng="0" ptsTypes="AA">
                                      <p:cBhvr>
                                        <p:cTn id="94" dur="2000" fill="hold"/>
                                        <p:tgtEl>
                                          <p:spTgt spid="17"/>
                                        </p:tgtEl>
                                        <p:attrNameLst>
                                          <p:attrName>ppt_x</p:attrName>
                                          <p:attrName>ppt_y</p:attrName>
                                        </p:attrNameLst>
                                      </p:cBhvr>
                                      <p:rCtr x="-11628" y="10000"/>
                                    </p:animMotion>
                                  </p:childTnLst>
                                </p:cTn>
                              </p:par>
                            </p:childTnLst>
                          </p:cTn>
                        </p:par>
                        <p:par>
                          <p:cTn id="95" fill="hold">
                            <p:stCondLst>
                              <p:cond delay="2000"/>
                            </p:stCondLst>
                            <p:childTnLst>
                              <p:par>
                                <p:cTn id="96" presetID="10" presetClass="entr" presetSubtype="0" fill="hold" nodeType="after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500"/>
                                        <p:tgtEl>
                                          <p:spTgt spid="58"/>
                                        </p:tgtEl>
                                      </p:cBhvr>
                                    </p:animEffect>
                                  </p:childTnLst>
                                </p:cTn>
                              </p:par>
                              <p:par>
                                <p:cTn id="99" presetID="10" presetClass="exit" presetSubtype="0" fill="hold" nodeType="withEffect">
                                  <p:stCondLst>
                                    <p:cond delay="0"/>
                                  </p:stCondLst>
                                  <p:childTnLst>
                                    <p:animEffect transition="out" filter="fade">
                                      <p:cBhvr>
                                        <p:cTn id="100" dur="500"/>
                                        <p:tgtEl>
                                          <p:spTgt spid="17"/>
                                        </p:tgtEl>
                                      </p:cBhvr>
                                    </p:animEffect>
                                    <p:set>
                                      <p:cBhvr>
                                        <p:cTn id="101" dur="1" fill="hold">
                                          <p:stCondLst>
                                            <p:cond delay="499"/>
                                          </p:stCondLst>
                                        </p:cTn>
                                        <p:tgtEl>
                                          <p:spTgt spid="17"/>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path" presetSubtype="0" accel="50000" decel="50000" fill="hold" nodeType="clickEffect">
                                  <p:stCondLst>
                                    <p:cond delay="0"/>
                                  </p:stCondLst>
                                  <p:childTnLst>
                                    <p:animMotion origin="layout" path="M 1.45833E-6 -3.7037E-7 L -0.21081 0.22616 " pathEditMode="relative" rAng="0" ptsTypes="AA">
                                      <p:cBhvr>
                                        <p:cTn id="105" dur="2000" fill="hold"/>
                                        <p:tgtEl>
                                          <p:spTgt spid="20"/>
                                        </p:tgtEl>
                                        <p:attrNameLst>
                                          <p:attrName>ppt_x</p:attrName>
                                          <p:attrName>ppt_y</p:attrName>
                                        </p:attrNameLst>
                                      </p:cBhvr>
                                      <p:rCtr x="-10586" y="11481"/>
                                    </p:animMotion>
                                  </p:childTnLst>
                                </p:cTn>
                              </p:par>
                            </p:childTnLst>
                          </p:cTn>
                        </p:par>
                        <p:par>
                          <p:cTn id="106" fill="hold">
                            <p:stCondLst>
                              <p:cond delay="2000"/>
                            </p:stCondLst>
                            <p:childTnLst>
                              <p:par>
                                <p:cTn id="107" presetID="10" presetClass="entr" presetSubtype="0" fill="hold" nodeType="after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fade">
                                      <p:cBhvr>
                                        <p:cTn id="109" dur="500"/>
                                        <p:tgtEl>
                                          <p:spTgt spid="62"/>
                                        </p:tgtEl>
                                      </p:cBhvr>
                                    </p:animEffect>
                                  </p:childTnLst>
                                </p:cTn>
                              </p:par>
                              <p:par>
                                <p:cTn id="110" presetID="10" presetClass="exit" presetSubtype="0" fill="hold" nodeType="withEffect">
                                  <p:stCondLst>
                                    <p:cond delay="0"/>
                                  </p:stCondLst>
                                  <p:childTnLst>
                                    <p:animEffect transition="out" filter="fade">
                                      <p:cBhvr>
                                        <p:cTn id="111" dur="500"/>
                                        <p:tgtEl>
                                          <p:spTgt spid="20"/>
                                        </p:tgtEl>
                                      </p:cBhvr>
                                    </p:animEffect>
                                    <p:set>
                                      <p:cBhvr>
                                        <p:cTn id="112" dur="1" fill="hold">
                                          <p:stCondLst>
                                            <p:cond delay="499"/>
                                          </p:stCondLst>
                                        </p:cTn>
                                        <p:tgtEl>
                                          <p:spTgt spid="20"/>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42" presetClass="path" presetSubtype="0" accel="50000" decel="50000" fill="hold" nodeType="clickEffect">
                                  <p:stCondLst>
                                    <p:cond delay="0"/>
                                  </p:stCondLst>
                                  <p:childTnLst>
                                    <p:animMotion origin="layout" path="M 4.375E-6 4.07407E-6 L -0.29583 -0.05856 " pathEditMode="relative" rAng="0" ptsTypes="AA">
                                      <p:cBhvr>
                                        <p:cTn id="116" dur="2000" fill="hold"/>
                                        <p:tgtEl>
                                          <p:spTgt spid="15"/>
                                        </p:tgtEl>
                                        <p:attrNameLst>
                                          <p:attrName>ppt_x</p:attrName>
                                          <p:attrName>ppt_y</p:attrName>
                                        </p:attrNameLst>
                                      </p:cBhvr>
                                      <p:rCtr x="-14557" y="-3125"/>
                                    </p:animMotion>
                                  </p:childTnLst>
                                </p:cTn>
                              </p:par>
                            </p:childTnLst>
                          </p:cTn>
                        </p:par>
                        <p:par>
                          <p:cTn id="117" fill="hold">
                            <p:stCondLst>
                              <p:cond delay="2000"/>
                            </p:stCondLst>
                            <p:childTnLst>
                              <p:par>
                                <p:cTn id="118" presetID="10" presetClass="entr" presetSubtype="0"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500"/>
                                        <p:tgtEl>
                                          <p:spTgt spid="51"/>
                                        </p:tgtEl>
                                      </p:cBhvr>
                                    </p:animEffect>
                                  </p:childTnLst>
                                </p:cTn>
                              </p:par>
                              <p:par>
                                <p:cTn id="121" presetID="10" presetClass="exit" presetSubtype="0" fill="hold" nodeType="withEffect">
                                  <p:stCondLst>
                                    <p:cond delay="0"/>
                                  </p:stCondLst>
                                  <p:childTnLst>
                                    <p:animEffect transition="out" filter="fade">
                                      <p:cBhvr>
                                        <p:cTn id="122" dur="500"/>
                                        <p:tgtEl>
                                          <p:spTgt spid="15"/>
                                        </p:tgtEl>
                                      </p:cBhvr>
                                    </p:animEffect>
                                    <p:set>
                                      <p:cBhvr>
                                        <p:cTn id="123" dur="1" fill="hold">
                                          <p:stCondLst>
                                            <p:cond delay="499"/>
                                          </p:stCondLst>
                                        </p:cTn>
                                        <p:tgtEl>
                                          <p:spTgt spid="15"/>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42" presetClass="path" presetSubtype="0" accel="50000" decel="50000" fill="hold" nodeType="clickEffect">
                                  <p:stCondLst>
                                    <p:cond delay="0"/>
                                  </p:stCondLst>
                                  <p:childTnLst>
                                    <p:animMotion origin="layout" path="M -3.54167E-6 -3.7037E-6 L -0.30743 -0.02269 " pathEditMode="relative" rAng="0" ptsTypes="AA">
                                      <p:cBhvr>
                                        <p:cTn id="127" dur="2000" fill="hold"/>
                                        <p:tgtEl>
                                          <p:spTgt spid="16"/>
                                        </p:tgtEl>
                                        <p:attrNameLst>
                                          <p:attrName>ppt_x</p:attrName>
                                          <p:attrName>ppt_y</p:attrName>
                                        </p:attrNameLst>
                                      </p:cBhvr>
                                      <p:rCtr x="-15612" y="-1574"/>
                                    </p:animMotion>
                                  </p:childTnLst>
                                </p:cTn>
                              </p:par>
                            </p:childTnLst>
                          </p:cTn>
                        </p:par>
                        <p:par>
                          <p:cTn id="128" fill="hold">
                            <p:stCondLst>
                              <p:cond delay="2000"/>
                            </p:stCondLst>
                            <p:childTnLst>
                              <p:par>
                                <p:cTn id="129" presetID="10" presetClass="entr" presetSubtype="0" fill="hold"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500"/>
                                        <p:tgtEl>
                                          <p:spTgt spid="35"/>
                                        </p:tgtEl>
                                      </p:cBhvr>
                                    </p:animEffect>
                                  </p:childTnLst>
                                </p:cTn>
                              </p:par>
                              <p:par>
                                <p:cTn id="132" presetID="10" presetClass="exit" presetSubtype="0" fill="hold" nodeType="withEffect">
                                  <p:stCondLst>
                                    <p:cond delay="0"/>
                                  </p:stCondLst>
                                  <p:childTnLst>
                                    <p:animEffect transition="out" filter="fade">
                                      <p:cBhvr>
                                        <p:cTn id="133" dur="500"/>
                                        <p:tgtEl>
                                          <p:spTgt spid="16"/>
                                        </p:tgtEl>
                                      </p:cBhvr>
                                    </p:animEffect>
                                    <p:set>
                                      <p:cBhvr>
                                        <p:cTn id="134" dur="1" fill="hold">
                                          <p:stCondLst>
                                            <p:cond delay="499"/>
                                          </p:stCondLst>
                                        </p:cTn>
                                        <p:tgtEl>
                                          <p:spTgt spid="16"/>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42" presetClass="path" presetSubtype="0" accel="50000" decel="50000" fill="hold" nodeType="clickEffect">
                                  <p:stCondLst>
                                    <p:cond delay="0"/>
                                  </p:stCondLst>
                                  <p:childTnLst>
                                    <p:animMotion origin="layout" path="M 7.4051E-17 -2.59259E-6 L -0.29935 -0.05185 " pathEditMode="relative" rAng="0" ptsTypes="AA">
                                      <p:cBhvr>
                                        <p:cTn id="138" dur="2000" fill="hold"/>
                                        <p:tgtEl>
                                          <p:spTgt spid="21"/>
                                        </p:tgtEl>
                                        <p:attrNameLst>
                                          <p:attrName>ppt_x</p:attrName>
                                          <p:attrName>ppt_y</p:attrName>
                                        </p:attrNameLst>
                                      </p:cBhvr>
                                      <p:rCtr x="-15000" y="-2500"/>
                                    </p:animMotion>
                                  </p:childTnLst>
                                </p:cTn>
                              </p:par>
                            </p:childTnLst>
                          </p:cTn>
                        </p:par>
                        <p:par>
                          <p:cTn id="139" fill="hold">
                            <p:stCondLst>
                              <p:cond delay="2000"/>
                            </p:stCondLst>
                            <p:childTnLst>
                              <p:par>
                                <p:cTn id="140" presetID="10" presetClass="entr" presetSubtype="0" fill="hold" nodeType="afterEffect">
                                  <p:stCondLst>
                                    <p:cond delay="0"/>
                                  </p:stCondLst>
                                  <p:childTnLst>
                                    <p:set>
                                      <p:cBhvr>
                                        <p:cTn id="141" dur="1" fill="hold">
                                          <p:stCondLst>
                                            <p:cond delay="0"/>
                                          </p:stCondLst>
                                        </p:cTn>
                                        <p:tgtEl>
                                          <p:spTgt spid="55"/>
                                        </p:tgtEl>
                                        <p:attrNameLst>
                                          <p:attrName>style.visibility</p:attrName>
                                        </p:attrNameLst>
                                      </p:cBhvr>
                                      <p:to>
                                        <p:strVal val="visible"/>
                                      </p:to>
                                    </p:set>
                                    <p:animEffect transition="in" filter="fade">
                                      <p:cBhvr>
                                        <p:cTn id="142" dur="500"/>
                                        <p:tgtEl>
                                          <p:spTgt spid="55"/>
                                        </p:tgtEl>
                                      </p:cBhvr>
                                    </p:animEffect>
                                  </p:childTnLst>
                                </p:cTn>
                              </p:par>
                              <p:par>
                                <p:cTn id="143" presetID="10" presetClass="exit" presetSubtype="0" fill="hold" nodeType="withEffect">
                                  <p:stCondLst>
                                    <p:cond delay="0"/>
                                  </p:stCondLst>
                                  <p:childTnLst>
                                    <p:animEffect transition="out" filter="fade">
                                      <p:cBhvr>
                                        <p:cTn id="144" dur="500"/>
                                        <p:tgtEl>
                                          <p:spTgt spid="21"/>
                                        </p:tgtEl>
                                      </p:cBhvr>
                                    </p:animEffect>
                                    <p:set>
                                      <p:cBhvr>
                                        <p:cTn id="145" dur="1" fill="hold">
                                          <p:stCondLst>
                                            <p:cond delay="499"/>
                                          </p:stCondLst>
                                        </p:cTn>
                                        <p:tgtEl>
                                          <p:spTgt spid="21"/>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42" presetClass="path" presetSubtype="0" accel="50000" decel="50000" fill="hold" nodeType="clickEffect">
                                  <p:stCondLst>
                                    <p:cond delay="0"/>
                                  </p:stCondLst>
                                  <p:childTnLst>
                                    <p:animMotion origin="layout" path="M 3.75E-6 -4.07407E-6 L -0.34818 0.30579 " pathEditMode="relative" rAng="0" ptsTypes="AA">
                                      <p:cBhvr>
                                        <p:cTn id="149" dur="2000" fill="hold"/>
                                        <p:tgtEl>
                                          <p:spTgt spid="23"/>
                                        </p:tgtEl>
                                        <p:attrNameLst>
                                          <p:attrName>ppt_x</p:attrName>
                                          <p:attrName>ppt_y</p:attrName>
                                        </p:attrNameLst>
                                      </p:cBhvr>
                                      <p:rCtr x="-17279" y="15185"/>
                                    </p:animMotion>
                                  </p:childTnLst>
                                </p:cTn>
                              </p:par>
                            </p:childTnLst>
                          </p:cTn>
                        </p:par>
                        <p:par>
                          <p:cTn id="150" fill="hold">
                            <p:stCondLst>
                              <p:cond delay="2000"/>
                            </p:stCondLst>
                            <p:childTnLst>
                              <p:par>
                                <p:cTn id="151" presetID="10" presetClass="entr" presetSubtype="0" fill="hold"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500"/>
                                        <p:tgtEl>
                                          <p:spTgt spid="59"/>
                                        </p:tgtEl>
                                      </p:cBhvr>
                                    </p:animEffect>
                                  </p:childTnLst>
                                </p:cTn>
                              </p:par>
                              <p:par>
                                <p:cTn id="154" presetID="10" presetClass="exit" presetSubtype="0" fill="hold" nodeType="withEffect">
                                  <p:stCondLst>
                                    <p:cond delay="0"/>
                                  </p:stCondLst>
                                  <p:childTnLst>
                                    <p:animEffect transition="out" filter="fade">
                                      <p:cBhvr>
                                        <p:cTn id="155" dur="500"/>
                                        <p:tgtEl>
                                          <p:spTgt spid="23"/>
                                        </p:tgtEl>
                                      </p:cBhvr>
                                    </p:animEffect>
                                    <p:set>
                                      <p:cBhvr>
                                        <p:cTn id="156" dur="1" fill="hold">
                                          <p:stCondLst>
                                            <p:cond delay="499"/>
                                          </p:stCondLst>
                                        </p:cTn>
                                        <p:tgtEl>
                                          <p:spTgt spid="23"/>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42" presetClass="path" presetSubtype="0" accel="50000" decel="50000" fill="hold" nodeType="clickEffect">
                                  <p:stCondLst>
                                    <p:cond delay="0"/>
                                  </p:stCondLst>
                                  <p:childTnLst>
                                    <p:animMotion origin="layout" path="M 4.58333E-6 1.11111E-6 L -0.33282 0.28518 " pathEditMode="relative" rAng="0" ptsTypes="AA">
                                      <p:cBhvr>
                                        <p:cTn id="160" dur="2000" fill="hold"/>
                                        <p:tgtEl>
                                          <p:spTgt spid="19"/>
                                        </p:tgtEl>
                                        <p:attrNameLst>
                                          <p:attrName>ppt_x</p:attrName>
                                          <p:attrName>ppt_y</p:attrName>
                                        </p:attrNameLst>
                                      </p:cBhvr>
                                      <p:rCtr x="-16615" y="14097"/>
                                    </p:animMotion>
                                  </p:childTnLst>
                                </p:cTn>
                              </p:par>
                            </p:childTnLst>
                          </p:cTn>
                        </p:par>
                        <p:par>
                          <p:cTn id="161" fill="hold">
                            <p:stCondLst>
                              <p:cond delay="2000"/>
                            </p:stCondLst>
                            <p:childTnLst>
                              <p:par>
                                <p:cTn id="162" presetID="10" presetClass="entr" presetSubtype="0" fill="hold" nodeType="afterEffect">
                                  <p:stCondLst>
                                    <p:cond delay="0"/>
                                  </p:stCondLst>
                                  <p:childTnLst>
                                    <p:set>
                                      <p:cBhvr>
                                        <p:cTn id="163" dur="1" fill="hold">
                                          <p:stCondLst>
                                            <p:cond delay="0"/>
                                          </p:stCondLst>
                                        </p:cTn>
                                        <p:tgtEl>
                                          <p:spTgt spid="63"/>
                                        </p:tgtEl>
                                        <p:attrNameLst>
                                          <p:attrName>style.visibility</p:attrName>
                                        </p:attrNameLst>
                                      </p:cBhvr>
                                      <p:to>
                                        <p:strVal val="visible"/>
                                      </p:to>
                                    </p:set>
                                    <p:animEffect transition="in" filter="fade">
                                      <p:cBhvr>
                                        <p:cTn id="164" dur="500"/>
                                        <p:tgtEl>
                                          <p:spTgt spid="63"/>
                                        </p:tgtEl>
                                      </p:cBhvr>
                                    </p:animEffect>
                                  </p:childTnLst>
                                </p:cTn>
                              </p:par>
                              <p:par>
                                <p:cTn id="165" presetID="10" presetClass="exit" presetSubtype="0" fill="hold" nodeType="withEffect">
                                  <p:stCondLst>
                                    <p:cond delay="0"/>
                                  </p:stCondLst>
                                  <p:childTnLst>
                                    <p:animEffect transition="out" filter="fade">
                                      <p:cBhvr>
                                        <p:cTn id="166" dur="500"/>
                                        <p:tgtEl>
                                          <p:spTgt spid="19"/>
                                        </p:tgtEl>
                                      </p:cBhvr>
                                    </p:animEffect>
                                    <p:set>
                                      <p:cBhvr>
                                        <p:cTn id="167" dur="1" fill="hold">
                                          <p:stCondLst>
                                            <p:cond delay="499"/>
                                          </p:stCondLst>
                                        </p:cTn>
                                        <p:tgtEl>
                                          <p:spTgt spid="19"/>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42" presetClass="path" presetSubtype="0" accel="50000" decel="50000" fill="hold" nodeType="clickEffect">
                                  <p:stCondLst>
                                    <p:cond delay="0"/>
                                  </p:stCondLst>
                                  <p:childTnLst>
                                    <p:animMotion origin="layout" path="M 5E-6 2.96296E-6 L -0.34375 -0.02245 " pathEditMode="relative" rAng="0" ptsTypes="AA">
                                      <p:cBhvr>
                                        <p:cTn id="171" dur="2000" fill="hold"/>
                                        <p:tgtEl>
                                          <p:spTgt spid="27"/>
                                        </p:tgtEl>
                                        <p:attrNameLst>
                                          <p:attrName>ppt_x</p:attrName>
                                          <p:attrName>ppt_y</p:attrName>
                                        </p:attrNameLst>
                                      </p:cBhvr>
                                      <p:rCtr x="-17604" y="-995"/>
                                    </p:animMotion>
                                  </p:childTnLst>
                                </p:cTn>
                              </p:par>
                            </p:childTnLst>
                          </p:cTn>
                        </p:par>
                        <p:par>
                          <p:cTn id="172" fill="hold">
                            <p:stCondLst>
                              <p:cond delay="2000"/>
                            </p:stCondLst>
                            <p:childTnLst>
                              <p:par>
                                <p:cTn id="173" presetID="10" presetClass="entr" presetSubtype="0" fill="hold" nodeType="afterEffect">
                                  <p:stCondLst>
                                    <p:cond delay="0"/>
                                  </p:stCondLst>
                                  <p:childTnLst>
                                    <p:set>
                                      <p:cBhvr>
                                        <p:cTn id="174" dur="1" fill="hold">
                                          <p:stCondLst>
                                            <p:cond delay="0"/>
                                          </p:stCondLst>
                                        </p:cTn>
                                        <p:tgtEl>
                                          <p:spTgt spid="52"/>
                                        </p:tgtEl>
                                        <p:attrNameLst>
                                          <p:attrName>style.visibility</p:attrName>
                                        </p:attrNameLst>
                                      </p:cBhvr>
                                      <p:to>
                                        <p:strVal val="visible"/>
                                      </p:to>
                                    </p:set>
                                    <p:animEffect transition="in" filter="fade">
                                      <p:cBhvr>
                                        <p:cTn id="175" dur="500"/>
                                        <p:tgtEl>
                                          <p:spTgt spid="52"/>
                                        </p:tgtEl>
                                      </p:cBhvr>
                                    </p:animEffect>
                                  </p:childTnLst>
                                </p:cTn>
                              </p:par>
                              <p:par>
                                <p:cTn id="176" presetID="10" presetClass="exit" presetSubtype="0" fill="hold" nodeType="withEffect">
                                  <p:stCondLst>
                                    <p:cond delay="0"/>
                                  </p:stCondLst>
                                  <p:childTnLst>
                                    <p:animEffect transition="out" filter="fade">
                                      <p:cBhvr>
                                        <p:cTn id="177" dur="500"/>
                                        <p:tgtEl>
                                          <p:spTgt spid="27"/>
                                        </p:tgtEl>
                                      </p:cBhvr>
                                    </p:animEffect>
                                    <p:set>
                                      <p:cBhvr>
                                        <p:cTn id="178" dur="1" fill="hold">
                                          <p:stCondLst>
                                            <p:cond delay="499"/>
                                          </p:stCondLst>
                                        </p:cTn>
                                        <p:tgtEl>
                                          <p:spTgt spid="27"/>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42" presetClass="path" presetSubtype="0" accel="50000" decel="50000" fill="hold" nodeType="clickEffect">
                                  <p:stCondLst>
                                    <p:cond delay="0"/>
                                  </p:stCondLst>
                                  <p:childTnLst>
                                    <p:animMotion origin="layout" path="M -4.58333E-6 3.33333E-6 L -0.37461 0.03426 " pathEditMode="relative" rAng="0" ptsTypes="AA">
                                      <p:cBhvr>
                                        <p:cTn id="182" dur="2000" fill="hold"/>
                                        <p:tgtEl>
                                          <p:spTgt spid="26"/>
                                        </p:tgtEl>
                                        <p:attrNameLst>
                                          <p:attrName>ppt_x</p:attrName>
                                          <p:attrName>ppt_y</p:attrName>
                                        </p:attrNameLst>
                                      </p:cBhvr>
                                      <p:rCtr x="-18698" y="2014"/>
                                    </p:animMotion>
                                  </p:childTnLst>
                                </p:cTn>
                              </p:par>
                            </p:childTnLst>
                          </p:cTn>
                        </p:par>
                        <p:par>
                          <p:cTn id="183" fill="hold">
                            <p:stCondLst>
                              <p:cond delay="2000"/>
                            </p:stCondLst>
                            <p:childTnLst>
                              <p:par>
                                <p:cTn id="184" presetID="10" presetClass="entr" presetSubtype="0" fill="hold" nodeType="afterEffect">
                                  <p:stCondLst>
                                    <p:cond delay="0"/>
                                  </p:stCondLst>
                                  <p:childTnLst>
                                    <p:set>
                                      <p:cBhvr>
                                        <p:cTn id="185" dur="1" fill="hold">
                                          <p:stCondLst>
                                            <p:cond delay="0"/>
                                          </p:stCondLst>
                                        </p:cTn>
                                        <p:tgtEl>
                                          <p:spTgt spid="36"/>
                                        </p:tgtEl>
                                        <p:attrNameLst>
                                          <p:attrName>style.visibility</p:attrName>
                                        </p:attrNameLst>
                                      </p:cBhvr>
                                      <p:to>
                                        <p:strVal val="visible"/>
                                      </p:to>
                                    </p:set>
                                    <p:animEffect transition="in" filter="fade">
                                      <p:cBhvr>
                                        <p:cTn id="186" dur="500"/>
                                        <p:tgtEl>
                                          <p:spTgt spid="36"/>
                                        </p:tgtEl>
                                      </p:cBhvr>
                                    </p:animEffect>
                                  </p:childTnLst>
                                </p:cTn>
                              </p:par>
                              <p:par>
                                <p:cTn id="187" presetID="10" presetClass="exit" presetSubtype="0" fill="hold" nodeType="withEffect">
                                  <p:stCondLst>
                                    <p:cond delay="0"/>
                                  </p:stCondLst>
                                  <p:childTnLst>
                                    <p:animEffect transition="out" filter="fade">
                                      <p:cBhvr>
                                        <p:cTn id="188" dur="500"/>
                                        <p:tgtEl>
                                          <p:spTgt spid="26"/>
                                        </p:tgtEl>
                                      </p:cBhvr>
                                    </p:animEffect>
                                    <p:set>
                                      <p:cBhvr>
                                        <p:cTn id="189" dur="1" fill="hold">
                                          <p:stCondLst>
                                            <p:cond delay="499"/>
                                          </p:stCondLst>
                                        </p:cTn>
                                        <p:tgtEl>
                                          <p:spTgt spid="26"/>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42" presetClass="path" presetSubtype="0" accel="50000" decel="50000" fill="hold" nodeType="clickEffect">
                                  <p:stCondLst>
                                    <p:cond delay="0"/>
                                  </p:stCondLst>
                                  <p:childTnLst>
                                    <p:animMotion origin="layout" path="M -4.375E-6 1.85185E-6 L -0.34088 0.10926 " pathEditMode="relative" rAng="0" ptsTypes="AA">
                                      <p:cBhvr>
                                        <p:cTn id="193" dur="2000" fill="hold"/>
                                        <p:tgtEl>
                                          <p:spTgt spid="22"/>
                                        </p:tgtEl>
                                        <p:attrNameLst>
                                          <p:attrName>ppt_x</p:attrName>
                                          <p:attrName>ppt_y</p:attrName>
                                        </p:attrNameLst>
                                      </p:cBhvr>
                                      <p:rCtr x="-17044" y="5231"/>
                                    </p:animMotion>
                                  </p:childTnLst>
                                </p:cTn>
                              </p:par>
                            </p:childTnLst>
                          </p:cTn>
                        </p:par>
                        <p:par>
                          <p:cTn id="194" fill="hold">
                            <p:stCondLst>
                              <p:cond delay="2000"/>
                            </p:stCondLst>
                            <p:childTnLst>
                              <p:par>
                                <p:cTn id="195" presetID="10" presetClass="entr" presetSubtype="0" fill="hold" nodeType="afterEffect">
                                  <p:stCondLst>
                                    <p:cond delay="0"/>
                                  </p:stCondLst>
                                  <p:childTnLst>
                                    <p:set>
                                      <p:cBhvr>
                                        <p:cTn id="196" dur="1" fill="hold">
                                          <p:stCondLst>
                                            <p:cond delay="0"/>
                                          </p:stCondLst>
                                        </p:cTn>
                                        <p:tgtEl>
                                          <p:spTgt spid="56"/>
                                        </p:tgtEl>
                                        <p:attrNameLst>
                                          <p:attrName>style.visibility</p:attrName>
                                        </p:attrNameLst>
                                      </p:cBhvr>
                                      <p:to>
                                        <p:strVal val="visible"/>
                                      </p:to>
                                    </p:set>
                                    <p:animEffect transition="in" filter="fade">
                                      <p:cBhvr>
                                        <p:cTn id="197" dur="500"/>
                                        <p:tgtEl>
                                          <p:spTgt spid="56"/>
                                        </p:tgtEl>
                                      </p:cBhvr>
                                    </p:animEffect>
                                  </p:childTnLst>
                                </p:cTn>
                              </p:par>
                              <p:par>
                                <p:cTn id="198" presetID="10" presetClass="exit" presetSubtype="0" fill="hold" nodeType="withEffect">
                                  <p:stCondLst>
                                    <p:cond delay="0"/>
                                  </p:stCondLst>
                                  <p:childTnLst>
                                    <p:animEffect transition="out" filter="fade">
                                      <p:cBhvr>
                                        <p:cTn id="199" dur="500"/>
                                        <p:tgtEl>
                                          <p:spTgt spid="22"/>
                                        </p:tgtEl>
                                      </p:cBhvr>
                                    </p:animEffect>
                                    <p:set>
                                      <p:cBhvr>
                                        <p:cTn id="200" dur="1" fill="hold">
                                          <p:stCondLst>
                                            <p:cond delay="499"/>
                                          </p:stCondLst>
                                        </p:cTn>
                                        <p:tgtEl>
                                          <p:spTgt spid="22"/>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42" presetClass="path" presetSubtype="0" accel="50000" decel="50000" fill="hold" nodeType="clickEffect">
                                  <p:stCondLst>
                                    <p:cond delay="0"/>
                                  </p:stCondLst>
                                  <p:childTnLst>
                                    <p:animMotion origin="layout" path="M 3.95833E-6 1.48148E-6 L -0.38529 0.20301 " pathEditMode="relative" rAng="0" ptsTypes="AA">
                                      <p:cBhvr>
                                        <p:cTn id="204" dur="2000" fill="hold"/>
                                        <p:tgtEl>
                                          <p:spTgt spid="25"/>
                                        </p:tgtEl>
                                        <p:attrNameLst>
                                          <p:attrName>ppt_x</p:attrName>
                                          <p:attrName>ppt_y</p:attrName>
                                        </p:attrNameLst>
                                      </p:cBhvr>
                                      <p:rCtr x="-19297" y="10000"/>
                                    </p:animMotion>
                                  </p:childTnLst>
                                </p:cTn>
                              </p:par>
                            </p:childTnLst>
                          </p:cTn>
                        </p:par>
                        <p:par>
                          <p:cTn id="205" fill="hold">
                            <p:stCondLst>
                              <p:cond delay="2000"/>
                            </p:stCondLst>
                            <p:childTnLst>
                              <p:par>
                                <p:cTn id="206" presetID="10" presetClass="entr" presetSubtype="0" fill="hold" nodeType="afterEffect">
                                  <p:stCondLst>
                                    <p:cond delay="0"/>
                                  </p:stCondLst>
                                  <p:childTnLst>
                                    <p:set>
                                      <p:cBhvr>
                                        <p:cTn id="207" dur="1" fill="hold">
                                          <p:stCondLst>
                                            <p:cond delay="0"/>
                                          </p:stCondLst>
                                        </p:cTn>
                                        <p:tgtEl>
                                          <p:spTgt spid="60"/>
                                        </p:tgtEl>
                                        <p:attrNameLst>
                                          <p:attrName>style.visibility</p:attrName>
                                        </p:attrNameLst>
                                      </p:cBhvr>
                                      <p:to>
                                        <p:strVal val="visible"/>
                                      </p:to>
                                    </p:set>
                                    <p:animEffect transition="in" filter="fade">
                                      <p:cBhvr>
                                        <p:cTn id="208" dur="500"/>
                                        <p:tgtEl>
                                          <p:spTgt spid="60"/>
                                        </p:tgtEl>
                                      </p:cBhvr>
                                    </p:animEffect>
                                  </p:childTnLst>
                                </p:cTn>
                              </p:par>
                              <p:par>
                                <p:cTn id="209" presetID="10" presetClass="exit" presetSubtype="0" fill="hold" nodeType="withEffect">
                                  <p:stCondLst>
                                    <p:cond delay="0"/>
                                  </p:stCondLst>
                                  <p:childTnLst>
                                    <p:animEffect transition="out" filter="fade">
                                      <p:cBhvr>
                                        <p:cTn id="210" dur="500"/>
                                        <p:tgtEl>
                                          <p:spTgt spid="25"/>
                                        </p:tgtEl>
                                      </p:cBhvr>
                                    </p:animEffect>
                                    <p:set>
                                      <p:cBhvr>
                                        <p:cTn id="211" dur="1" fill="hold">
                                          <p:stCondLst>
                                            <p:cond delay="499"/>
                                          </p:stCondLst>
                                        </p:cTn>
                                        <p:tgtEl>
                                          <p:spTgt spid="25"/>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42" presetClass="path" presetSubtype="0" accel="50000" decel="50000" fill="hold" nodeType="clickEffect">
                                  <p:stCondLst>
                                    <p:cond delay="0"/>
                                  </p:stCondLst>
                                  <p:childTnLst>
                                    <p:animMotion origin="layout" path="M 4.79167E-6 -3.7037E-7 L -0.37083 0.25255 " pathEditMode="relative" rAng="0" ptsTypes="AA">
                                      <p:cBhvr>
                                        <p:cTn id="215" dur="2000" fill="hold"/>
                                        <p:tgtEl>
                                          <p:spTgt spid="24"/>
                                        </p:tgtEl>
                                        <p:attrNameLst>
                                          <p:attrName>ppt_x</p:attrName>
                                          <p:attrName>ppt_y</p:attrName>
                                        </p:attrNameLst>
                                      </p:cBhvr>
                                      <p:rCtr x="-18086" y="12847"/>
                                    </p:animMotion>
                                  </p:childTnLst>
                                </p:cTn>
                              </p:par>
                            </p:childTnLst>
                          </p:cTn>
                        </p:par>
                        <p:par>
                          <p:cTn id="216" fill="hold">
                            <p:stCondLst>
                              <p:cond delay="2000"/>
                            </p:stCondLst>
                            <p:childTnLst>
                              <p:par>
                                <p:cTn id="217" presetID="10" presetClass="entr" presetSubtype="0" fill="hold" nodeType="afterEffect">
                                  <p:stCondLst>
                                    <p:cond delay="0"/>
                                  </p:stCondLst>
                                  <p:childTnLst>
                                    <p:set>
                                      <p:cBhvr>
                                        <p:cTn id="218" dur="1" fill="hold">
                                          <p:stCondLst>
                                            <p:cond delay="0"/>
                                          </p:stCondLst>
                                        </p:cTn>
                                        <p:tgtEl>
                                          <p:spTgt spid="64"/>
                                        </p:tgtEl>
                                        <p:attrNameLst>
                                          <p:attrName>style.visibility</p:attrName>
                                        </p:attrNameLst>
                                      </p:cBhvr>
                                      <p:to>
                                        <p:strVal val="visible"/>
                                      </p:to>
                                    </p:set>
                                    <p:animEffect transition="in" filter="fade">
                                      <p:cBhvr>
                                        <p:cTn id="219" dur="500"/>
                                        <p:tgtEl>
                                          <p:spTgt spid="64"/>
                                        </p:tgtEl>
                                      </p:cBhvr>
                                    </p:animEffect>
                                  </p:childTnLst>
                                </p:cTn>
                              </p:par>
                              <p:par>
                                <p:cTn id="220" presetID="10" presetClass="exit" presetSubtype="0" fill="hold" nodeType="withEffect">
                                  <p:stCondLst>
                                    <p:cond delay="0"/>
                                  </p:stCondLst>
                                  <p:childTnLst>
                                    <p:animEffect transition="out" filter="fade">
                                      <p:cBhvr>
                                        <p:cTn id="221" dur="500"/>
                                        <p:tgtEl>
                                          <p:spTgt spid="24"/>
                                        </p:tgtEl>
                                      </p:cBhvr>
                                    </p:animEffect>
                                    <p:set>
                                      <p:cBhvr>
                                        <p:cTn id="222" dur="1" fill="hold">
                                          <p:stCondLst>
                                            <p:cond delay="499"/>
                                          </p:stCondLst>
                                        </p:cTn>
                                        <p:tgtEl>
                                          <p:spTgt spid="24"/>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65"/>
                                        </p:tgtEl>
                                        <p:attrNameLst>
                                          <p:attrName>style.visibility</p:attrName>
                                        </p:attrNameLst>
                                      </p:cBhvr>
                                      <p:to>
                                        <p:strVal val="visible"/>
                                      </p:to>
                                    </p:set>
                                    <p:animEffect transition="in" filter="fade">
                                      <p:cBhvr>
                                        <p:cTn id="22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FE13C2-C580-4FF3-A137-75D86753AEB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3:2</a:t>
            </a:r>
          </a:p>
        </p:txBody>
      </p:sp>
      <p:sp>
        <p:nvSpPr>
          <p:cNvPr id="3" name="Rectangle 2">
            <a:extLst>
              <a:ext uri="{FF2B5EF4-FFF2-40B4-BE49-F238E27FC236}">
                <a16:creationId xmlns:a16="http://schemas.microsoft.com/office/drawing/2014/main" id="{00251F02-4F97-4587-A382-1D77FCE4E2E5}"/>
              </a:ext>
            </a:extLst>
          </p:cNvPr>
          <p:cNvSpPr/>
          <p:nvPr/>
        </p:nvSpPr>
        <p:spPr>
          <a:xfrm>
            <a:off x="2759575" y="835201"/>
            <a:ext cx="6672853" cy="830997"/>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24 bean bags, shared equally between 2 teams. </a:t>
            </a:r>
            <a:b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b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How many for each team?</a:t>
            </a:r>
            <a:endParaRPr lang="en-GB" sz="2400" dirty="0">
              <a:solidFill>
                <a:srgbClr val="000000"/>
              </a:solidFill>
              <a:latin typeface="Myriad Pro" panose="020B0503030403020204" pitchFamily="34" charset="0"/>
            </a:endParaRPr>
          </a:p>
        </p:txBody>
      </p:sp>
      <p:pic>
        <p:nvPicPr>
          <p:cNvPr id="5" name="Picture 4">
            <a:extLst>
              <a:ext uri="{FF2B5EF4-FFF2-40B4-BE49-F238E27FC236}">
                <a16:creationId xmlns:a16="http://schemas.microsoft.com/office/drawing/2014/main" id="{49FC57FF-D031-450C-AADC-E30896F1FB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95897" y="3133286"/>
            <a:ext cx="6558911" cy="3317568"/>
          </a:xfrm>
          <a:prstGeom prst="rect">
            <a:avLst/>
          </a:prstGeom>
        </p:spPr>
      </p:pic>
      <p:sp>
        <p:nvSpPr>
          <p:cNvPr id="6" name="Rectangle 5">
            <a:extLst>
              <a:ext uri="{FF2B5EF4-FFF2-40B4-BE49-F238E27FC236}">
                <a16:creationId xmlns:a16="http://schemas.microsoft.com/office/drawing/2014/main" id="{94828570-1485-4FC1-AC60-7307FF39CF3B}"/>
              </a:ext>
            </a:extLst>
          </p:cNvPr>
          <p:cNvSpPr/>
          <p:nvPr/>
        </p:nvSpPr>
        <p:spPr>
          <a:xfrm>
            <a:off x="3364054" y="3544846"/>
            <a:ext cx="1180452"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cs typeface="Times New Roman" panose="02020603050405020304" pitchFamily="18" charset="0"/>
              </a:rPr>
              <a:t>Team A</a:t>
            </a:r>
            <a:endParaRPr lang="en-GB" sz="2400" dirty="0">
              <a:solidFill>
                <a:srgbClr val="000000"/>
              </a:solidFill>
              <a:latin typeface="Myriad Pro" panose="020B0503030403020204" pitchFamily="34" charset="0"/>
            </a:endParaRPr>
          </a:p>
        </p:txBody>
      </p:sp>
      <p:sp>
        <p:nvSpPr>
          <p:cNvPr id="7" name="Rectangle 6">
            <a:extLst>
              <a:ext uri="{FF2B5EF4-FFF2-40B4-BE49-F238E27FC236}">
                <a16:creationId xmlns:a16="http://schemas.microsoft.com/office/drawing/2014/main" id="{9FA0702E-5D82-4848-B88E-41A00B208720}"/>
              </a:ext>
            </a:extLst>
          </p:cNvPr>
          <p:cNvSpPr/>
          <p:nvPr/>
        </p:nvSpPr>
        <p:spPr>
          <a:xfrm>
            <a:off x="6897113" y="3524964"/>
            <a:ext cx="1158010"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cs typeface="Times New Roman" panose="02020603050405020304" pitchFamily="18" charset="0"/>
              </a:rPr>
              <a:t>Team B</a:t>
            </a:r>
            <a:endParaRPr lang="en-GB" sz="2400" dirty="0">
              <a:solidFill>
                <a:srgbClr val="000000"/>
              </a:solidFill>
              <a:latin typeface="Myriad Pro" panose="020B0503030403020204" pitchFamily="34" charset="0"/>
            </a:endParaRPr>
          </a:p>
        </p:txBody>
      </p:sp>
      <p:pic>
        <p:nvPicPr>
          <p:cNvPr id="9" name="Picture 8">
            <a:extLst>
              <a:ext uri="{FF2B5EF4-FFF2-40B4-BE49-F238E27FC236}">
                <a16:creationId xmlns:a16="http://schemas.microsoft.com/office/drawing/2014/main" id="{E4671165-A8C8-41C6-903B-1C4D8D1DC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7702" y="2286042"/>
            <a:ext cx="548749" cy="535365"/>
          </a:xfrm>
          <a:prstGeom prst="rect">
            <a:avLst/>
          </a:prstGeom>
        </p:spPr>
      </p:pic>
      <p:pic>
        <p:nvPicPr>
          <p:cNvPr id="10" name="Picture 9">
            <a:extLst>
              <a:ext uri="{FF2B5EF4-FFF2-40B4-BE49-F238E27FC236}">
                <a16:creationId xmlns:a16="http://schemas.microsoft.com/office/drawing/2014/main" id="{80964DA9-13B8-495B-BA5C-1AFB26AD39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2076" y="1916833"/>
            <a:ext cx="548749" cy="535365"/>
          </a:xfrm>
          <a:prstGeom prst="rect">
            <a:avLst/>
          </a:prstGeom>
        </p:spPr>
      </p:pic>
      <p:pic>
        <p:nvPicPr>
          <p:cNvPr id="11" name="Picture 10">
            <a:extLst>
              <a:ext uri="{FF2B5EF4-FFF2-40B4-BE49-F238E27FC236}">
                <a16:creationId xmlns:a16="http://schemas.microsoft.com/office/drawing/2014/main" id="{76573FE8-C110-4C16-BDB9-116E9ADC0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5402" y="2625687"/>
            <a:ext cx="548749" cy="535365"/>
          </a:xfrm>
          <a:prstGeom prst="rect">
            <a:avLst/>
          </a:prstGeom>
        </p:spPr>
      </p:pic>
      <p:pic>
        <p:nvPicPr>
          <p:cNvPr id="12" name="Picture 11">
            <a:extLst>
              <a:ext uri="{FF2B5EF4-FFF2-40B4-BE49-F238E27FC236}">
                <a16:creationId xmlns:a16="http://schemas.microsoft.com/office/drawing/2014/main" id="{CE810BFF-D890-4A52-B579-CE16ED6C1C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071" y="2317969"/>
            <a:ext cx="548749" cy="535365"/>
          </a:xfrm>
          <a:prstGeom prst="rect">
            <a:avLst/>
          </a:prstGeom>
        </p:spPr>
      </p:pic>
      <p:pic>
        <p:nvPicPr>
          <p:cNvPr id="13" name="Picture 12">
            <a:extLst>
              <a:ext uri="{FF2B5EF4-FFF2-40B4-BE49-F238E27FC236}">
                <a16:creationId xmlns:a16="http://schemas.microsoft.com/office/drawing/2014/main" id="{35A92D0B-07A4-4A44-B8C1-B7E585B2D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0132" y="1802485"/>
            <a:ext cx="548749" cy="535365"/>
          </a:xfrm>
          <a:prstGeom prst="rect">
            <a:avLst/>
          </a:prstGeom>
        </p:spPr>
      </p:pic>
      <p:pic>
        <p:nvPicPr>
          <p:cNvPr id="14" name="Picture 13">
            <a:extLst>
              <a:ext uri="{FF2B5EF4-FFF2-40B4-BE49-F238E27FC236}">
                <a16:creationId xmlns:a16="http://schemas.microsoft.com/office/drawing/2014/main" id="{6418F752-76BF-4331-96F1-018C81C9C1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6342" y="2948939"/>
            <a:ext cx="548749" cy="535365"/>
          </a:xfrm>
          <a:prstGeom prst="rect">
            <a:avLst/>
          </a:prstGeom>
        </p:spPr>
      </p:pic>
      <p:pic>
        <p:nvPicPr>
          <p:cNvPr id="15" name="Picture 14">
            <a:extLst>
              <a:ext uri="{FF2B5EF4-FFF2-40B4-BE49-F238E27FC236}">
                <a16:creationId xmlns:a16="http://schemas.microsoft.com/office/drawing/2014/main" id="{A98F6E2B-6A09-40D2-88B9-379A1B5B0C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139" y="2572194"/>
            <a:ext cx="548749" cy="535365"/>
          </a:xfrm>
          <a:prstGeom prst="rect">
            <a:avLst/>
          </a:prstGeom>
        </p:spPr>
      </p:pic>
      <p:pic>
        <p:nvPicPr>
          <p:cNvPr id="16" name="Picture 15">
            <a:extLst>
              <a:ext uri="{FF2B5EF4-FFF2-40B4-BE49-F238E27FC236}">
                <a16:creationId xmlns:a16="http://schemas.microsoft.com/office/drawing/2014/main" id="{A8D480D4-AE80-41F6-8A64-287F29383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1949" y="2241870"/>
            <a:ext cx="548749" cy="535365"/>
          </a:xfrm>
          <a:prstGeom prst="rect">
            <a:avLst/>
          </a:prstGeom>
        </p:spPr>
      </p:pic>
      <p:pic>
        <p:nvPicPr>
          <p:cNvPr id="17" name="Picture 16">
            <a:extLst>
              <a:ext uri="{FF2B5EF4-FFF2-40B4-BE49-F238E27FC236}">
                <a16:creationId xmlns:a16="http://schemas.microsoft.com/office/drawing/2014/main" id="{BFB1A988-BBB2-40FD-84D0-768208294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8397" y="2090322"/>
            <a:ext cx="548749" cy="535365"/>
          </a:xfrm>
          <a:prstGeom prst="rect">
            <a:avLst/>
          </a:prstGeom>
        </p:spPr>
      </p:pic>
      <p:pic>
        <p:nvPicPr>
          <p:cNvPr id="18" name="Picture 17">
            <a:extLst>
              <a:ext uri="{FF2B5EF4-FFF2-40B4-BE49-F238E27FC236}">
                <a16:creationId xmlns:a16="http://schemas.microsoft.com/office/drawing/2014/main" id="{FD18EAB5-8C1B-4A70-8284-895D369AA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2744" y="1762605"/>
            <a:ext cx="548749" cy="535365"/>
          </a:xfrm>
          <a:prstGeom prst="rect">
            <a:avLst/>
          </a:prstGeom>
        </p:spPr>
      </p:pic>
      <p:pic>
        <p:nvPicPr>
          <p:cNvPr id="19" name="Picture 18">
            <a:extLst>
              <a:ext uri="{FF2B5EF4-FFF2-40B4-BE49-F238E27FC236}">
                <a16:creationId xmlns:a16="http://schemas.microsoft.com/office/drawing/2014/main" id="{DDE3669E-55DC-41D9-A1DA-4C8C02AB9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5003" y="2782128"/>
            <a:ext cx="548749" cy="535365"/>
          </a:xfrm>
          <a:prstGeom prst="rect">
            <a:avLst/>
          </a:prstGeom>
        </p:spPr>
      </p:pic>
      <p:pic>
        <p:nvPicPr>
          <p:cNvPr id="20" name="Picture 19">
            <a:extLst>
              <a:ext uri="{FF2B5EF4-FFF2-40B4-BE49-F238E27FC236}">
                <a16:creationId xmlns:a16="http://schemas.microsoft.com/office/drawing/2014/main" id="{94681AAD-57D4-4C3B-9325-B7286543A8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1126" y="2681256"/>
            <a:ext cx="548749" cy="535365"/>
          </a:xfrm>
          <a:prstGeom prst="rect">
            <a:avLst/>
          </a:prstGeom>
        </p:spPr>
      </p:pic>
      <p:pic>
        <p:nvPicPr>
          <p:cNvPr id="21" name="Picture 20">
            <a:extLst>
              <a:ext uri="{FF2B5EF4-FFF2-40B4-BE49-F238E27FC236}">
                <a16:creationId xmlns:a16="http://schemas.microsoft.com/office/drawing/2014/main" id="{5D66F4BD-788A-41B4-A3E2-9F46A8447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3824" y="2184211"/>
            <a:ext cx="548749" cy="535365"/>
          </a:xfrm>
          <a:prstGeom prst="rect">
            <a:avLst/>
          </a:prstGeom>
        </p:spPr>
      </p:pic>
      <p:pic>
        <p:nvPicPr>
          <p:cNvPr id="22" name="Picture 21">
            <a:extLst>
              <a:ext uri="{FF2B5EF4-FFF2-40B4-BE49-F238E27FC236}">
                <a16:creationId xmlns:a16="http://schemas.microsoft.com/office/drawing/2014/main" id="{1B9B0E44-E427-4C88-8D23-F8775FC37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0171" y="1618708"/>
            <a:ext cx="548749" cy="535365"/>
          </a:xfrm>
          <a:prstGeom prst="rect">
            <a:avLst/>
          </a:prstGeom>
        </p:spPr>
      </p:pic>
      <p:pic>
        <p:nvPicPr>
          <p:cNvPr id="23" name="Picture 22">
            <a:extLst>
              <a:ext uri="{FF2B5EF4-FFF2-40B4-BE49-F238E27FC236}">
                <a16:creationId xmlns:a16="http://schemas.microsoft.com/office/drawing/2014/main" id="{D0CE9BE4-2692-4286-A70C-79CB79DEDF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551" y="1924927"/>
            <a:ext cx="548749" cy="535365"/>
          </a:xfrm>
          <a:prstGeom prst="rect">
            <a:avLst/>
          </a:prstGeom>
        </p:spPr>
      </p:pic>
      <p:pic>
        <p:nvPicPr>
          <p:cNvPr id="24" name="Picture 23">
            <a:extLst>
              <a:ext uri="{FF2B5EF4-FFF2-40B4-BE49-F238E27FC236}">
                <a16:creationId xmlns:a16="http://schemas.microsoft.com/office/drawing/2014/main" id="{E35B1564-95E7-4638-A56B-32ADF8AA32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726" y="2451338"/>
            <a:ext cx="548749" cy="535365"/>
          </a:xfrm>
          <a:prstGeom prst="rect">
            <a:avLst/>
          </a:prstGeom>
        </p:spPr>
      </p:pic>
      <p:pic>
        <p:nvPicPr>
          <p:cNvPr id="25" name="Picture 24">
            <a:extLst>
              <a:ext uri="{FF2B5EF4-FFF2-40B4-BE49-F238E27FC236}">
                <a16:creationId xmlns:a16="http://schemas.microsoft.com/office/drawing/2014/main" id="{E0C669D3-B8AC-4578-AC86-4969A36E8C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364" y="2893636"/>
            <a:ext cx="548749" cy="535365"/>
          </a:xfrm>
          <a:prstGeom prst="rect">
            <a:avLst/>
          </a:prstGeom>
        </p:spPr>
      </p:pic>
      <p:pic>
        <p:nvPicPr>
          <p:cNvPr id="26" name="Picture 25">
            <a:extLst>
              <a:ext uri="{FF2B5EF4-FFF2-40B4-BE49-F238E27FC236}">
                <a16:creationId xmlns:a16="http://schemas.microsoft.com/office/drawing/2014/main" id="{D7C06194-8002-49F7-BC12-2463EBCCC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7275" y="1822639"/>
            <a:ext cx="548749" cy="535365"/>
          </a:xfrm>
          <a:prstGeom prst="rect">
            <a:avLst/>
          </a:prstGeom>
        </p:spPr>
      </p:pic>
      <p:pic>
        <p:nvPicPr>
          <p:cNvPr id="27" name="Picture 26">
            <a:extLst>
              <a:ext uri="{FF2B5EF4-FFF2-40B4-BE49-F238E27FC236}">
                <a16:creationId xmlns:a16="http://schemas.microsoft.com/office/drawing/2014/main" id="{7B8ABBF1-1EFD-486B-B949-541198FF3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2020" y="2358004"/>
            <a:ext cx="548749" cy="535365"/>
          </a:xfrm>
          <a:prstGeom prst="rect">
            <a:avLst/>
          </a:prstGeom>
        </p:spPr>
      </p:pic>
      <p:pic>
        <p:nvPicPr>
          <p:cNvPr id="28" name="Picture 27">
            <a:extLst>
              <a:ext uri="{FF2B5EF4-FFF2-40B4-BE49-F238E27FC236}">
                <a16:creationId xmlns:a16="http://schemas.microsoft.com/office/drawing/2014/main" id="{A47E1A65-ABF4-45D2-8B07-0AE3B08AF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8838" y="2876017"/>
            <a:ext cx="548749" cy="535365"/>
          </a:xfrm>
          <a:prstGeom prst="rect">
            <a:avLst/>
          </a:prstGeom>
        </p:spPr>
      </p:pic>
      <p:pic>
        <p:nvPicPr>
          <p:cNvPr id="29" name="Picture 28">
            <a:extLst>
              <a:ext uri="{FF2B5EF4-FFF2-40B4-BE49-F238E27FC236}">
                <a16:creationId xmlns:a16="http://schemas.microsoft.com/office/drawing/2014/main" id="{4A79AB21-5394-46AB-BFB5-C941691C58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5045" y="2018359"/>
            <a:ext cx="548749" cy="535365"/>
          </a:xfrm>
          <a:prstGeom prst="rect">
            <a:avLst/>
          </a:prstGeom>
        </p:spPr>
      </p:pic>
      <p:pic>
        <p:nvPicPr>
          <p:cNvPr id="30" name="Picture 29">
            <a:extLst>
              <a:ext uri="{FF2B5EF4-FFF2-40B4-BE49-F238E27FC236}">
                <a16:creationId xmlns:a16="http://schemas.microsoft.com/office/drawing/2014/main" id="{341FB917-D30B-43BF-AA03-F5B3B1125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9419" y="2794662"/>
            <a:ext cx="548749" cy="535365"/>
          </a:xfrm>
          <a:prstGeom prst="rect">
            <a:avLst/>
          </a:prstGeom>
        </p:spPr>
      </p:pic>
      <p:pic>
        <p:nvPicPr>
          <p:cNvPr id="31" name="Picture 30">
            <a:extLst>
              <a:ext uri="{FF2B5EF4-FFF2-40B4-BE49-F238E27FC236}">
                <a16:creationId xmlns:a16="http://schemas.microsoft.com/office/drawing/2014/main" id="{72B5A3F6-B32B-4AD6-9431-431251291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9762" y="2462795"/>
            <a:ext cx="548749" cy="535365"/>
          </a:xfrm>
          <a:prstGeom prst="rect">
            <a:avLst/>
          </a:prstGeom>
        </p:spPr>
      </p:pic>
      <p:pic>
        <p:nvPicPr>
          <p:cNvPr id="32" name="Picture 31">
            <a:extLst>
              <a:ext uri="{FF2B5EF4-FFF2-40B4-BE49-F238E27FC236}">
                <a16:creationId xmlns:a16="http://schemas.microsoft.com/office/drawing/2014/main" id="{7AB1C50F-EDE7-4530-A3FF-D75D4F5C0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9455" y="1844777"/>
            <a:ext cx="548749" cy="535365"/>
          </a:xfrm>
          <a:prstGeom prst="rect">
            <a:avLst/>
          </a:prstGeom>
        </p:spPr>
      </p:pic>
      <p:sp>
        <p:nvSpPr>
          <p:cNvPr id="35" name="Rectangle 34">
            <a:extLst>
              <a:ext uri="{FF2B5EF4-FFF2-40B4-BE49-F238E27FC236}">
                <a16:creationId xmlns:a16="http://schemas.microsoft.com/office/drawing/2014/main" id="{D4210FC6-723B-4AF0-A439-DEC5F0125E75}"/>
              </a:ext>
            </a:extLst>
          </p:cNvPr>
          <p:cNvSpPr/>
          <p:nvPr/>
        </p:nvSpPr>
        <p:spPr>
          <a:xfrm>
            <a:off x="2660343" y="1837649"/>
            <a:ext cx="6558911"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We can represent this as 24 divided between 2.</a:t>
            </a:r>
            <a:endParaRPr lang="en-GB" sz="2400" dirty="0">
              <a:solidFill>
                <a:srgbClr val="000000"/>
              </a:solidFill>
              <a:latin typeface="Myriad Pro" panose="020B0503030403020204" pitchFamily="34" charset="0"/>
            </a:endParaRPr>
          </a:p>
        </p:txBody>
      </p:sp>
      <p:sp>
        <p:nvSpPr>
          <p:cNvPr id="36" name="Rectangle 35">
            <a:extLst>
              <a:ext uri="{FF2B5EF4-FFF2-40B4-BE49-F238E27FC236}">
                <a16:creationId xmlns:a16="http://schemas.microsoft.com/office/drawing/2014/main" id="{5C3C4EF8-CC23-4DBF-9B30-922C178DD5AF}"/>
              </a:ext>
            </a:extLst>
          </p:cNvPr>
          <p:cNvSpPr/>
          <p:nvPr/>
        </p:nvSpPr>
        <p:spPr>
          <a:xfrm>
            <a:off x="5451465" y="2421943"/>
            <a:ext cx="1064715"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24 ÷ 2</a:t>
            </a:r>
          </a:p>
        </p:txBody>
      </p:sp>
      <p:sp>
        <p:nvSpPr>
          <p:cNvPr id="37" name="Rectangle 36">
            <a:extLst>
              <a:ext uri="{FF2B5EF4-FFF2-40B4-BE49-F238E27FC236}">
                <a16:creationId xmlns:a16="http://schemas.microsoft.com/office/drawing/2014/main" id="{15E46AE6-4C15-4049-B774-A97D7F07EEFE}"/>
              </a:ext>
            </a:extLst>
          </p:cNvPr>
          <p:cNvSpPr/>
          <p:nvPr/>
        </p:nvSpPr>
        <p:spPr>
          <a:xfrm>
            <a:off x="3215967" y="3039344"/>
            <a:ext cx="5800883"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24 divided between 2 is equal to 12 each.</a:t>
            </a:r>
          </a:p>
        </p:txBody>
      </p:sp>
      <p:sp>
        <p:nvSpPr>
          <p:cNvPr id="38" name="Rectangle 37">
            <a:extLst>
              <a:ext uri="{FF2B5EF4-FFF2-40B4-BE49-F238E27FC236}">
                <a16:creationId xmlns:a16="http://schemas.microsoft.com/office/drawing/2014/main" id="{6882CAA0-B385-47F7-919B-E57BD03FA775}"/>
              </a:ext>
            </a:extLst>
          </p:cNvPr>
          <p:cNvSpPr/>
          <p:nvPr/>
        </p:nvSpPr>
        <p:spPr>
          <a:xfrm>
            <a:off x="6318448" y="2406202"/>
            <a:ext cx="813043"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 12</a:t>
            </a:r>
          </a:p>
        </p:txBody>
      </p:sp>
    </p:spTree>
    <p:extLst>
      <p:ext uri="{BB962C8B-B14F-4D97-AF65-F5344CB8AC3E}">
        <p14:creationId xmlns:p14="http://schemas.microsoft.com/office/powerpoint/2010/main" val="205526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6 4.81481E-6 L 0.02787 0.25764 " pathEditMode="relative" rAng="0" ptsTypes="AA">
                                      <p:cBhvr>
                                        <p:cTn id="6" dur="2000" fill="hold"/>
                                        <p:tgtEl>
                                          <p:spTgt spid="9"/>
                                        </p:tgtEl>
                                        <p:attrNameLst>
                                          <p:attrName>ppt_x</p:attrName>
                                          <p:attrName>ppt_y</p:attrName>
                                        </p:attrNameLst>
                                      </p:cBhvr>
                                      <p:rCtr x="1576" y="1317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5.55112E-17 -3.7037E-6 L 0.28685 0.30741 " pathEditMode="relative" rAng="0" ptsTypes="AA">
                                      <p:cBhvr>
                                        <p:cTn id="10" dur="2000" fill="hold"/>
                                        <p:tgtEl>
                                          <p:spTgt spid="10"/>
                                        </p:tgtEl>
                                        <p:attrNameLst>
                                          <p:attrName>ppt_x</p:attrName>
                                          <p:attrName>ppt_y</p:attrName>
                                        </p:attrNameLst>
                                      </p:cBhvr>
                                      <p:rCtr x="14336" y="1548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25E-6 2.96296E-6 L 0.0694 0.20995 " pathEditMode="relative" rAng="0" ptsTypes="AA">
                                      <p:cBhvr>
                                        <p:cTn id="14" dur="2000" fill="hold"/>
                                        <p:tgtEl>
                                          <p:spTgt spid="11"/>
                                        </p:tgtEl>
                                        <p:attrNameLst>
                                          <p:attrName>ppt_x</p:attrName>
                                          <p:attrName>ppt_y</p:attrName>
                                        </p:attrNameLst>
                                      </p:cBhvr>
                                      <p:rCtr x="3359" y="1067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1.45833E-6 4.44444E-6 L 0.29674 0.28472 " pathEditMode="relative" rAng="0" ptsTypes="AA">
                                      <p:cBhvr>
                                        <p:cTn id="18" dur="2000" fill="hold"/>
                                        <p:tgtEl>
                                          <p:spTgt spid="12"/>
                                        </p:tgtEl>
                                        <p:attrNameLst>
                                          <p:attrName>ppt_x</p:attrName>
                                          <p:attrName>ppt_y</p:attrName>
                                        </p:attrNameLst>
                                      </p:cBhvr>
                                      <p:rCtr x="14961" y="1435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29167E-6 -1.11111E-6 L 0.05859 0.45 " pathEditMode="relative" rAng="0" ptsTypes="AA">
                                      <p:cBhvr>
                                        <p:cTn id="22" dur="2000" fill="hold"/>
                                        <p:tgtEl>
                                          <p:spTgt spid="13"/>
                                        </p:tgtEl>
                                        <p:attrNameLst>
                                          <p:attrName>ppt_x</p:attrName>
                                          <p:attrName>ppt_y</p:attrName>
                                        </p:attrNameLst>
                                      </p:cBhvr>
                                      <p:rCtr x="2891" y="2233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45833E-6 2.22222E-6 L 0.30847 0.13241 " pathEditMode="relative" rAng="0" ptsTypes="AA">
                                      <p:cBhvr>
                                        <p:cTn id="26" dur="2000" fill="hold"/>
                                        <p:tgtEl>
                                          <p:spTgt spid="14"/>
                                        </p:tgtEl>
                                        <p:attrNameLst>
                                          <p:attrName>ppt_x</p:attrName>
                                          <p:attrName>ppt_y</p:attrName>
                                        </p:attrNameLst>
                                      </p:cBhvr>
                                      <p:rCtr x="15469" y="7106"/>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04167E-6 2.96296E-6 L -0.14818 0.22083 " pathEditMode="relative" rAng="0" ptsTypes="AA">
                                      <p:cBhvr>
                                        <p:cTn id="30" dur="2000" fill="hold"/>
                                        <p:tgtEl>
                                          <p:spTgt spid="15"/>
                                        </p:tgtEl>
                                        <p:attrNameLst>
                                          <p:attrName>ppt_x</p:attrName>
                                          <p:attrName>ppt_y</p:attrName>
                                        </p:attrNameLst>
                                      </p:cBhvr>
                                      <p:rCtr x="-7201" y="1083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4.16667E-6 2.22222E-6 L 0.1293 0.28148 " pathEditMode="relative" rAng="0" ptsTypes="AA">
                                      <p:cBhvr>
                                        <p:cTn id="34" dur="2000" fill="hold"/>
                                        <p:tgtEl>
                                          <p:spTgt spid="17"/>
                                        </p:tgtEl>
                                        <p:attrNameLst>
                                          <p:attrName>ppt_x</p:attrName>
                                          <p:attrName>ppt_y</p:attrName>
                                        </p:attrNameLst>
                                      </p:cBhvr>
                                      <p:rCtr x="6432" y="14236"/>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1.66667E-6 -2.96296E-6 L -0.12031 0.41181 " pathEditMode="relative" rAng="0" ptsTypes="AA">
                                      <p:cBhvr>
                                        <p:cTn id="38" dur="2000" fill="hold"/>
                                        <p:tgtEl>
                                          <p:spTgt spid="18"/>
                                        </p:tgtEl>
                                        <p:attrNameLst>
                                          <p:attrName>ppt_x</p:attrName>
                                          <p:attrName>ppt_y</p:attrName>
                                        </p:attrNameLst>
                                      </p:cBhvr>
                                      <p:rCtr x="-5977" y="20671"/>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1.04167E-6 -2.22222E-6 L 0.13698 0.28055 " pathEditMode="relative" rAng="0" ptsTypes="AA">
                                      <p:cBhvr>
                                        <p:cTn id="42" dur="2000" fill="hold"/>
                                        <p:tgtEl>
                                          <p:spTgt spid="19"/>
                                        </p:tgtEl>
                                        <p:attrNameLst>
                                          <p:attrName>ppt_x</p:attrName>
                                          <p:attrName>ppt_y</p:attrName>
                                        </p:attrNameLst>
                                      </p:cBhvr>
                                      <p:rCtr x="6771" y="14213"/>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4.58333E-6 4.07407E-6 L -0.08386 0.34236 " pathEditMode="relative" rAng="0" ptsTypes="AA">
                                      <p:cBhvr>
                                        <p:cTn id="46" dur="2000" fill="hold"/>
                                        <p:tgtEl>
                                          <p:spTgt spid="16"/>
                                        </p:tgtEl>
                                        <p:attrNameLst>
                                          <p:attrName>ppt_x</p:attrName>
                                          <p:attrName>ppt_y</p:attrName>
                                        </p:attrNameLst>
                                      </p:cBhvr>
                                      <p:rCtr x="-4167" y="16921"/>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2.77778E-6 0 L 0.22378 0.43495 " pathEditMode="relative" rAng="0" ptsTypes="AA">
                                      <p:cBhvr>
                                        <p:cTn id="50" dur="2000" fill="hold"/>
                                        <p:tgtEl>
                                          <p:spTgt spid="22"/>
                                        </p:tgtEl>
                                        <p:attrNameLst>
                                          <p:attrName>ppt_x</p:attrName>
                                          <p:attrName>ppt_y</p:attrName>
                                        </p:attrNameLst>
                                      </p:cBhvr>
                                      <p:rCtr x="11181" y="21736"/>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3.95833E-6 2.22222E-6 L -0.24492 0.31042 " pathEditMode="relative" rAng="0" ptsTypes="AA">
                                      <p:cBhvr>
                                        <p:cTn id="54" dur="2000" fill="hold"/>
                                        <p:tgtEl>
                                          <p:spTgt spid="20"/>
                                        </p:tgtEl>
                                        <p:attrNameLst>
                                          <p:attrName>ppt_x</p:attrName>
                                          <p:attrName>ppt_y</p:attrName>
                                        </p:attrNameLst>
                                      </p:cBhvr>
                                      <p:rCtr x="-12331" y="15625"/>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4.16667E-6 -1.11111E-6 L 0.1793 0.43333 " pathEditMode="relative" rAng="0" ptsTypes="AA">
                                      <p:cBhvr>
                                        <p:cTn id="58" dur="2000" fill="hold"/>
                                        <p:tgtEl>
                                          <p:spTgt spid="21"/>
                                        </p:tgtEl>
                                        <p:attrNameLst>
                                          <p:attrName>ppt_x</p:attrName>
                                          <p:attrName>ppt_y</p:attrName>
                                        </p:attrNameLst>
                                      </p:cBhvr>
                                      <p:rCtr x="8867" y="21481"/>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1.11111E-6 3.7037E-7 L -0.17882 0.32106 " pathEditMode="relative" rAng="0" ptsTypes="AA">
                                      <p:cBhvr>
                                        <p:cTn id="62" dur="2000" fill="hold"/>
                                        <p:tgtEl>
                                          <p:spTgt spid="25"/>
                                        </p:tgtEl>
                                        <p:attrNameLst>
                                          <p:attrName>ppt_x</p:attrName>
                                          <p:attrName>ppt_y</p:attrName>
                                        </p:attrNameLst>
                                      </p:cBhvr>
                                      <p:rCtr x="-8941" y="16042"/>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1.875E-6 -1.85185E-6 L -0.01589 0.38935 " pathEditMode="relative" rAng="0" ptsTypes="AA">
                                      <p:cBhvr>
                                        <p:cTn id="66" dur="2000" fill="hold"/>
                                        <p:tgtEl>
                                          <p:spTgt spid="23"/>
                                        </p:tgtEl>
                                        <p:attrNameLst>
                                          <p:attrName>ppt_x</p:attrName>
                                          <p:attrName>ppt_y</p:attrName>
                                        </p:attrNameLst>
                                      </p:cBhvr>
                                      <p:rCtr x="-924" y="19097"/>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1.66667E-6 1.48148E-6 L -0.1806 0.45902 " pathEditMode="relative" rAng="0" ptsTypes="AA">
                                      <p:cBhvr>
                                        <p:cTn id="70" dur="2000" fill="hold"/>
                                        <p:tgtEl>
                                          <p:spTgt spid="24"/>
                                        </p:tgtEl>
                                        <p:attrNameLst>
                                          <p:attrName>ppt_x</p:attrName>
                                          <p:attrName>ppt_y</p:attrName>
                                        </p:attrNameLst>
                                      </p:cBhvr>
                                      <p:rCtr x="-8880" y="22778"/>
                                    </p:animMotion>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4.16667E-7 -1.11111E-6 L 0.01211 0.55556 " pathEditMode="relative" rAng="0" ptsTypes="AA">
                                      <p:cBhvr>
                                        <p:cTn id="74" dur="2000" fill="hold"/>
                                        <p:tgtEl>
                                          <p:spTgt spid="26"/>
                                        </p:tgtEl>
                                        <p:attrNameLst>
                                          <p:attrName>ppt_x</p:attrName>
                                          <p:attrName>ppt_y</p:attrName>
                                        </p:attrNameLst>
                                      </p:cBhvr>
                                      <p:rCtr x="638" y="27755"/>
                                    </p:animMotion>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3.61111E-6 -3.7037E-7 L -0.32848 0.40532 " pathEditMode="relative" rAng="0" ptsTypes="AA">
                                      <p:cBhvr>
                                        <p:cTn id="78" dur="2000" fill="hold"/>
                                        <p:tgtEl>
                                          <p:spTgt spid="27"/>
                                        </p:tgtEl>
                                        <p:attrNameLst>
                                          <p:attrName>ppt_x</p:attrName>
                                          <p:attrName>ppt_y</p:attrName>
                                        </p:attrNameLst>
                                      </p:cBhvr>
                                      <p:rCtr x="-16424" y="20255"/>
                                    </p:animMotion>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2.77778E-6 -3.33333E-6 L 0.04341 0.40533 " pathEditMode="relative" rAng="0" ptsTypes="AA">
                                      <p:cBhvr>
                                        <p:cTn id="82" dur="2000" fill="hold"/>
                                        <p:tgtEl>
                                          <p:spTgt spid="28"/>
                                        </p:tgtEl>
                                        <p:attrNameLst>
                                          <p:attrName>ppt_x</p:attrName>
                                          <p:attrName>ppt_y</p:attrName>
                                        </p:attrNameLst>
                                      </p:cBhvr>
                                      <p:rCtr x="2170" y="20255"/>
                                    </p:animMotion>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nodeType="clickEffect">
                                  <p:stCondLst>
                                    <p:cond delay="0"/>
                                  </p:stCondLst>
                                  <p:childTnLst>
                                    <p:animMotion origin="layout" path="M 6.25E-7 -3.7037E-7 L -0.38737 0.51852 " pathEditMode="relative" rAng="0" ptsTypes="AA">
                                      <p:cBhvr>
                                        <p:cTn id="86" dur="2000" fill="hold"/>
                                        <p:tgtEl>
                                          <p:spTgt spid="29"/>
                                        </p:tgtEl>
                                        <p:attrNameLst>
                                          <p:attrName>ppt_x</p:attrName>
                                          <p:attrName>ppt_y</p:attrName>
                                        </p:attrNameLst>
                                      </p:cBhvr>
                                      <p:rCtr x="-19349" y="25949"/>
                                    </p:animMotion>
                                  </p:childTnLst>
                                </p:cTn>
                              </p:par>
                            </p:childTnLst>
                          </p:cTn>
                        </p:par>
                      </p:childTnLst>
                    </p:cTn>
                  </p:par>
                  <p:par>
                    <p:cTn id="87" fill="hold">
                      <p:stCondLst>
                        <p:cond delay="indefinite"/>
                      </p:stCondLst>
                      <p:childTnLst>
                        <p:par>
                          <p:cTn id="88" fill="hold">
                            <p:stCondLst>
                              <p:cond delay="0"/>
                            </p:stCondLst>
                            <p:childTnLst>
                              <p:par>
                                <p:cTn id="89" presetID="42" presetClass="path" presetSubtype="0" accel="50000" decel="50000" fill="hold" nodeType="clickEffect">
                                  <p:stCondLst>
                                    <p:cond delay="0"/>
                                  </p:stCondLst>
                                  <p:childTnLst>
                                    <p:animMotion origin="layout" path="M 4.79167E-6 1.48148E-6 L -0.1358 0.52616 " pathEditMode="relative" rAng="0" ptsTypes="AA">
                                      <p:cBhvr>
                                        <p:cTn id="90" dur="2000" fill="hold"/>
                                        <p:tgtEl>
                                          <p:spTgt spid="32"/>
                                        </p:tgtEl>
                                        <p:attrNameLst>
                                          <p:attrName>ppt_x</p:attrName>
                                          <p:attrName>ppt_y</p:attrName>
                                        </p:attrNameLst>
                                      </p:cBhvr>
                                      <p:rCtr x="-6823" y="25764"/>
                                    </p:animMotion>
                                  </p:childTnLst>
                                </p:cTn>
                              </p:par>
                            </p:childTnLst>
                          </p:cTn>
                        </p:par>
                      </p:childTnLst>
                    </p:cTn>
                  </p:par>
                  <p:par>
                    <p:cTn id="91" fill="hold">
                      <p:stCondLst>
                        <p:cond delay="indefinite"/>
                      </p:stCondLst>
                      <p:childTnLst>
                        <p:par>
                          <p:cTn id="92" fill="hold">
                            <p:stCondLst>
                              <p:cond delay="0"/>
                            </p:stCondLst>
                            <p:childTnLst>
                              <p:par>
                                <p:cTn id="93" presetID="42" presetClass="path" presetSubtype="0" accel="50000" decel="50000" fill="hold" nodeType="clickEffect">
                                  <p:stCondLst>
                                    <p:cond delay="0"/>
                                  </p:stCondLst>
                                  <p:childTnLst>
                                    <p:animMotion origin="layout" path="M -1.38889E-6 2.22222E-6 L -0.34757 0.42106 " pathEditMode="relative" rAng="0" ptsTypes="AA">
                                      <p:cBhvr>
                                        <p:cTn id="94" dur="2000" fill="hold"/>
                                        <p:tgtEl>
                                          <p:spTgt spid="30"/>
                                        </p:tgtEl>
                                        <p:attrNameLst>
                                          <p:attrName>ppt_x</p:attrName>
                                          <p:attrName>ppt_y</p:attrName>
                                        </p:attrNameLst>
                                      </p:cBhvr>
                                      <p:rCtr x="-17378" y="21042"/>
                                    </p:animMotion>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nodeType="clickEffect">
                                  <p:stCondLst>
                                    <p:cond delay="0"/>
                                  </p:stCondLst>
                                  <p:childTnLst>
                                    <p:animMotion origin="layout" path="M 4.44523E-17 -2.22222E-6 L -0.06745 0.37592 " pathEditMode="relative" rAng="0" ptsTypes="AA">
                                      <p:cBhvr>
                                        <p:cTn id="98" dur="2000" fill="hold"/>
                                        <p:tgtEl>
                                          <p:spTgt spid="31"/>
                                        </p:tgtEl>
                                        <p:attrNameLst>
                                          <p:attrName>ppt_x</p:attrName>
                                          <p:attrName>ppt_y</p:attrName>
                                        </p:attrNameLst>
                                      </p:cBhvr>
                                      <p:rCtr x="-3333" y="19144"/>
                                    </p:animMotion>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fade">
                                      <p:cBhvr>
                                        <p:cTn id="108" dur="500"/>
                                        <p:tgtEl>
                                          <p:spTgt spid="36"/>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fade">
                                      <p:cBhvr>
                                        <p:cTn id="11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6</a:t>
            </a:r>
            <a:r>
              <a:rPr lang="en-GB" sz="2400" b="1" i="0" u="none" strike="noStrike" dirty="0">
                <a:effectLst/>
              </a:rPr>
              <a:t>, Learning Outcome </a:t>
            </a:r>
            <a:r>
              <a:rPr lang="en-GB" sz="2400" b="1" dirty="0"/>
              <a:t>9</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10312779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skip counting to solve a sharing problem</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7195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6, Learning Outcome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06154847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3:3-3:4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27-30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9118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1449F6-39FE-423F-81C5-C67645300A0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3:3</a:t>
            </a:r>
          </a:p>
        </p:txBody>
      </p:sp>
      <p:sp>
        <p:nvSpPr>
          <p:cNvPr id="3" name="Rectangle 2">
            <a:extLst>
              <a:ext uri="{FF2B5EF4-FFF2-40B4-BE49-F238E27FC236}">
                <a16:creationId xmlns:a16="http://schemas.microsoft.com/office/drawing/2014/main" id="{251371C0-4768-4C65-967C-2B9C3776758E}"/>
              </a:ext>
            </a:extLst>
          </p:cNvPr>
          <p:cNvSpPr/>
          <p:nvPr/>
        </p:nvSpPr>
        <p:spPr>
          <a:xfrm>
            <a:off x="1768402" y="764705"/>
            <a:ext cx="8780802" cy="461665"/>
          </a:xfrm>
          <a:prstGeom prst="rect">
            <a:avLst/>
          </a:prstGeom>
        </p:spPr>
        <p:txBody>
          <a:bodyPr wrap="none">
            <a:spAutoFit/>
          </a:bodyPr>
          <a:lstStyle/>
          <a:p>
            <a:pPr algn="ctr" eaLnBrk="0" fontAlgn="base" hangingPunct="0">
              <a:spcBef>
                <a:spcPct val="0"/>
              </a:spcBef>
              <a:spcAft>
                <a:spcPct val="0"/>
              </a:spcAft>
            </a:pPr>
            <a:r>
              <a:rPr lang="en-US" sz="2400" b="1"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5</a:t>
            </a: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balloons shared equally between 5 children. How many each?</a:t>
            </a:r>
            <a:endParaRPr lang="en-GB" sz="2400" dirty="0">
              <a:solidFill>
                <a:srgbClr val="000000"/>
              </a:solidFill>
              <a:latin typeface="Myriad Pro" panose="020B0503030403020204" pitchFamily="34" charset="0"/>
            </a:endParaRPr>
          </a:p>
        </p:txBody>
      </p:sp>
      <p:pic>
        <p:nvPicPr>
          <p:cNvPr id="5" name="Picture 4">
            <a:extLst>
              <a:ext uri="{FF2B5EF4-FFF2-40B4-BE49-F238E27FC236}">
                <a16:creationId xmlns:a16="http://schemas.microsoft.com/office/drawing/2014/main" id="{0AA03743-187A-4F9F-A5C5-2330A9CA28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59697" y="1608157"/>
            <a:ext cx="864339" cy="4819121"/>
          </a:xfrm>
          <a:prstGeom prst="rect">
            <a:avLst/>
          </a:prstGeom>
        </p:spPr>
      </p:pic>
      <p:sp>
        <p:nvSpPr>
          <p:cNvPr id="6" name="Rectangle 5">
            <a:extLst>
              <a:ext uri="{FF2B5EF4-FFF2-40B4-BE49-F238E27FC236}">
                <a16:creationId xmlns:a16="http://schemas.microsoft.com/office/drawing/2014/main" id="{41BE2446-0CD4-45D6-B398-253F6C59239C}"/>
              </a:ext>
            </a:extLst>
          </p:cNvPr>
          <p:cNvSpPr/>
          <p:nvPr/>
        </p:nvSpPr>
        <p:spPr>
          <a:xfrm>
            <a:off x="5688161" y="1730406"/>
            <a:ext cx="941284"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5 ÷ 5 </a:t>
            </a:r>
            <a:endParaRPr lang="en-GB" sz="2400" dirty="0">
              <a:solidFill>
                <a:srgbClr val="000000"/>
              </a:solidFill>
              <a:latin typeface="Myriad Pro" panose="020B0503030403020204" pitchFamily="34" charset="0"/>
            </a:endParaRPr>
          </a:p>
        </p:txBody>
      </p:sp>
      <p:pic>
        <p:nvPicPr>
          <p:cNvPr id="10" name="Picture 9">
            <a:extLst>
              <a:ext uri="{FF2B5EF4-FFF2-40B4-BE49-F238E27FC236}">
                <a16:creationId xmlns:a16="http://schemas.microsoft.com/office/drawing/2014/main" id="{F48709EB-47C2-4A62-A116-1FBA9DBC7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5632" y="3036565"/>
            <a:ext cx="483200" cy="657154"/>
          </a:xfrm>
          <a:prstGeom prst="rect">
            <a:avLst/>
          </a:prstGeom>
        </p:spPr>
      </p:pic>
      <p:pic>
        <p:nvPicPr>
          <p:cNvPr id="13" name="Picture 12">
            <a:extLst>
              <a:ext uri="{FF2B5EF4-FFF2-40B4-BE49-F238E27FC236}">
                <a16:creationId xmlns:a16="http://schemas.microsoft.com/office/drawing/2014/main" id="{79CC268D-0D3D-41E7-8F9D-9F9D39160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8709" y="3501008"/>
            <a:ext cx="483200" cy="657154"/>
          </a:xfrm>
          <a:prstGeom prst="rect">
            <a:avLst/>
          </a:prstGeom>
        </p:spPr>
      </p:pic>
      <p:pic>
        <p:nvPicPr>
          <p:cNvPr id="14" name="Picture 13">
            <a:extLst>
              <a:ext uri="{FF2B5EF4-FFF2-40B4-BE49-F238E27FC236}">
                <a16:creationId xmlns:a16="http://schemas.microsoft.com/office/drawing/2014/main" id="{2BD56FCC-B61A-4B72-923B-41A7B8DFE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024" y="4139998"/>
            <a:ext cx="483200" cy="657154"/>
          </a:xfrm>
          <a:prstGeom prst="rect">
            <a:avLst/>
          </a:prstGeom>
        </p:spPr>
      </p:pic>
      <p:pic>
        <p:nvPicPr>
          <p:cNvPr id="15" name="Picture 14">
            <a:extLst>
              <a:ext uri="{FF2B5EF4-FFF2-40B4-BE49-F238E27FC236}">
                <a16:creationId xmlns:a16="http://schemas.microsoft.com/office/drawing/2014/main" id="{FF9DF1D3-10CC-4333-A457-D351AD292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2104" y="4067990"/>
            <a:ext cx="483200" cy="657154"/>
          </a:xfrm>
          <a:prstGeom prst="rect">
            <a:avLst/>
          </a:prstGeom>
        </p:spPr>
      </p:pic>
      <p:pic>
        <p:nvPicPr>
          <p:cNvPr id="16" name="Picture 15">
            <a:extLst>
              <a:ext uri="{FF2B5EF4-FFF2-40B4-BE49-F238E27FC236}">
                <a16:creationId xmlns:a16="http://schemas.microsoft.com/office/drawing/2014/main" id="{63280FAA-9A7A-4968-AAB1-847CB34BB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174" y="3286858"/>
            <a:ext cx="483200" cy="657154"/>
          </a:xfrm>
          <a:prstGeom prst="rect">
            <a:avLst/>
          </a:prstGeom>
        </p:spPr>
      </p:pic>
      <p:sp>
        <p:nvSpPr>
          <p:cNvPr id="17" name="Rectangle 16">
            <a:extLst>
              <a:ext uri="{FF2B5EF4-FFF2-40B4-BE49-F238E27FC236}">
                <a16:creationId xmlns:a16="http://schemas.microsoft.com/office/drawing/2014/main" id="{5C9BF6D7-45D9-4B54-8C51-8F322E251FD1}"/>
              </a:ext>
            </a:extLst>
          </p:cNvPr>
          <p:cNvSpPr/>
          <p:nvPr/>
        </p:nvSpPr>
        <p:spPr>
          <a:xfrm>
            <a:off x="5241810" y="2204865"/>
            <a:ext cx="2327690"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 five is 1 each. </a:t>
            </a:r>
            <a:endParaRPr lang="en-GB" sz="2400" dirty="0">
              <a:solidFill>
                <a:srgbClr val="000000"/>
              </a:solidFill>
              <a:latin typeface="Myriad Pro" panose="020B0503030403020204" pitchFamily="34" charset="0"/>
            </a:endParaRPr>
          </a:p>
        </p:txBody>
      </p:sp>
      <p:sp>
        <p:nvSpPr>
          <p:cNvPr id="18" name="Rectangle 17">
            <a:extLst>
              <a:ext uri="{FF2B5EF4-FFF2-40B4-BE49-F238E27FC236}">
                <a16:creationId xmlns:a16="http://schemas.microsoft.com/office/drawing/2014/main" id="{56A652E4-9804-41C4-A47D-7419F2081DDB}"/>
              </a:ext>
            </a:extLst>
          </p:cNvPr>
          <p:cNvSpPr/>
          <p:nvPr/>
        </p:nvSpPr>
        <p:spPr>
          <a:xfrm>
            <a:off x="6428688" y="1719895"/>
            <a:ext cx="731290"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1 </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252638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04167E-6 -3.7037E-6 L -0.32734 -0.22291 " pathEditMode="relative" rAng="0" ptsTypes="AA">
                                      <p:cBhvr>
                                        <p:cTn id="11" dur="2000" fill="hold"/>
                                        <p:tgtEl>
                                          <p:spTgt spid="16"/>
                                        </p:tgtEl>
                                        <p:attrNameLst>
                                          <p:attrName>ppt_x</p:attrName>
                                          <p:attrName>ppt_y</p:attrName>
                                        </p:attrNameLst>
                                      </p:cBhvr>
                                      <p:rCtr x="-16406" y="-10926"/>
                                    </p:animMotion>
                                  </p:childTnLst>
                                </p:cTn>
                              </p:par>
                              <p:par>
                                <p:cTn id="12" presetID="42" presetClass="path" presetSubtype="0" accel="50000" decel="50000" fill="hold" nodeType="withEffect">
                                  <p:stCondLst>
                                    <p:cond delay="0"/>
                                  </p:stCondLst>
                                  <p:childTnLst>
                                    <p:animMotion origin="layout" path="M 2.77778E-6 -3.33333E-6 L -0.4066 0.17269 " pathEditMode="relative" rAng="0" ptsTypes="AA">
                                      <p:cBhvr>
                                        <p:cTn id="13" dur="2000" fill="hold"/>
                                        <p:tgtEl>
                                          <p:spTgt spid="13"/>
                                        </p:tgtEl>
                                        <p:attrNameLst>
                                          <p:attrName>ppt_x</p:attrName>
                                          <p:attrName>ppt_y</p:attrName>
                                        </p:attrNameLst>
                                      </p:cBhvr>
                                      <p:rCtr x="-20330" y="8634"/>
                                    </p:animMotion>
                                  </p:childTnLst>
                                </p:cTn>
                              </p:par>
                              <p:par>
                                <p:cTn id="14" presetID="42" presetClass="path" presetSubtype="0" accel="50000" decel="50000" fill="hold" nodeType="withEffect">
                                  <p:stCondLst>
                                    <p:cond delay="0"/>
                                  </p:stCondLst>
                                  <p:childTnLst>
                                    <p:animMotion origin="layout" path="M -3.33333E-6 -1.38778E-17 L -0.37252 -0.04282 " pathEditMode="relative" rAng="0" ptsTypes="AA">
                                      <p:cBhvr>
                                        <p:cTn id="15" dur="2000" fill="hold"/>
                                        <p:tgtEl>
                                          <p:spTgt spid="10"/>
                                        </p:tgtEl>
                                        <p:attrNameLst>
                                          <p:attrName>ppt_x</p:attrName>
                                          <p:attrName>ppt_y</p:attrName>
                                        </p:attrNameLst>
                                      </p:cBhvr>
                                      <p:rCtr x="-18268" y="-2616"/>
                                    </p:animMotion>
                                  </p:childTnLst>
                                </p:cTn>
                              </p:par>
                              <p:par>
                                <p:cTn id="16" presetID="42" presetClass="path" presetSubtype="0" accel="50000" decel="50000" fill="hold" nodeType="withEffect">
                                  <p:stCondLst>
                                    <p:cond delay="0"/>
                                  </p:stCondLst>
                                  <p:childTnLst>
                                    <p:animMotion origin="layout" path="M -1.04167E-6 3.7037E-7 L -0.33776 -0.04768 " pathEditMode="relative" rAng="0" ptsTypes="AA">
                                      <p:cBhvr>
                                        <p:cTn id="17" dur="2000" fill="hold"/>
                                        <p:tgtEl>
                                          <p:spTgt spid="15"/>
                                        </p:tgtEl>
                                        <p:attrNameLst>
                                          <p:attrName>ppt_x</p:attrName>
                                          <p:attrName>ppt_y</p:attrName>
                                        </p:attrNameLst>
                                      </p:cBhvr>
                                      <p:rCtr x="-17409" y="-1829"/>
                                    </p:animMotion>
                                  </p:childTnLst>
                                </p:cTn>
                              </p:par>
                              <p:par>
                                <p:cTn id="18" presetID="42" presetClass="path" presetSubtype="0" accel="50000" decel="50000" fill="hold" nodeType="withEffect">
                                  <p:stCondLst>
                                    <p:cond delay="0"/>
                                  </p:stCondLst>
                                  <p:childTnLst>
                                    <p:animMotion origin="layout" path="M 2.77778E-6 -3.7037E-7 L -0.38646 0.21667 " pathEditMode="relative" rAng="0" ptsTypes="AA">
                                      <p:cBhvr>
                                        <p:cTn id="19" dur="2000" fill="hold"/>
                                        <p:tgtEl>
                                          <p:spTgt spid="14"/>
                                        </p:tgtEl>
                                        <p:attrNameLst>
                                          <p:attrName>ppt_x</p:attrName>
                                          <p:attrName>ppt_y</p:attrName>
                                        </p:attrNameLst>
                                      </p:cBhvr>
                                      <p:rCtr x="-19323" y="10833"/>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43BA2C-4A9A-41C0-AF75-BBF280EF947D}"/>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3:3</a:t>
            </a:r>
          </a:p>
        </p:txBody>
      </p:sp>
      <p:sp>
        <p:nvSpPr>
          <p:cNvPr id="7" name="Rectangle 6">
            <a:extLst>
              <a:ext uri="{FF2B5EF4-FFF2-40B4-BE49-F238E27FC236}">
                <a16:creationId xmlns:a16="http://schemas.microsoft.com/office/drawing/2014/main" id="{D0001FBC-53EF-429D-910F-C38760F1DD83}"/>
              </a:ext>
            </a:extLst>
          </p:cNvPr>
          <p:cNvSpPr/>
          <p:nvPr/>
        </p:nvSpPr>
        <p:spPr>
          <a:xfrm>
            <a:off x="1680238" y="764705"/>
            <a:ext cx="8957132" cy="461665"/>
          </a:xfrm>
          <a:prstGeom prst="rect">
            <a:avLst/>
          </a:prstGeom>
        </p:spPr>
        <p:txBody>
          <a:bodyPr wrap="none">
            <a:spAutoFit/>
          </a:bodyPr>
          <a:lstStyle/>
          <a:p>
            <a:pPr algn="ctr" eaLnBrk="0" fontAlgn="base" hangingPunct="0">
              <a:spcBef>
                <a:spcPct val="0"/>
              </a:spcBef>
              <a:spcAft>
                <a:spcPct val="0"/>
              </a:spcAft>
            </a:pPr>
            <a:r>
              <a:rPr lang="en-US" sz="2400" b="1"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10</a:t>
            </a: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balloons shared equally between 5 children. How many each?</a:t>
            </a:r>
            <a:endParaRPr lang="en-GB" sz="2400" dirty="0">
              <a:solidFill>
                <a:srgbClr val="000000"/>
              </a:solidFill>
              <a:latin typeface="Myriad Pro" panose="020B0503030403020204" pitchFamily="34" charset="0"/>
            </a:endParaRPr>
          </a:p>
        </p:txBody>
      </p:sp>
      <p:pic>
        <p:nvPicPr>
          <p:cNvPr id="8" name="Picture 7">
            <a:extLst>
              <a:ext uri="{FF2B5EF4-FFF2-40B4-BE49-F238E27FC236}">
                <a16:creationId xmlns:a16="http://schemas.microsoft.com/office/drawing/2014/main" id="{446000F6-33E7-4A19-AB30-5AC73AA5A0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59697" y="1608157"/>
            <a:ext cx="864339" cy="4819121"/>
          </a:xfrm>
          <a:prstGeom prst="rect">
            <a:avLst/>
          </a:prstGeom>
        </p:spPr>
      </p:pic>
      <p:sp>
        <p:nvSpPr>
          <p:cNvPr id="9" name="Rectangle 8">
            <a:extLst>
              <a:ext uri="{FF2B5EF4-FFF2-40B4-BE49-F238E27FC236}">
                <a16:creationId xmlns:a16="http://schemas.microsoft.com/office/drawing/2014/main" id="{E8B0D6CD-30B2-4F72-8B58-EF03D8FE85F6}"/>
              </a:ext>
            </a:extLst>
          </p:cNvPr>
          <p:cNvSpPr/>
          <p:nvPr/>
        </p:nvSpPr>
        <p:spPr>
          <a:xfrm>
            <a:off x="7071105" y="1730406"/>
            <a:ext cx="1107996"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10 ÷ 5 </a:t>
            </a:r>
            <a:endParaRPr lang="en-GB" sz="2400" dirty="0">
              <a:solidFill>
                <a:srgbClr val="000000"/>
              </a:solidFill>
              <a:latin typeface="Myriad Pro" panose="020B0503030403020204" pitchFamily="34" charset="0"/>
            </a:endParaRPr>
          </a:p>
        </p:txBody>
      </p:sp>
      <p:pic>
        <p:nvPicPr>
          <p:cNvPr id="10" name="Picture 9">
            <a:extLst>
              <a:ext uri="{FF2B5EF4-FFF2-40B4-BE49-F238E27FC236}">
                <a16:creationId xmlns:a16="http://schemas.microsoft.com/office/drawing/2014/main" id="{06A3B664-B344-4651-805B-C481E9D2B1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5632" y="2492896"/>
            <a:ext cx="483200" cy="657154"/>
          </a:xfrm>
          <a:prstGeom prst="rect">
            <a:avLst/>
          </a:prstGeom>
        </p:spPr>
      </p:pic>
      <p:pic>
        <p:nvPicPr>
          <p:cNvPr id="11" name="Picture 10">
            <a:extLst>
              <a:ext uri="{FF2B5EF4-FFF2-40B4-BE49-F238E27FC236}">
                <a16:creationId xmlns:a16="http://schemas.microsoft.com/office/drawing/2014/main" id="{A5755D6C-D878-4F5A-98AA-0F0D37C5DC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8709" y="2957339"/>
            <a:ext cx="483200" cy="657154"/>
          </a:xfrm>
          <a:prstGeom prst="rect">
            <a:avLst/>
          </a:prstGeom>
        </p:spPr>
      </p:pic>
      <p:pic>
        <p:nvPicPr>
          <p:cNvPr id="12" name="Picture 11">
            <a:extLst>
              <a:ext uri="{FF2B5EF4-FFF2-40B4-BE49-F238E27FC236}">
                <a16:creationId xmlns:a16="http://schemas.microsoft.com/office/drawing/2014/main" id="{8C756D66-D7F6-47EB-B943-D4FB12DE2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4699" y="3712758"/>
            <a:ext cx="483200" cy="657154"/>
          </a:xfrm>
          <a:prstGeom prst="rect">
            <a:avLst/>
          </a:prstGeom>
        </p:spPr>
      </p:pic>
      <p:pic>
        <p:nvPicPr>
          <p:cNvPr id="13" name="Picture 12">
            <a:extLst>
              <a:ext uri="{FF2B5EF4-FFF2-40B4-BE49-F238E27FC236}">
                <a16:creationId xmlns:a16="http://schemas.microsoft.com/office/drawing/2014/main" id="{A7CDEEB2-786C-4EAB-9622-AE2B035606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7156" y="3294457"/>
            <a:ext cx="483200" cy="657154"/>
          </a:xfrm>
          <a:prstGeom prst="rect">
            <a:avLst/>
          </a:prstGeom>
        </p:spPr>
      </p:pic>
      <p:pic>
        <p:nvPicPr>
          <p:cNvPr id="14" name="Picture 13">
            <a:extLst>
              <a:ext uri="{FF2B5EF4-FFF2-40B4-BE49-F238E27FC236}">
                <a16:creationId xmlns:a16="http://schemas.microsoft.com/office/drawing/2014/main" id="{28C274C2-9467-4EEC-A48E-59FD3FB454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174" y="2743189"/>
            <a:ext cx="483200" cy="657154"/>
          </a:xfrm>
          <a:prstGeom prst="rect">
            <a:avLst/>
          </a:prstGeom>
        </p:spPr>
      </p:pic>
      <p:sp>
        <p:nvSpPr>
          <p:cNvPr id="16" name="Rectangle 15">
            <a:extLst>
              <a:ext uri="{FF2B5EF4-FFF2-40B4-BE49-F238E27FC236}">
                <a16:creationId xmlns:a16="http://schemas.microsoft.com/office/drawing/2014/main" id="{EC2C6883-A594-42FD-B644-5D79ACB36508}"/>
              </a:ext>
            </a:extLst>
          </p:cNvPr>
          <p:cNvSpPr/>
          <p:nvPr/>
        </p:nvSpPr>
        <p:spPr>
          <a:xfrm>
            <a:off x="7951130" y="1719895"/>
            <a:ext cx="731290"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2 </a:t>
            </a:r>
            <a:endParaRPr lang="en-GB" sz="2400" dirty="0">
              <a:solidFill>
                <a:srgbClr val="000000"/>
              </a:solidFill>
              <a:latin typeface="Myriad Pro" panose="020B0503030403020204" pitchFamily="34" charset="0"/>
            </a:endParaRPr>
          </a:p>
        </p:txBody>
      </p:sp>
      <p:pic>
        <p:nvPicPr>
          <p:cNvPr id="17" name="Picture 16">
            <a:extLst>
              <a:ext uri="{FF2B5EF4-FFF2-40B4-BE49-F238E27FC236}">
                <a16:creationId xmlns:a16="http://schemas.microsoft.com/office/drawing/2014/main" id="{928A71DE-3A5A-4816-BD34-53D378EE3C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7156" y="4128608"/>
            <a:ext cx="483200" cy="657154"/>
          </a:xfrm>
          <a:prstGeom prst="rect">
            <a:avLst/>
          </a:prstGeom>
        </p:spPr>
      </p:pic>
      <p:pic>
        <p:nvPicPr>
          <p:cNvPr id="18" name="Picture 17">
            <a:extLst>
              <a:ext uri="{FF2B5EF4-FFF2-40B4-BE49-F238E27FC236}">
                <a16:creationId xmlns:a16="http://schemas.microsoft.com/office/drawing/2014/main" id="{71B65C86-74C1-4AA1-BC82-4432E135B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0233" y="4593051"/>
            <a:ext cx="483200" cy="657154"/>
          </a:xfrm>
          <a:prstGeom prst="rect">
            <a:avLst/>
          </a:prstGeom>
        </p:spPr>
      </p:pic>
      <p:pic>
        <p:nvPicPr>
          <p:cNvPr id="19" name="Picture 18">
            <a:extLst>
              <a:ext uri="{FF2B5EF4-FFF2-40B4-BE49-F238E27FC236}">
                <a16:creationId xmlns:a16="http://schemas.microsoft.com/office/drawing/2014/main" id="{9D5A1C3C-4D2B-4F3D-8616-A298E4D2E6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7156" y="5049838"/>
            <a:ext cx="483200" cy="657154"/>
          </a:xfrm>
          <a:prstGeom prst="rect">
            <a:avLst/>
          </a:prstGeom>
        </p:spPr>
      </p:pic>
      <p:pic>
        <p:nvPicPr>
          <p:cNvPr id="20" name="Picture 19">
            <a:extLst>
              <a:ext uri="{FF2B5EF4-FFF2-40B4-BE49-F238E27FC236}">
                <a16:creationId xmlns:a16="http://schemas.microsoft.com/office/drawing/2014/main" id="{CFD9D389-606D-419B-B7CF-E6957D4D8C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871" y="4673977"/>
            <a:ext cx="483200" cy="657154"/>
          </a:xfrm>
          <a:prstGeom prst="rect">
            <a:avLst/>
          </a:prstGeom>
        </p:spPr>
      </p:pic>
      <p:pic>
        <p:nvPicPr>
          <p:cNvPr id="21" name="Picture 20">
            <a:extLst>
              <a:ext uri="{FF2B5EF4-FFF2-40B4-BE49-F238E27FC236}">
                <a16:creationId xmlns:a16="http://schemas.microsoft.com/office/drawing/2014/main" id="{E6D7FC93-62EA-4D97-AF8C-A5B6D4B0F9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956" y="3691479"/>
            <a:ext cx="483200" cy="657154"/>
          </a:xfrm>
          <a:prstGeom prst="rect">
            <a:avLst/>
          </a:prstGeom>
        </p:spPr>
      </p:pic>
      <p:sp>
        <p:nvSpPr>
          <p:cNvPr id="22" name="Rectangle 21">
            <a:extLst>
              <a:ext uri="{FF2B5EF4-FFF2-40B4-BE49-F238E27FC236}">
                <a16:creationId xmlns:a16="http://schemas.microsoft.com/office/drawing/2014/main" id="{AF4D8A1F-438B-41DA-BC01-73679890EE37}"/>
              </a:ext>
            </a:extLst>
          </p:cNvPr>
          <p:cNvSpPr/>
          <p:nvPr/>
        </p:nvSpPr>
        <p:spPr>
          <a:xfrm>
            <a:off x="6634718" y="2216233"/>
            <a:ext cx="2457532"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2 fives is 2 each. </a:t>
            </a:r>
            <a:endParaRPr lang="en-GB" sz="2400" dirty="0">
              <a:solidFill>
                <a:srgbClr val="000000"/>
              </a:solidFill>
              <a:latin typeface="Myriad Pro" panose="020B0503030403020204" pitchFamily="34" charset="0"/>
            </a:endParaRPr>
          </a:p>
        </p:txBody>
      </p:sp>
      <p:sp>
        <p:nvSpPr>
          <p:cNvPr id="23" name="Rectangle 22">
            <a:extLst>
              <a:ext uri="{FF2B5EF4-FFF2-40B4-BE49-F238E27FC236}">
                <a16:creationId xmlns:a16="http://schemas.microsoft.com/office/drawing/2014/main" id="{5872DA04-2CA1-4291-B2C7-A92CE26F77FB}"/>
              </a:ext>
            </a:extLst>
          </p:cNvPr>
          <p:cNvSpPr/>
          <p:nvPr/>
        </p:nvSpPr>
        <p:spPr>
          <a:xfrm>
            <a:off x="6762103" y="2216233"/>
            <a:ext cx="2327690"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 five is 1 each. </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399516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29167E-6 3.46945E-18 L -0.32995 -0.14746 " pathEditMode="relative" rAng="0" ptsTypes="AA">
                                      <p:cBhvr>
                                        <p:cTn id="11" dur="2000" fill="hold"/>
                                        <p:tgtEl>
                                          <p:spTgt spid="14"/>
                                        </p:tgtEl>
                                        <p:attrNameLst>
                                          <p:attrName>ppt_x</p:attrName>
                                          <p:attrName>ppt_y</p:attrName>
                                        </p:attrNameLst>
                                      </p:cBhvr>
                                      <p:rCtr x="-16120" y="-6551"/>
                                    </p:animMotion>
                                  </p:childTnLst>
                                </p:cTn>
                              </p:par>
                              <p:par>
                                <p:cTn id="12" presetID="42" presetClass="path" presetSubtype="0" accel="50000" decel="50000" fill="hold" nodeType="withEffect">
                                  <p:stCondLst>
                                    <p:cond delay="0"/>
                                  </p:stCondLst>
                                  <p:childTnLst>
                                    <p:animMotion origin="layout" path="M -0.00286 3.33333E-6 L -0.4095 0.39884 " pathEditMode="relative" rAng="0" ptsTypes="AA">
                                      <p:cBhvr>
                                        <p:cTn id="13" dur="2000" fill="hold"/>
                                        <p:tgtEl>
                                          <p:spTgt spid="11"/>
                                        </p:tgtEl>
                                        <p:attrNameLst>
                                          <p:attrName>ppt_x</p:attrName>
                                          <p:attrName>ppt_y</p:attrName>
                                        </p:attrNameLst>
                                      </p:cBhvr>
                                      <p:rCtr x="-20339" y="19931"/>
                                    </p:animMotion>
                                  </p:childTnLst>
                                </p:cTn>
                              </p:par>
                              <p:par>
                                <p:cTn id="14" presetID="42" presetClass="path" presetSubtype="0" accel="50000" decel="50000" fill="hold" nodeType="withEffect">
                                  <p:stCondLst>
                                    <p:cond delay="0"/>
                                  </p:stCondLst>
                                  <p:childTnLst>
                                    <p:animMotion origin="layout" path="M 3.125E-6 -7.40741E-7 L -0.36835 0.04329 " pathEditMode="relative" rAng="0" ptsTypes="AA">
                                      <p:cBhvr>
                                        <p:cTn id="15" dur="2000" fill="hold"/>
                                        <p:tgtEl>
                                          <p:spTgt spid="10"/>
                                        </p:tgtEl>
                                        <p:attrNameLst>
                                          <p:attrName>ppt_x</p:attrName>
                                          <p:attrName>ppt_y</p:attrName>
                                        </p:attrNameLst>
                                      </p:cBhvr>
                                      <p:rCtr x="-18177" y="2245"/>
                                    </p:animMotion>
                                  </p:childTnLst>
                                </p:cTn>
                              </p:par>
                              <p:par>
                                <p:cTn id="16" presetID="42" presetClass="path" presetSubtype="0" accel="50000" decel="50000" fill="hold" nodeType="withEffect">
                                  <p:stCondLst>
                                    <p:cond delay="0"/>
                                  </p:stCondLst>
                                  <p:childTnLst>
                                    <p:animMotion origin="layout" path="M -4.58333E-6 -3.33333E-6 L -0.36718 0.21528 " pathEditMode="relative" rAng="0" ptsTypes="AA">
                                      <p:cBhvr>
                                        <p:cTn id="17" dur="2000" fill="hold"/>
                                        <p:tgtEl>
                                          <p:spTgt spid="13"/>
                                        </p:tgtEl>
                                        <p:attrNameLst>
                                          <p:attrName>ppt_x</p:attrName>
                                          <p:attrName>ppt_y</p:attrName>
                                        </p:attrNameLst>
                                      </p:cBhvr>
                                      <p:rCtr x="-18398" y="10810"/>
                                    </p:animMotion>
                                  </p:childTnLst>
                                </p:cTn>
                              </p:par>
                              <p:par>
                                <p:cTn id="18" presetID="42" presetClass="path" presetSubtype="0" accel="50000" decel="50000" fill="hold" nodeType="withEffect">
                                  <p:stCondLst>
                                    <p:cond delay="0"/>
                                  </p:stCondLst>
                                  <p:childTnLst>
                                    <p:animMotion origin="layout" path="M 2.08333E-6 -1.48148E-6 L -0.32435 0.01945 " pathEditMode="relative" rAng="0" ptsTypes="AA">
                                      <p:cBhvr>
                                        <p:cTn id="19" dur="2000" fill="hold"/>
                                        <p:tgtEl>
                                          <p:spTgt spid="21"/>
                                        </p:tgtEl>
                                        <p:attrNameLst>
                                          <p:attrName>ppt_x</p:attrName>
                                          <p:attrName>ppt_y</p:attrName>
                                        </p:attrNameLst>
                                      </p:cBhvr>
                                      <p:rCtr x="-16159" y="1505"/>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54167E-6 -1.85185E-6 L -0.30742 0.01389 " pathEditMode="relative" rAng="0" ptsTypes="AA">
                                      <p:cBhvr>
                                        <p:cTn id="28" dur="2000" fill="hold"/>
                                        <p:tgtEl>
                                          <p:spTgt spid="12"/>
                                        </p:tgtEl>
                                        <p:attrNameLst>
                                          <p:attrName>ppt_x</p:attrName>
                                          <p:attrName>ppt_y</p:attrName>
                                        </p:attrNameLst>
                                      </p:cBhvr>
                                      <p:rCtr x="-14818" y="694"/>
                                    </p:animMotion>
                                  </p:childTnLst>
                                </p:cTn>
                              </p:par>
                              <p:par>
                                <p:cTn id="29" presetID="42" presetClass="path" presetSubtype="0" accel="50000" decel="50000" fill="hold" nodeType="withEffect">
                                  <p:stCondLst>
                                    <p:cond delay="0"/>
                                  </p:stCondLst>
                                  <p:childTnLst>
                                    <p:animMotion origin="layout" path="M -1.11111E-6 1.11022E-16 L -0.25937 -0.20116 " pathEditMode="relative" rAng="0" ptsTypes="AA">
                                      <p:cBhvr>
                                        <p:cTn id="30" dur="2000" fill="hold"/>
                                        <p:tgtEl>
                                          <p:spTgt spid="17"/>
                                        </p:tgtEl>
                                        <p:attrNameLst>
                                          <p:attrName>ppt_x</p:attrName>
                                          <p:attrName>ppt_y</p:attrName>
                                        </p:attrNameLst>
                                      </p:cBhvr>
                                      <p:rCtr x="-12969" y="-10069"/>
                                    </p:animMotion>
                                  </p:childTnLst>
                                </p:cTn>
                              </p:par>
                              <p:par>
                                <p:cTn id="31" presetID="42" presetClass="path" presetSubtype="0" accel="50000" decel="50000" fill="hold" nodeType="withEffect">
                                  <p:stCondLst>
                                    <p:cond delay="0"/>
                                  </p:stCondLst>
                                  <p:childTnLst>
                                    <p:animMotion origin="layout" path="M 2.08333E-6 -2.59259E-6 L -0.21927 -0.42639 " pathEditMode="relative" rAng="0" ptsTypes="AA">
                                      <p:cBhvr>
                                        <p:cTn id="32" dur="2000" fill="hold"/>
                                        <p:tgtEl>
                                          <p:spTgt spid="20"/>
                                        </p:tgtEl>
                                        <p:attrNameLst>
                                          <p:attrName>ppt_x</p:attrName>
                                          <p:attrName>ppt_y</p:attrName>
                                        </p:attrNameLst>
                                      </p:cBhvr>
                                      <p:rCtr x="-10859" y="-21667"/>
                                    </p:animMotion>
                                  </p:childTnLst>
                                </p:cTn>
                              </p:par>
                              <p:par>
                                <p:cTn id="33" presetID="42" presetClass="path" presetSubtype="0" accel="50000" decel="50000" fill="hold" nodeType="withEffect">
                                  <p:stCondLst>
                                    <p:cond delay="0"/>
                                  </p:stCondLst>
                                  <p:childTnLst>
                                    <p:animMotion origin="layout" path="M -0.00143 7.40741E-7 L -0.2608 -0.04792 " pathEditMode="relative" rAng="0" ptsTypes="AA">
                                      <p:cBhvr>
                                        <p:cTn id="34" dur="2000" fill="hold"/>
                                        <p:tgtEl>
                                          <p:spTgt spid="19"/>
                                        </p:tgtEl>
                                        <p:attrNameLst>
                                          <p:attrName>ppt_x</p:attrName>
                                          <p:attrName>ppt_y</p:attrName>
                                        </p:attrNameLst>
                                      </p:cBhvr>
                                      <p:rCtr x="-12969" y="-2407"/>
                                    </p:animMotion>
                                  </p:childTnLst>
                                </p:cTn>
                              </p:par>
                              <p:par>
                                <p:cTn id="35" presetID="42" presetClass="path" presetSubtype="0" accel="50000" decel="50000" fill="hold" nodeType="withEffect">
                                  <p:stCondLst>
                                    <p:cond delay="0"/>
                                  </p:stCondLst>
                                  <p:childTnLst>
                                    <p:animMotion origin="layout" path="M 4.375E-6 -3.7037E-6 L -0.29635 0.15 " pathEditMode="relative" rAng="0" ptsTypes="AA">
                                      <p:cBhvr>
                                        <p:cTn id="36" dur="2000" fill="hold"/>
                                        <p:tgtEl>
                                          <p:spTgt spid="18"/>
                                        </p:tgtEl>
                                        <p:attrNameLst>
                                          <p:attrName>ppt_x</p:attrName>
                                          <p:attrName>ppt_y</p:attrName>
                                        </p:attrNameLst>
                                      </p:cBhvr>
                                      <p:rCtr x="-14635" y="7569"/>
                                    </p:animMotion>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22" grpId="0"/>
      <p:bldP spid="23" grpId="0"/>
      <p:bldP spid="23"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D28F05-CF63-4354-9CCE-0B89D7626DA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3:4</a:t>
            </a:r>
          </a:p>
        </p:txBody>
      </p:sp>
      <p:sp>
        <p:nvSpPr>
          <p:cNvPr id="3" name="Rectangle 2">
            <a:extLst>
              <a:ext uri="{FF2B5EF4-FFF2-40B4-BE49-F238E27FC236}">
                <a16:creationId xmlns:a16="http://schemas.microsoft.com/office/drawing/2014/main" id="{F7600C52-BCEE-49B2-99E5-E0A26D24F76B}"/>
              </a:ext>
            </a:extLst>
          </p:cNvPr>
          <p:cNvSpPr/>
          <p:nvPr/>
        </p:nvSpPr>
        <p:spPr>
          <a:xfrm>
            <a:off x="3146634" y="764705"/>
            <a:ext cx="6024341"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10 children, 30 meatballs. How many each?</a:t>
            </a:r>
            <a:endParaRPr lang="en-GB" sz="2400" dirty="0">
              <a:solidFill>
                <a:srgbClr val="000000"/>
              </a:solidFill>
              <a:latin typeface="Myriad Pro" panose="020B0503030403020204" pitchFamily="34" charset="0"/>
            </a:endParaRPr>
          </a:p>
        </p:txBody>
      </p:sp>
      <p:sp>
        <p:nvSpPr>
          <p:cNvPr id="4" name="Rectangle 3">
            <a:extLst>
              <a:ext uri="{FF2B5EF4-FFF2-40B4-BE49-F238E27FC236}">
                <a16:creationId xmlns:a16="http://schemas.microsoft.com/office/drawing/2014/main" id="{F63B809F-EC2D-4DED-9DE9-FA9797ACF2E6}"/>
              </a:ext>
            </a:extLst>
          </p:cNvPr>
          <p:cNvSpPr/>
          <p:nvPr/>
        </p:nvSpPr>
        <p:spPr>
          <a:xfrm>
            <a:off x="6803336" y="1730406"/>
            <a:ext cx="1274708"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30 ÷ 10 </a:t>
            </a:r>
            <a:endParaRPr lang="en-GB" sz="2400" dirty="0">
              <a:solidFill>
                <a:srgbClr val="000000"/>
              </a:solidFill>
              <a:latin typeface="Myriad Pro" panose="020B0503030403020204" pitchFamily="34" charset="0"/>
            </a:endParaRPr>
          </a:p>
        </p:txBody>
      </p:sp>
      <p:pic>
        <p:nvPicPr>
          <p:cNvPr id="6" name="Picture 5">
            <a:extLst>
              <a:ext uri="{FF2B5EF4-FFF2-40B4-BE49-F238E27FC236}">
                <a16:creationId xmlns:a16="http://schemas.microsoft.com/office/drawing/2014/main" id="{9970A9F0-E5DA-47AF-A105-CD76A9CC91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02008" y="1750728"/>
            <a:ext cx="360040" cy="4647039"/>
          </a:xfrm>
          <a:prstGeom prst="rect">
            <a:avLst/>
          </a:prstGeom>
        </p:spPr>
      </p:pic>
      <p:pic>
        <p:nvPicPr>
          <p:cNvPr id="7" name="Picture 6">
            <a:extLst>
              <a:ext uri="{FF2B5EF4-FFF2-40B4-BE49-F238E27FC236}">
                <a16:creationId xmlns:a16="http://schemas.microsoft.com/office/drawing/2014/main" id="{3AE73B2B-12A0-4A75-ADC1-9A1FB36920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04088" y="1750728"/>
            <a:ext cx="360040" cy="4464496"/>
          </a:xfrm>
          <a:prstGeom prst="rect">
            <a:avLst/>
          </a:prstGeom>
        </p:spPr>
      </p:pic>
      <p:sp>
        <p:nvSpPr>
          <p:cNvPr id="8" name="Rectangle 7">
            <a:extLst>
              <a:ext uri="{FF2B5EF4-FFF2-40B4-BE49-F238E27FC236}">
                <a16:creationId xmlns:a16="http://schemas.microsoft.com/office/drawing/2014/main" id="{39964E73-0FBA-4CAD-BF7A-E15104BC1731}"/>
              </a:ext>
            </a:extLst>
          </p:cNvPr>
          <p:cNvSpPr/>
          <p:nvPr/>
        </p:nvSpPr>
        <p:spPr>
          <a:xfrm>
            <a:off x="6499235" y="2278801"/>
            <a:ext cx="2331857"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2 tens is 2 each.</a:t>
            </a:r>
            <a:endParaRPr lang="en-GB" sz="2400" dirty="0">
              <a:solidFill>
                <a:srgbClr val="000000"/>
              </a:solidFill>
              <a:latin typeface="Myriad Pro" panose="020B0503030403020204" pitchFamily="34" charset="0"/>
            </a:endParaRPr>
          </a:p>
        </p:txBody>
      </p:sp>
      <p:pic>
        <p:nvPicPr>
          <p:cNvPr id="10" name="Picture 9">
            <a:extLst>
              <a:ext uri="{FF2B5EF4-FFF2-40B4-BE49-F238E27FC236}">
                <a16:creationId xmlns:a16="http://schemas.microsoft.com/office/drawing/2014/main" id="{E361868E-D01B-4C4C-9253-FD6A719C6C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78176" y="1750728"/>
            <a:ext cx="347968" cy="4464496"/>
          </a:xfrm>
          <a:prstGeom prst="rect">
            <a:avLst/>
          </a:prstGeom>
        </p:spPr>
      </p:pic>
      <p:sp>
        <p:nvSpPr>
          <p:cNvPr id="11" name="Rectangle 10">
            <a:extLst>
              <a:ext uri="{FF2B5EF4-FFF2-40B4-BE49-F238E27FC236}">
                <a16:creationId xmlns:a16="http://schemas.microsoft.com/office/drawing/2014/main" id="{4FEF4425-F9DA-40B1-B5D4-7388AF6C3FE6}"/>
              </a:ext>
            </a:extLst>
          </p:cNvPr>
          <p:cNvSpPr/>
          <p:nvPr/>
        </p:nvSpPr>
        <p:spPr>
          <a:xfrm>
            <a:off x="6503243" y="2276873"/>
            <a:ext cx="2202013"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 ten is 1 each.</a:t>
            </a:r>
            <a:endParaRPr lang="en-GB" sz="2400" dirty="0">
              <a:solidFill>
                <a:srgbClr val="000000"/>
              </a:solidFill>
              <a:latin typeface="Myriad Pro" panose="020B0503030403020204" pitchFamily="34" charset="0"/>
            </a:endParaRPr>
          </a:p>
        </p:txBody>
      </p:sp>
      <p:sp>
        <p:nvSpPr>
          <p:cNvPr id="12" name="Rectangle 11">
            <a:extLst>
              <a:ext uri="{FF2B5EF4-FFF2-40B4-BE49-F238E27FC236}">
                <a16:creationId xmlns:a16="http://schemas.microsoft.com/office/drawing/2014/main" id="{3175CA2B-D3D6-4473-B746-0E138201EC98}"/>
              </a:ext>
            </a:extLst>
          </p:cNvPr>
          <p:cNvSpPr/>
          <p:nvPr/>
        </p:nvSpPr>
        <p:spPr>
          <a:xfrm>
            <a:off x="6499235" y="2278801"/>
            <a:ext cx="2331857"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3 tens is 3 each.</a:t>
            </a:r>
            <a:endParaRPr lang="en-GB" sz="2400" dirty="0">
              <a:solidFill>
                <a:srgbClr val="000000"/>
              </a:solidFill>
              <a:latin typeface="Myriad Pro" panose="020B0503030403020204" pitchFamily="34" charset="0"/>
            </a:endParaRPr>
          </a:p>
        </p:txBody>
      </p:sp>
      <p:pic>
        <p:nvPicPr>
          <p:cNvPr id="13" name="Picture 12">
            <a:extLst>
              <a:ext uri="{FF2B5EF4-FFF2-40B4-BE49-F238E27FC236}">
                <a16:creationId xmlns:a16="http://schemas.microsoft.com/office/drawing/2014/main" id="{C13B7103-0CBE-47E4-BE17-2CDCD035141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110224" y="1750728"/>
            <a:ext cx="432048" cy="4464496"/>
          </a:xfrm>
          <a:prstGeom prst="rect">
            <a:avLst/>
          </a:prstGeom>
        </p:spPr>
      </p:pic>
      <p:sp>
        <p:nvSpPr>
          <p:cNvPr id="14" name="Rectangle 13">
            <a:extLst>
              <a:ext uri="{FF2B5EF4-FFF2-40B4-BE49-F238E27FC236}">
                <a16:creationId xmlns:a16="http://schemas.microsoft.com/office/drawing/2014/main" id="{FA6D4976-541E-408B-9F03-EFFAD57C66EF}"/>
              </a:ext>
            </a:extLst>
          </p:cNvPr>
          <p:cNvSpPr/>
          <p:nvPr/>
        </p:nvSpPr>
        <p:spPr>
          <a:xfrm>
            <a:off x="7823362" y="1723632"/>
            <a:ext cx="646331"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30743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8" grpId="1"/>
      <p:bldP spid="11" grpId="0"/>
      <p:bldP spid="11" grpId="1"/>
      <p:bldP spid="12" grpId="0"/>
      <p:bldP spid="1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6</a:t>
            </a:r>
            <a:r>
              <a:rPr lang="en-GB" sz="2400" b="1" i="0" u="none" strike="noStrike" dirty="0">
                <a:effectLst/>
              </a:rPr>
              <a:t>, Learning Outcome 10</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15365986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skip count using the divisor to find the quotient</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4761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Placeholder 1">
            <a:extLst>
              <a:ext uri="{FF2B5EF4-FFF2-40B4-BE49-F238E27FC236}">
                <a16:creationId xmlns:a16="http://schemas.microsoft.com/office/drawing/2014/main" id="{FFBF709B-C94C-4B8D-8F60-8C904D441EBB}"/>
              </a:ext>
            </a:extLst>
          </p:cNvPr>
          <p:cNvSpPr>
            <a:spLocks noGrp="1" noChangeArrowheads="1"/>
          </p:cNvSpPr>
          <p:nvPr>
            <p:ph type="body" sz="quarter" idx="11"/>
          </p:nvPr>
        </p:nvSpPr>
        <p:spPr>
          <a:xfrm>
            <a:off x="1524000" y="0"/>
            <a:ext cx="9144000" cy="630238"/>
          </a:xfrm>
        </p:spPr>
        <p:txBody>
          <a:bodyPr/>
          <a:lstStyle/>
          <a:p>
            <a:pPr marL="0" indent="0">
              <a:tabLst>
                <a:tab pos="2243138" algn="l"/>
              </a:tabLst>
            </a:pPr>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1:1</a:t>
            </a:r>
          </a:p>
        </p:txBody>
      </p:sp>
      <p:pic>
        <p:nvPicPr>
          <p:cNvPr id="16" name="Picture 15">
            <a:extLst>
              <a:ext uri="{FF2B5EF4-FFF2-40B4-BE49-F238E27FC236}">
                <a16:creationId xmlns:a16="http://schemas.microsoft.com/office/drawing/2014/main" id="{7DA75162-FBC3-46D7-9F7D-C13D70395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005" y="2013139"/>
            <a:ext cx="527469" cy="527469"/>
          </a:xfrm>
          <a:prstGeom prst="rect">
            <a:avLst/>
          </a:prstGeom>
        </p:spPr>
      </p:pic>
      <p:pic>
        <p:nvPicPr>
          <p:cNvPr id="19" name="Picture 18">
            <a:extLst>
              <a:ext uri="{FF2B5EF4-FFF2-40B4-BE49-F238E27FC236}">
                <a16:creationId xmlns:a16="http://schemas.microsoft.com/office/drawing/2014/main" id="{662EF2DB-C89B-4F6F-9670-DD2DFCF46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091" y="2013139"/>
            <a:ext cx="527469" cy="527469"/>
          </a:xfrm>
          <a:prstGeom prst="rect">
            <a:avLst/>
          </a:prstGeom>
        </p:spPr>
      </p:pic>
      <p:pic>
        <p:nvPicPr>
          <p:cNvPr id="20" name="Picture 19">
            <a:extLst>
              <a:ext uri="{FF2B5EF4-FFF2-40B4-BE49-F238E27FC236}">
                <a16:creationId xmlns:a16="http://schemas.microsoft.com/office/drawing/2014/main" id="{3F356B0C-9CEC-408F-9C69-63D56E1D6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177" y="2013139"/>
            <a:ext cx="527469" cy="527469"/>
          </a:xfrm>
          <a:prstGeom prst="rect">
            <a:avLst/>
          </a:prstGeom>
        </p:spPr>
      </p:pic>
      <p:pic>
        <p:nvPicPr>
          <p:cNvPr id="21" name="Picture 20">
            <a:extLst>
              <a:ext uri="{FF2B5EF4-FFF2-40B4-BE49-F238E27FC236}">
                <a16:creationId xmlns:a16="http://schemas.microsoft.com/office/drawing/2014/main" id="{E08B476C-E158-492A-8F28-379BBC93D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263" y="2013138"/>
            <a:ext cx="527469" cy="527469"/>
          </a:xfrm>
          <a:prstGeom prst="rect">
            <a:avLst/>
          </a:prstGeom>
        </p:spPr>
      </p:pic>
      <p:pic>
        <p:nvPicPr>
          <p:cNvPr id="22" name="Picture 21">
            <a:extLst>
              <a:ext uri="{FF2B5EF4-FFF2-40B4-BE49-F238E27FC236}">
                <a16:creationId xmlns:a16="http://schemas.microsoft.com/office/drawing/2014/main" id="{656D8609-6A9E-4C4C-A406-4ECD74AC5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641" y="2013138"/>
            <a:ext cx="527469" cy="527469"/>
          </a:xfrm>
          <a:prstGeom prst="rect">
            <a:avLst/>
          </a:prstGeom>
        </p:spPr>
      </p:pic>
      <p:pic>
        <p:nvPicPr>
          <p:cNvPr id="23" name="Picture 22">
            <a:extLst>
              <a:ext uri="{FF2B5EF4-FFF2-40B4-BE49-F238E27FC236}">
                <a16:creationId xmlns:a16="http://schemas.microsoft.com/office/drawing/2014/main" id="{04CA9A7B-C6D9-4E66-8BE0-75974EF05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019" y="2013137"/>
            <a:ext cx="527469" cy="527469"/>
          </a:xfrm>
          <a:prstGeom prst="rect">
            <a:avLst/>
          </a:prstGeom>
        </p:spPr>
      </p:pic>
      <p:pic>
        <p:nvPicPr>
          <p:cNvPr id="18" name="Picture 17">
            <a:extLst>
              <a:ext uri="{FF2B5EF4-FFF2-40B4-BE49-F238E27FC236}">
                <a16:creationId xmlns:a16="http://schemas.microsoft.com/office/drawing/2014/main" id="{57B07A98-2B5B-469E-8F82-141E34B42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4445" y="1955167"/>
            <a:ext cx="3449948" cy="1479736"/>
          </a:xfrm>
          <a:prstGeom prst="rect">
            <a:avLst/>
          </a:prstGeom>
        </p:spPr>
      </p:pic>
      <p:sp>
        <p:nvSpPr>
          <p:cNvPr id="26" name="Rectangle: Rounded Corners 25">
            <a:extLst>
              <a:ext uri="{FF2B5EF4-FFF2-40B4-BE49-F238E27FC236}">
                <a16:creationId xmlns:a16="http://schemas.microsoft.com/office/drawing/2014/main" id="{74DA0515-C276-4621-B6EF-CAEAB84A9E9C}"/>
              </a:ext>
            </a:extLst>
          </p:cNvPr>
          <p:cNvSpPr>
            <a:spLocks noChangeArrowheads="1"/>
          </p:cNvSpPr>
          <p:nvPr/>
        </p:nvSpPr>
        <p:spPr bwMode="auto">
          <a:xfrm>
            <a:off x="2666055" y="1955168"/>
            <a:ext cx="661877" cy="145404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27" name="Rectangle: Rounded Corners 26">
            <a:extLst>
              <a:ext uri="{FF2B5EF4-FFF2-40B4-BE49-F238E27FC236}">
                <a16:creationId xmlns:a16="http://schemas.microsoft.com/office/drawing/2014/main" id="{8D9969AF-54D8-4C42-ADA3-36E627C239E5}"/>
              </a:ext>
            </a:extLst>
          </p:cNvPr>
          <p:cNvSpPr>
            <a:spLocks noChangeArrowheads="1"/>
          </p:cNvSpPr>
          <p:nvPr/>
        </p:nvSpPr>
        <p:spPr bwMode="auto">
          <a:xfrm>
            <a:off x="3462972" y="1955168"/>
            <a:ext cx="661877" cy="145404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28" name="Rectangle: Rounded Corners 27">
            <a:extLst>
              <a:ext uri="{FF2B5EF4-FFF2-40B4-BE49-F238E27FC236}">
                <a16:creationId xmlns:a16="http://schemas.microsoft.com/office/drawing/2014/main" id="{AA214721-FCED-41AD-B1F3-96A3B8593517}"/>
              </a:ext>
            </a:extLst>
          </p:cNvPr>
          <p:cNvSpPr>
            <a:spLocks noChangeArrowheads="1"/>
          </p:cNvSpPr>
          <p:nvPr/>
        </p:nvSpPr>
        <p:spPr bwMode="auto">
          <a:xfrm>
            <a:off x="4259889" y="1955168"/>
            <a:ext cx="661877" cy="145404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24" name="Rectangle 23">
            <a:extLst>
              <a:ext uri="{FF2B5EF4-FFF2-40B4-BE49-F238E27FC236}">
                <a16:creationId xmlns:a16="http://schemas.microsoft.com/office/drawing/2014/main" id="{E0E0F3E8-84E3-40DE-93D0-86983B240CBC}"/>
              </a:ext>
            </a:extLst>
          </p:cNvPr>
          <p:cNvSpPr/>
          <p:nvPr/>
        </p:nvSpPr>
        <p:spPr>
          <a:xfrm>
            <a:off x="5166516" y="3927249"/>
            <a:ext cx="2076209"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6 = 2 + 2 + 2 </a:t>
            </a:r>
            <a:endParaRPr lang="en-GB" sz="2400" dirty="0">
              <a:solidFill>
                <a:srgbClr val="000000"/>
              </a:solidFill>
              <a:latin typeface="Myriad Pro" panose="020B0503030403020204" pitchFamily="34" charset="0"/>
            </a:endParaRPr>
          </a:p>
        </p:txBody>
      </p:sp>
      <p:sp>
        <p:nvSpPr>
          <p:cNvPr id="30" name="Rectangle 29">
            <a:extLst>
              <a:ext uri="{FF2B5EF4-FFF2-40B4-BE49-F238E27FC236}">
                <a16:creationId xmlns:a16="http://schemas.microsoft.com/office/drawing/2014/main" id="{79D92043-5251-4000-9A1E-C65115900D30}"/>
              </a:ext>
            </a:extLst>
          </p:cNvPr>
          <p:cNvSpPr/>
          <p:nvPr/>
        </p:nvSpPr>
        <p:spPr>
          <a:xfrm>
            <a:off x="5447928" y="4503313"/>
            <a:ext cx="138852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6 = 3 × 2</a:t>
            </a:r>
            <a:endParaRPr lang="en-GB" sz="2400" dirty="0">
              <a:solidFill>
                <a:srgbClr val="000000"/>
              </a:solidFill>
              <a:latin typeface="Myriad Pro" panose="020B0503030403020204" pitchFamily="34" charset="0"/>
            </a:endParaRPr>
          </a:p>
        </p:txBody>
      </p:sp>
      <p:sp>
        <p:nvSpPr>
          <p:cNvPr id="31" name="Rectangle 30">
            <a:extLst>
              <a:ext uri="{FF2B5EF4-FFF2-40B4-BE49-F238E27FC236}">
                <a16:creationId xmlns:a16="http://schemas.microsoft.com/office/drawing/2014/main" id="{230AD0D4-30ED-4E54-8CD0-F5655541FB7A}"/>
              </a:ext>
            </a:extLst>
          </p:cNvPr>
          <p:cNvSpPr/>
          <p:nvPr/>
        </p:nvSpPr>
        <p:spPr>
          <a:xfrm>
            <a:off x="5447928" y="5079377"/>
            <a:ext cx="138852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6 = 2 × 3</a:t>
            </a:r>
            <a:endParaRPr lang="en-GB" sz="2400" dirty="0">
              <a:solidFill>
                <a:srgbClr val="000000"/>
              </a:solidFill>
              <a:latin typeface="Myriad Pro" panose="020B0503030403020204" pitchFamily="34" charset="0"/>
            </a:endParaRPr>
          </a:p>
        </p:txBody>
      </p:sp>
      <p:pic>
        <p:nvPicPr>
          <p:cNvPr id="35" name="Picture 34">
            <a:extLst>
              <a:ext uri="{FF2B5EF4-FFF2-40B4-BE49-F238E27FC236}">
                <a16:creationId xmlns:a16="http://schemas.microsoft.com/office/drawing/2014/main" id="{33EA27BE-9065-4FF7-A111-F78C3D145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4445" y="1955168"/>
            <a:ext cx="3449948" cy="752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6 -3.33333E-6 L 0.06562 0.11551 " pathEditMode="relative" rAng="0" ptsTypes="AA">
                                      <p:cBhvr>
                                        <p:cTn id="6" dur="2000" fill="hold"/>
                                        <p:tgtEl>
                                          <p:spTgt spid="16"/>
                                        </p:tgtEl>
                                        <p:attrNameLst>
                                          <p:attrName>ppt_x</p:attrName>
                                          <p:attrName>ppt_y</p:attrName>
                                        </p:attrNameLst>
                                      </p:cBhvr>
                                      <p:rCtr x="2826" y="5694"/>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4.375E-6 -4.44444E-6 L -0.13112 0.11042 " pathEditMode="relative" rAng="0" ptsTypes="AA">
                                      <p:cBhvr>
                                        <p:cTn id="9" dur="2000" fill="hold"/>
                                        <p:tgtEl>
                                          <p:spTgt spid="22"/>
                                        </p:tgtEl>
                                        <p:attrNameLst>
                                          <p:attrName>ppt_x</p:attrName>
                                          <p:attrName>ppt_y</p:attrName>
                                        </p:attrNameLst>
                                      </p:cBhvr>
                                      <p:rCtr x="-6510" y="5833"/>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3.125E-6 -1.85185E-6 L -0.13073 0.11551 " pathEditMode="relative" rAng="0" ptsTypes="AA">
                                      <p:cBhvr>
                                        <p:cTn id="12" dur="2000" fill="hold"/>
                                        <p:tgtEl>
                                          <p:spTgt spid="23"/>
                                        </p:tgtEl>
                                        <p:attrNameLst>
                                          <p:attrName>ppt_x</p:attrName>
                                          <p:attrName>ppt_y</p:attrName>
                                        </p:attrNameLst>
                                      </p:cBhvr>
                                      <p:rCtr x="-6706" y="6343"/>
                                    </p:animMotion>
                                  </p:childTnLst>
                                </p:cTn>
                              </p:par>
                            </p:childTnLst>
                          </p:cTn>
                        </p:par>
                        <p:par>
                          <p:cTn id="13" fill="hold">
                            <p:stCondLst>
                              <p:cond delay="6000"/>
                            </p:stCondLst>
                            <p:childTnLst>
                              <p:par>
                                <p:cTn id="14" presetID="10" presetClass="entr" presetSubtype="0" fill="hold" grpId="0" nodeType="afterEffect">
                                  <p:stCondLst>
                                    <p:cond delay="25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par>
                          <p:cTn id="17" fill="hold">
                            <p:stCondLst>
                              <p:cond delay="6750"/>
                            </p:stCondLst>
                            <p:childTnLst>
                              <p:par>
                                <p:cTn id="18" presetID="10" presetClass="entr" presetSubtype="0" fill="hold" grpId="0" nodeType="afterEffect">
                                  <p:stCondLst>
                                    <p:cond delay="25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7500"/>
                            </p:stCondLst>
                            <p:childTnLst>
                              <p:par>
                                <p:cTn id="22" presetID="10" presetClass="entr" presetSubtype="0" fill="hold" grpId="0" nodeType="afterEffect">
                                  <p:stCondLst>
                                    <p:cond delay="25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4"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6, Learning Outcome 10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15772731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3:5-3:9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161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49A0C2-16B4-4219-823E-5A7D54238D6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3:5</a:t>
            </a:r>
          </a:p>
        </p:txBody>
      </p:sp>
      <p:sp>
        <p:nvSpPr>
          <p:cNvPr id="3" name="Rectangle 2">
            <a:extLst>
              <a:ext uri="{FF2B5EF4-FFF2-40B4-BE49-F238E27FC236}">
                <a16:creationId xmlns:a16="http://schemas.microsoft.com/office/drawing/2014/main" id="{53B0C227-F590-41DA-9464-CFD51E966BAB}"/>
              </a:ext>
            </a:extLst>
          </p:cNvPr>
          <p:cNvSpPr/>
          <p:nvPr/>
        </p:nvSpPr>
        <p:spPr>
          <a:xfrm>
            <a:off x="1964612" y="836713"/>
            <a:ext cx="8830494" cy="461665"/>
          </a:xfrm>
          <a:prstGeom prst="rect">
            <a:avLst/>
          </a:prstGeom>
        </p:spPr>
        <p:txBody>
          <a:bodyPr wrap="none">
            <a:spAutoFit/>
          </a:bodyPr>
          <a:lstStyle/>
          <a:p>
            <a:pP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20 </a:t>
            </a:r>
            <a:r>
              <a:rPr lang="en-US" sz="2400" dirty="0" err="1">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conkers</a:t>
            </a: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shared equally between 5 children. How many each?</a:t>
            </a:r>
            <a:endParaRPr lang="en-GB" sz="2400" dirty="0">
              <a:solidFill>
                <a:srgbClr val="000000"/>
              </a:solidFill>
              <a:latin typeface="Myriad Pro" panose="020B0503030403020204" pitchFamily="34" charset="0"/>
            </a:endParaRPr>
          </a:p>
        </p:txBody>
      </p:sp>
      <p:pic>
        <p:nvPicPr>
          <p:cNvPr id="5" name="Picture 4">
            <a:extLst>
              <a:ext uri="{FF2B5EF4-FFF2-40B4-BE49-F238E27FC236}">
                <a16:creationId xmlns:a16="http://schemas.microsoft.com/office/drawing/2014/main" id="{AACB5066-EB32-46A3-94D3-32ED778FC1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63553" y="1666768"/>
            <a:ext cx="789121" cy="4752527"/>
          </a:xfrm>
          <a:prstGeom prst="rect">
            <a:avLst/>
          </a:prstGeom>
        </p:spPr>
      </p:pic>
      <p:pic>
        <p:nvPicPr>
          <p:cNvPr id="6" name="Picture 5">
            <a:extLst>
              <a:ext uri="{FF2B5EF4-FFF2-40B4-BE49-F238E27FC236}">
                <a16:creationId xmlns:a16="http://schemas.microsoft.com/office/drawing/2014/main" id="{38D60C68-B608-4654-A255-5C44218673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116" y="2813444"/>
            <a:ext cx="555401" cy="413826"/>
          </a:xfrm>
          <a:prstGeom prst="rect">
            <a:avLst/>
          </a:prstGeom>
        </p:spPr>
      </p:pic>
      <p:pic>
        <p:nvPicPr>
          <p:cNvPr id="7" name="Picture 6">
            <a:extLst>
              <a:ext uri="{FF2B5EF4-FFF2-40B4-BE49-F238E27FC236}">
                <a16:creationId xmlns:a16="http://schemas.microsoft.com/office/drawing/2014/main" id="{8A81C5DA-8B72-4A2D-98C1-96196E308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5801" y="3784631"/>
            <a:ext cx="555401" cy="413826"/>
          </a:xfrm>
          <a:prstGeom prst="rect">
            <a:avLst/>
          </a:prstGeom>
        </p:spPr>
      </p:pic>
      <p:pic>
        <p:nvPicPr>
          <p:cNvPr id="8" name="Picture 7">
            <a:extLst>
              <a:ext uri="{FF2B5EF4-FFF2-40B4-BE49-F238E27FC236}">
                <a16:creationId xmlns:a16="http://schemas.microsoft.com/office/drawing/2014/main" id="{0196312A-5B40-4AB2-B199-E5F5E4198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449" y="3394875"/>
            <a:ext cx="555401" cy="413826"/>
          </a:xfrm>
          <a:prstGeom prst="rect">
            <a:avLst/>
          </a:prstGeom>
        </p:spPr>
      </p:pic>
      <p:pic>
        <p:nvPicPr>
          <p:cNvPr id="9" name="Picture 8">
            <a:extLst>
              <a:ext uri="{FF2B5EF4-FFF2-40B4-BE49-F238E27FC236}">
                <a16:creationId xmlns:a16="http://schemas.microsoft.com/office/drawing/2014/main" id="{845F2808-B361-414B-8B4E-576229645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3939" y="4222854"/>
            <a:ext cx="555401" cy="413826"/>
          </a:xfrm>
          <a:prstGeom prst="rect">
            <a:avLst/>
          </a:prstGeom>
        </p:spPr>
      </p:pic>
      <p:pic>
        <p:nvPicPr>
          <p:cNvPr id="10" name="Picture 9">
            <a:extLst>
              <a:ext uri="{FF2B5EF4-FFF2-40B4-BE49-F238E27FC236}">
                <a16:creationId xmlns:a16="http://schemas.microsoft.com/office/drawing/2014/main" id="{D1DC87FE-7868-4EAC-B5C5-1AD01A1A4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1981" y="2841483"/>
            <a:ext cx="555401" cy="413826"/>
          </a:xfrm>
          <a:prstGeom prst="rect">
            <a:avLst/>
          </a:prstGeom>
        </p:spPr>
      </p:pic>
      <p:pic>
        <p:nvPicPr>
          <p:cNvPr id="11" name="Picture 10">
            <a:extLst>
              <a:ext uri="{FF2B5EF4-FFF2-40B4-BE49-F238E27FC236}">
                <a16:creationId xmlns:a16="http://schemas.microsoft.com/office/drawing/2014/main" id="{44181AA2-0CEC-4E15-ACAF-EF3668F829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6172" y="3777157"/>
            <a:ext cx="555401" cy="413826"/>
          </a:xfrm>
          <a:prstGeom prst="rect">
            <a:avLst/>
          </a:prstGeom>
        </p:spPr>
      </p:pic>
      <p:pic>
        <p:nvPicPr>
          <p:cNvPr id="12" name="Picture 11">
            <a:extLst>
              <a:ext uri="{FF2B5EF4-FFF2-40B4-BE49-F238E27FC236}">
                <a16:creationId xmlns:a16="http://schemas.microsoft.com/office/drawing/2014/main" id="{E0F1350D-4E9F-4E9B-9535-07368F69E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079" y="2993126"/>
            <a:ext cx="555401" cy="413826"/>
          </a:xfrm>
          <a:prstGeom prst="rect">
            <a:avLst/>
          </a:prstGeom>
        </p:spPr>
      </p:pic>
      <p:pic>
        <p:nvPicPr>
          <p:cNvPr id="13" name="Picture 12">
            <a:extLst>
              <a:ext uri="{FF2B5EF4-FFF2-40B4-BE49-F238E27FC236}">
                <a16:creationId xmlns:a16="http://schemas.microsoft.com/office/drawing/2014/main" id="{3AEDF097-F38C-489F-BC88-54E5D69FF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013" y="3909232"/>
            <a:ext cx="555401" cy="413826"/>
          </a:xfrm>
          <a:prstGeom prst="rect">
            <a:avLst/>
          </a:prstGeom>
        </p:spPr>
      </p:pic>
      <p:pic>
        <p:nvPicPr>
          <p:cNvPr id="14" name="Picture 13">
            <a:extLst>
              <a:ext uri="{FF2B5EF4-FFF2-40B4-BE49-F238E27FC236}">
                <a16:creationId xmlns:a16="http://schemas.microsoft.com/office/drawing/2014/main" id="{F21EEBD5-3465-43CC-9A86-B94C8ED63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106" y="4277649"/>
            <a:ext cx="555401" cy="413826"/>
          </a:xfrm>
          <a:prstGeom prst="rect">
            <a:avLst/>
          </a:prstGeom>
        </p:spPr>
      </p:pic>
      <p:pic>
        <p:nvPicPr>
          <p:cNvPr id="15" name="Picture 14">
            <a:extLst>
              <a:ext uri="{FF2B5EF4-FFF2-40B4-BE49-F238E27FC236}">
                <a16:creationId xmlns:a16="http://schemas.microsoft.com/office/drawing/2014/main" id="{73DB7D0D-7101-412B-877E-2B45603AA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351" y="4253987"/>
            <a:ext cx="555401" cy="413826"/>
          </a:xfrm>
          <a:prstGeom prst="rect">
            <a:avLst/>
          </a:prstGeom>
        </p:spPr>
      </p:pic>
      <p:pic>
        <p:nvPicPr>
          <p:cNvPr id="16" name="Picture 15">
            <a:extLst>
              <a:ext uri="{FF2B5EF4-FFF2-40B4-BE49-F238E27FC236}">
                <a16:creationId xmlns:a16="http://schemas.microsoft.com/office/drawing/2014/main" id="{285B322A-FF48-4EA9-99AE-DF41F1A7BC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6386" y="4574833"/>
            <a:ext cx="555401" cy="413826"/>
          </a:xfrm>
          <a:prstGeom prst="rect">
            <a:avLst/>
          </a:prstGeom>
        </p:spPr>
      </p:pic>
      <p:pic>
        <p:nvPicPr>
          <p:cNvPr id="17" name="Picture 16">
            <a:extLst>
              <a:ext uri="{FF2B5EF4-FFF2-40B4-BE49-F238E27FC236}">
                <a16:creationId xmlns:a16="http://schemas.microsoft.com/office/drawing/2014/main" id="{4DFC5AA3-AD11-4794-9788-CA222C5F5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8716" y="4723346"/>
            <a:ext cx="555401" cy="413826"/>
          </a:xfrm>
          <a:prstGeom prst="rect">
            <a:avLst/>
          </a:prstGeom>
        </p:spPr>
      </p:pic>
      <p:pic>
        <p:nvPicPr>
          <p:cNvPr id="18" name="Picture 17">
            <a:extLst>
              <a:ext uri="{FF2B5EF4-FFF2-40B4-BE49-F238E27FC236}">
                <a16:creationId xmlns:a16="http://schemas.microsoft.com/office/drawing/2014/main" id="{DEED0C6C-6C9D-45A5-8E1F-FDBB0C4D0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079" y="5021051"/>
            <a:ext cx="555401" cy="413826"/>
          </a:xfrm>
          <a:prstGeom prst="rect">
            <a:avLst/>
          </a:prstGeom>
        </p:spPr>
      </p:pic>
      <p:pic>
        <p:nvPicPr>
          <p:cNvPr id="19" name="Picture 18">
            <a:extLst>
              <a:ext uri="{FF2B5EF4-FFF2-40B4-BE49-F238E27FC236}">
                <a16:creationId xmlns:a16="http://schemas.microsoft.com/office/drawing/2014/main" id="{2A4F7A49-2CBF-4DCB-9261-765115A6C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768" y="4073333"/>
            <a:ext cx="555401" cy="413826"/>
          </a:xfrm>
          <a:prstGeom prst="rect">
            <a:avLst/>
          </a:prstGeom>
        </p:spPr>
      </p:pic>
      <p:pic>
        <p:nvPicPr>
          <p:cNvPr id="20" name="Picture 19">
            <a:extLst>
              <a:ext uri="{FF2B5EF4-FFF2-40B4-BE49-F238E27FC236}">
                <a16:creationId xmlns:a16="http://schemas.microsoft.com/office/drawing/2014/main" id="{23D7D533-B5C9-4EAF-87ED-62F714DFA3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865" y="3495047"/>
            <a:ext cx="555401" cy="413826"/>
          </a:xfrm>
          <a:prstGeom prst="rect">
            <a:avLst/>
          </a:prstGeom>
        </p:spPr>
      </p:pic>
      <p:pic>
        <p:nvPicPr>
          <p:cNvPr id="21" name="Picture 20">
            <a:extLst>
              <a:ext uri="{FF2B5EF4-FFF2-40B4-BE49-F238E27FC236}">
                <a16:creationId xmlns:a16="http://schemas.microsoft.com/office/drawing/2014/main" id="{FE8552DE-4D84-400A-9878-D03D0DFE8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641" y="4930259"/>
            <a:ext cx="555401" cy="413826"/>
          </a:xfrm>
          <a:prstGeom prst="rect">
            <a:avLst/>
          </a:prstGeom>
        </p:spPr>
      </p:pic>
      <p:pic>
        <p:nvPicPr>
          <p:cNvPr id="22" name="Picture 21">
            <a:extLst>
              <a:ext uri="{FF2B5EF4-FFF2-40B4-BE49-F238E27FC236}">
                <a16:creationId xmlns:a16="http://schemas.microsoft.com/office/drawing/2014/main" id="{3EF1B33F-CD2A-472A-85C0-419DA9E0C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6720" y="4352370"/>
            <a:ext cx="555401" cy="413826"/>
          </a:xfrm>
          <a:prstGeom prst="rect">
            <a:avLst/>
          </a:prstGeom>
        </p:spPr>
      </p:pic>
      <p:pic>
        <p:nvPicPr>
          <p:cNvPr id="23" name="Picture 22">
            <a:extLst>
              <a:ext uri="{FF2B5EF4-FFF2-40B4-BE49-F238E27FC236}">
                <a16:creationId xmlns:a16="http://schemas.microsoft.com/office/drawing/2014/main" id="{CC8B5883-DEBF-4927-A93E-9A967DDF0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5303" y="3803347"/>
            <a:ext cx="555401" cy="413826"/>
          </a:xfrm>
          <a:prstGeom prst="rect">
            <a:avLst/>
          </a:prstGeom>
        </p:spPr>
      </p:pic>
      <p:pic>
        <p:nvPicPr>
          <p:cNvPr id="24" name="Picture 23">
            <a:extLst>
              <a:ext uri="{FF2B5EF4-FFF2-40B4-BE49-F238E27FC236}">
                <a16:creationId xmlns:a16="http://schemas.microsoft.com/office/drawing/2014/main" id="{4B687D93-8A1C-417B-8F17-343B45306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5837" y="3113053"/>
            <a:ext cx="555401" cy="413826"/>
          </a:xfrm>
          <a:prstGeom prst="rect">
            <a:avLst/>
          </a:prstGeom>
        </p:spPr>
      </p:pic>
      <p:pic>
        <p:nvPicPr>
          <p:cNvPr id="25" name="Picture 24">
            <a:extLst>
              <a:ext uri="{FF2B5EF4-FFF2-40B4-BE49-F238E27FC236}">
                <a16:creationId xmlns:a16="http://schemas.microsoft.com/office/drawing/2014/main" id="{AF6B590E-37FC-4550-8C28-D166BEFD8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577" y="4723344"/>
            <a:ext cx="555401" cy="413826"/>
          </a:xfrm>
          <a:prstGeom prst="rect">
            <a:avLst/>
          </a:prstGeom>
        </p:spPr>
      </p:pic>
      <p:sp>
        <p:nvSpPr>
          <p:cNvPr id="26" name="Rectangle 25">
            <a:extLst>
              <a:ext uri="{FF2B5EF4-FFF2-40B4-BE49-F238E27FC236}">
                <a16:creationId xmlns:a16="http://schemas.microsoft.com/office/drawing/2014/main" id="{01527EC9-798A-4390-8231-96B1778AB175}"/>
              </a:ext>
            </a:extLst>
          </p:cNvPr>
          <p:cNvSpPr/>
          <p:nvPr/>
        </p:nvSpPr>
        <p:spPr>
          <a:xfrm>
            <a:off x="7501051" y="1726618"/>
            <a:ext cx="1107996"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20 ÷ 5 </a:t>
            </a:r>
            <a:endParaRPr lang="en-GB" sz="2400" dirty="0">
              <a:solidFill>
                <a:srgbClr val="000000"/>
              </a:solidFill>
              <a:latin typeface="Myriad Pro" panose="020B0503030403020204" pitchFamily="34" charset="0"/>
            </a:endParaRPr>
          </a:p>
        </p:txBody>
      </p:sp>
      <p:sp>
        <p:nvSpPr>
          <p:cNvPr id="27" name="Rectangle 26">
            <a:extLst>
              <a:ext uri="{FF2B5EF4-FFF2-40B4-BE49-F238E27FC236}">
                <a16:creationId xmlns:a16="http://schemas.microsoft.com/office/drawing/2014/main" id="{75DE8D7A-97E6-4387-BA77-665BDF08B828}"/>
              </a:ext>
            </a:extLst>
          </p:cNvPr>
          <p:cNvSpPr/>
          <p:nvPr/>
        </p:nvSpPr>
        <p:spPr>
          <a:xfrm>
            <a:off x="8372205" y="1719844"/>
            <a:ext cx="646331"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0000"/>
              </a:solidFill>
              <a:latin typeface="Myriad Pro" panose="020B0503030403020204" pitchFamily="34" charset="0"/>
            </a:endParaRPr>
          </a:p>
        </p:txBody>
      </p:sp>
      <p:sp>
        <p:nvSpPr>
          <p:cNvPr id="30" name="Rectangle 29">
            <a:extLst>
              <a:ext uri="{FF2B5EF4-FFF2-40B4-BE49-F238E27FC236}">
                <a16:creationId xmlns:a16="http://schemas.microsoft.com/office/drawing/2014/main" id="{0F79D1E4-121F-4CA7-AA51-D8DB934E2BED}"/>
              </a:ext>
            </a:extLst>
          </p:cNvPr>
          <p:cNvSpPr/>
          <p:nvPr/>
        </p:nvSpPr>
        <p:spPr>
          <a:xfrm>
            <a:off x="7155037" y="2180367"/>
            <a:ext cx="2327690"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 five is 1 each. </a:t>
            </a:r>
            <a:endParaRPr lang="en-GB" sz="2400" dirty="0">
              <a:solidFill>
                <a:srgbClr val="000000"/>
              </a:solidFill>
              <a:latin typeface="Myriad Pro" panose="020B0503030403020204" pitchFamily="34" charset="0"/>
            </a:endParaRPr>
          </a:p>
        </p:txBody>
      </p:sp>
      <p:sp>
        <p:nvSpPr>
          <p:cNvPr id="31" name="Rectangle 30">
            <a:extLst>
              <a:ext uri="{FF2B5EF4-FFF2-40B4-BE49-F238E27FC236}">
                <a16:creationId xmlns:a16="http://schemas.microsoft.com/office/drawing/2014/main" id="{C5FC1669-94F6-469E-9B03-8539AD743C12}"/>
              </a:ext>
            </a:extLst>
          </p:cNvPr>
          <p:cNvSpPr/>
          <p:nvPr/>
        </p:nvSpPr>
        <p:spPr>
          <a:xfrm>
            <a:off x="7160647" y="2181601"/>
            <a:ext cx="2372574"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2 fives is 2 each.</a:t>
            </a:r>
            <a:endParaRPr lang="en-GB" sz="2400" dirty="0">
              <a:solidFill>
                <a:srgbClr val="000000"/>
              </a:solidFill>
              <a:latin typeface="Myriad Pro" panose="020B0503030403020204" pitchFamily="34" charset="0"/>
            </a:endParaRPr>
          </a:p>
        </p:txBody>
      </p:sp>
      <p:sp>
        <p:nvSpPr>
          <p:cNvPr id="34" name="Rectangle 33">
            <a:extLst>
              <a:ext uri="{FF2B5EF4-FFF2-40B4-BE49-F238E27FC236}">
                <a16:creationId xmlns:a16="http://schemas.microsoft.com/office/drawing/2014/main" id="{A4C4E9B1-2D35-47C4-A3CE-3C95BEB8463D}"/>
              </a:ext>
            </a:extLst>
          </p:cNvPr>
          <p:cNvSpPr/>
          <p:nvPr/>
        </p:nvSpPr>
        <p:spPr>
          <a:xfrm>
            <a:off x="7160647" y="2181601"/>
            <a:ext cx="2372574"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3 fives is 3 each.</a:t>
            </a:r>
            <a:endParaRPr lang="en-GB" sz="2400" dirty="0">
              <a:solidFill>
                <a:srgbClr val="000000"/>
              </a:solidFill>
              <a:latin typeface="Myriad Pro" panose="020B0503030403020204" pitchFamily="34" charset="0"/>
            </a:endParaRPr>
          </a:p>
        </p:txBody>
      </p:sp>
      <p:sp>
        <p:nvSpPr>
          <p:cNvPr id="35" name="Rectangle 34">
            <a:extLst>
              <a:ext uri="{FF2B5EF4-FFF2-40B4-BE49-F238E27FC236}">
                <a16:creationId xmlns:a16="http://schemas.microsoft.com/office/drawing/2014/main" id="{90F20866-7728-47FA-A1AC-FBF57E58EE21}"/>
              </a:ext>
            </a:extLst>
          </p:cNvPr>
          <p:cNvSpPr/>
          <p:nvPr/>
        </p:nvSpPr>
        <p:spPr>
          <a:xfrm>
            <a:off x="7160647" y="2181601"/>
            <a:ext cx="2372574"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4 fives is 4 each.</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19667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2.59259E-6 L -0.14127 -0.12755 " pathEditMode="relative" rAng="0" ptsTypes="AA">
                                      <p:cBhvr>
                                        <p:cTn id="11" dur="2000" fill="hold"/>
                                        <p:tgtEl>
                                          <p:spTgt spid="6"/>
                                        </p:tgtEl>
                                        <p:attrNameLst>
                                          <p:attrName>ppt_x</p:attrName>
                                          <p:attrName>ppt_y</p:attrName>
                                        </p:attrNameLst>
                                      </p:cBhvr>
                                      <p:rCtr x="-6875" y="-6181"/>
                                    </p:animMotion>
                                  </p:childTnLst>
                                </p:cTn>
                              </p:par>
                              <p:par>
                                <p:cTn id="12" presetID="42" presetClass="path" presetSubtype="0" accel="50000" decel="50000" fill="hold" nodeType="withEffect">
                                  <p:stCondLst>
                                    <p:cond delay="0"/>
                                  </p:stCondLst>
                                  <p:childTnLst>
                                    <p:animMotion origin="layout" path="M -0.00286 -1.48148E-6 L -0.17083 0.3213 " pathEditMode="relative" rAng="0" ptsTypes="AA">
                                      <p:cBhvr>
                                        <p:cTn id="13" dur="2000" fill="hold"/>
                                        <p:tgtEl>
                                          <p:spTgt spid="8"/>
                                        </p:tgtEl>
                                        <p:attrNameLst>
                                          <p:attrName>ppt_x</p:attrName>
                                          <p:attrName>ppt_y</p:attrName>
                                        </p:attrNameLst>
                                      </p:cBhvr>
                                      <p:rCtr x="-8398" y="16065"/>
                                    </p:animMotion>
                                  </p:childTnLst>
                                </p:cTn>
                              </p:par>
                              <p:par>
                                <p:cTn id="14" presetID="42" presetClass="path" presetSubtype="0" accel="50000" decel="50000" fill="hold" nodeType="withEffect">
                                  <p:stCondLst>
                                    <p:cond delay="0"/>
                                  </p:stCondLst>
                                  <p:childTnLst>
                                    <p:animMotion origin="layout" path="M 2.91667E-6 2.59259E-6 L -0.10664 -0.13379 " pathEditMode="relative" rAng="0" ptsTypes="AA">
                                      <p:cBhvr>
                                        <p:cTn id="15" dur="2000" fill="hold"/>
                                        <p:tgtEl>
                                          <p:spTgt spid="7"/>
                                        </p:tgtEl>
                                        <p:attrNameLst>
                                          <p:attrName>ppt_x</p:attrName>
                                          <p:attrName>ppt_y</p:attrName>
                                        </p:attrNameLst>
                                      </p:cBhvr>
                                      <p:rCtr x="-4922" y="-6088"/>
                                    </p:animMotion>
                                  </p:childTnLst>
                                </p:cTn>
                              </p:par>
                              <p:par>
                                <p:cTn id="16" presetID="42" presetClass="path" presetSubtype="0" accel="50000" decel="50000" fill="hold" nodeType="withEffect">
                                  <p:stCondLst>
                                    <p:cond delay="0"/>
                                  </p:stCondLst>
                                  <p:childTnLst>
                                    <p:animMotion origin="layout" path="M 2.08333E-6 -2.96296E-6 L -0.11419 -0.06736 " pathEditMode="relative" rAng="0" ptsTypes="AA">
                                      <p:cBhvr>
                                        <p:cTn id="17" dur="2000" fill="hold"/>
                                        <p:tgtEl>
                                          <p:spTgt spid="15"/>
                                        </p:tgtEl>
                                        <p:attrNameLst>
                                          <p:attrName>ppt_x</p:attrName>
                                          <p:attrName>ppt_y</p:attrName>
                                        </p:attrNameLst>
                                      </p:cBhvr>
                                      <p:rCtr x="-5404" y="-3380"/>
                                    </p:animMotion>
                                  </p:childTnLst>
                                </p:cTn>
                              </p:par>
                              <p:par>
                                <p:cTn id="18" presetID="42" presetClass="path" presetSubtype="0" accel="50000" decel="50000" fill="hold" nodeType="withEffect">
                                  <p:stCondLst>
                                    <p:cond delay="0"/>
                                  </p:stCondLst>
                                  <p:childTnLst>
                                    <p:animMotion origin="layout" path="M 1.875E-6 1.85185E-6 L -0.17136 0.06736 " pathEditMode="relative" rAng="0" ptsTypes="AA">
                                      <p:cBhvr>
                                        <p:cTn id="19" dur="2000" fill="hold"/>
                                        <p:tgtEl>
                                          <p:spTgt spid="9"/>
                                        </p:tgtEl>
                                        <p:attrNameLst>
                                          <p:attrName>ppt_x</p:attrName>
                                          <p:attrName>ppt_y</p:attrName>
                                        </p:attrNameLst>
                                      </p:cBhvr>
                                      <p:rCtr x="-8542" y="294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1.04167E-6 -7.40741E-7 L -0.15 -0.12986 " pathEditMode="relative" rAng="0" ptsTypes="AA">
                                      <p:cBhvr>
                                        <p:cTn id="28" dur="2000" fill="hold"/>
                                        <p:tgtEl>
                                          <p:spTgt spid="10"/>
                                        </p:tgtEl>
                                        <p:attrNameLst>
                                          <p:attrName>ppt_x</p:attrName>
                                          <p:attrName>ppt_y</p:attrName>
                                        </p:attrNameLst>
                                      </p:cBhvr>
                                      <p:rCtr x="-7669" y="-6620"/>
                                    </p:animMotion>
                                  </p:childTnLst>
                                </p:cTn>
                              </p:par>
                              <p:par>
                                <p:cTn id="29" presetID="42" presetClass="path" presetSubtype="0" accel="50000" decel="50000" fill="hold" nodeType="withEffect">
                                  <p:stCondLst>
                                    <p:cond delay="0"/>
                                  </p:stCondLst>
                                  <p:childTnLst>
                                    <p:animMotion origin="layout" path="M 6.25E-7 2.59259E-6 L -0.14831 -0.14028 " pathEditMode="relative" rAng="0" ptsTypes="AA">
                                      <p:cBhvr>
                                        <p:cTn id="30" dur="2000" fill="hold"/>
                                        <p:tgtEl>
                                          <p:spTgt spid="11"/>
                                        </p:tgtEl>
                                        <p:attrNameLst>
                                          <p:attrName>ppt_x</p:attrName>
                                          <p:attrName>ppt_y</p:attrName>
                                        </p:attrNameLst>
                                      </p:cBhvr>
                                      <p:rCtr x="-7148" y="-6481"/>
                                    </p:animMotion>
                                  </p:childTnLst>
                                </p:cTn>
                              </p:par>
                              <p:par>
                                <p:cTn id="31" presetID="42" presetClass="path" presetSubtype="0" accel="50000" decel="50000" fill="hold" nodeType="withEffect">
                                  <p:stCondLst>
                                    <p:cond delay="0"/>
                                  </p:stCondLst>
                                  <p:childTnLst>
                                    <p:animMotion origin="layout" path="M 1.47994E-17 1.85185E-6 L -0.16263 -0.07894 " pathEditMode="relative" rAng="0" ptsTypes="AA">
                                      <p:cBhvr>
                                        <p:cTn id="32" dur="2000" fill="hold"/>
                                        <p:tgtEl>
                                          <p:spTgt spid="14"/>
                                        </p:tgtEl>
                                        <p:attrNameLst>
                                          <p:attrName>ppt_x</p:attrName>
                                          <p:attrName>ppt_y</p:attrName>
                                        </p:attrNameLst>
                                      </p:cBhvr>
                                      <p:rCtr x="-8125" y="-3981"/>
                                    </p:animMotion>
                                  </p:childTnLst>
                                </p:cTn>
                              </p:par>
                              <p:par>
                                <p:cTn id="33" presetID="42" presetClass="path" presetSubtype="0" accel="50000" decel="50000" fill="hold" nodeType="withEffect">
                                  <p:stCondLst>
                                    <p:cond delay="0"/>
                                  </p:stCondLst>
                                  <p:childTnLst>
                                    <p:animMotion origin="layout" path="M -3.95833E-6 -4.81481E-6 L -0.13059 -0.01042 " pathEditMode="relative" rAng="0" ptsTypes="AA">
                                      <p:cBhvr>
                                        <p:cTn id="34" dur="2000" fill="hold"/>
                                        <p:tgtEl>
                                          <p:spTgt spid="17"/>
                                        </p:tgtEl>
                                        <p:attrNameLst>
                                          <p:attrName>ppt_x</p:attrName>
                                          <p:attrName>ppt_y</p:attrName>
                                        </p:attrNameLst>
                                      </p:cBhvr>
                                      <p:rCtr x="-6510" y="-949"/>
                                    </p:animMotion>
                                  </p:childTnLst>
                                </p:cTn>
                              </p:par>
                              <p:par>
                                <p:cTn id="35" presetID="42" presetClass="path" presetSubtype="0" accel="50000" decel="50000" fill="hold" nodeType="withEffect">
                                  <p:stCondLst>
                                    <p:cond delay="0"/>
                                  </p:stCondLst>
                                  <p:childTnLst>
                                    <p:animMotion origin="layout" path="M -4.375E-6 -1.48148E-6 L -0.05299 0.12315 " pathEditMode="relative" rAng="0" ptsTypes="AA">
                                      <p:cBhvr>
                                        <p:cTn id="36" dur="2000" fill="hold"/>
                                        <p:tgtEl>
                                          <p:spTgt spid="25"/>
                                        </p:tgtEl>
                                        <p:attrNameLst>
                                          <p:attrName>ppt_x</p:attrName>
                                          <p:attrName>ppt_y</p:attrName>
                                        </p:attrNameLst>
                                      </p:cBhvr>
                                      <p:rCtr x="-3047" y="6134"/>
                                    </p:animMotion>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3.54167E-6 0.00509 L -0.14336 -0.1544 " pathEditMode="relative" rAng="0" ptsTypes="AA">
                                      <p:cBhvr>
                                        <p:cTn id="49" dur="2000" fill="hold"/>
                                        <p:tgtEl>
                                          <p:spTgt spid="12"/>
                                        </p:tgtEl>
                                        <p:attrNameLst>
                                          <p:attrName>ppt_x</p:attrName>
                                          <p:attrName>ppt_y</p:attrName>
                                        </p:attrNameLst>
                                      </p:cBhvr>
                                      <p:rCtr x="-7174" y="-7986"/>
                                    </p:animMotion>
                                  </p:childTnLst>
                                </p:cTn>
                              </p:par>
                              <p:par>
                                <p:cTn id="50" presetID="42" presetClass="path" presetSubtype="0" accel="50000" decel="50000" fill="hold" nodeType="withEffect">
                                  <p:stCondLst>
                                    <p:cond delay="0"/>
                                  </p:stCondLst>
                                  <p:childTnLst>
                                    <p:animMotion origin="layout" path="M 0.00286 2.22222E-6 L -0.21107 0.09722 " pathEditMode="relative" rAng="0" ptsTypes="AA">
                                      <p:cBhvr>
                                        <p:cTn id="51" dur="2000" fill="hold"/>
                                        <p:tgtEl>
                                          <p:spTgt spid="24"/>
                                        </p:tgtEl>
                                        <p:attrNameLst>
                                          <p:attrName>ppt_x</p:attrName>
                                          <p:attrName>ppt_y</p:attrName>
                                        </p:attrNameLst>
                                      </p:cBhvr>
                                      <p:rCtr x="-10703" y="4861"/>
                                    </p:animMotion>
                                  </p:childTnLst>
                                </p:cTn>
                              </p:par>
                              <p:par>
                                <p:cTn id="52" presetID="42" presetClass="path" presetSubtype="0" accel="50000" decel="50000" fill="hold" nodeType="withEffect">
                                  <p:stCondLst>
                                    <p:cond delay="0"/>
                                  </p:stCondLst>
                                  <p:childTnLst>
                                    <p:animMotion origin="layout" path="M 4.375E-6 -2.96296E-6 L -0.18008 -0.09953 " pathEditMode="relative" rAng="0" ptsTypes="AA">
                                      <p:cBhvr>
                                        <p:cTn id="53" dur="2000" fill="hold"/>
                                        <p:tgtEl>
                                          <p:spTgt spid="20"/>
                                        </p:tgtEl>
                                        <p:attrNameLst>
                                          <p:attrName>ppt_x</p:attrName>
                                          <p:attrName>ppt_y</p:attrName>
                                        </p:attrNameLst>
                                      </p:cBhvr>
                                      <p:rCtr x="-8932" y="-4884"/>
                                    </p:animMotion>
                                  </p:childTnLst>
                                </p:cTn>
                              </p:par>
                              <p:par>
                                <p:cTn id="54" presetID="42" presetClass="path" presetSubtype="0" accel="50000" decel="50000" fill="hold" nodeType="withEffect">
                                  <p:stCondLst>
                                    <p:cond delay="0"/>
                                  </p:stCondLst>
                                  <p:childTnLst>
                                    <p:animMotion origin="layout" path="M -8.33333E-7 -1.48148E-6 L -0.12786 0.23403 " pathEditMode="relative" rAng="0" ptsTypes="AA">
                                      <p:cBhvr>
                                        <p:cTn id="55" dur="2000" fill="hold"/>
                                        <p:tgtEl>
                                          <p:spTgt spid="13"/>
                                        </p:tgtEl>
                                        <p:attrNameLst>
                                          <p:attrName>ppt_x</p:attrName>
                                          <p:attrName>ppt_y</p:attrName>
                                        </p:attrNameLst>
                                      </p:cBhvr>
                                      <p:rCtr x="-6315" y="12014"/>
                                    </p:animMotion>
                                  </p:childTnLst>
                                </p:cTn>
                              </p:par>
                              <p:par>
                                <p:cTn id="56" presetID="42" presetClass="path" presetSubtype="0" accel="50000" decel="50000" fill="hold" nodeType="withEffect">
                                  <p:stCondLst>
                                    <p:cond delay="0"/>
                                  </p:stCondLst>
                                  <p:childTnLst>
                                    <p:animMotion origin="layout" path="M -3.75E-6 2.22222E-6 L -0.2405 0.13403 " pathEditMode="relative" rAng="0" ptsTypes="AA">
                                      <p:cBhvr>
                                        <p:cTn id="57" dur="2000" fill="hold"/>
                                        <p:tgtEl>
                                          <p:spTgt spid="23"/>
                                        </p:tgtEl>
                                        <p:attrNameLst>
                                          <p:attrName>ppt_x</p:attrName>
                                          <p:attrName>ppt_y</p:attrName>
                                        </p:attrNameLst>
                                      </p:cBhvr>
                                      <p:rCtr x="-12214" y="6412"/>
                                    </p:animMotion>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1.875E-6 0.0051 L -0.1375 -0.31388 " pathEditMode="relative" rAng="0" ptsTypes="AA">
                                      <p:cBhvr>
                                        <p:cTn id="70" dur="2000" fill="hold"/>
                                        <p:tgtEl>
                                          <p:spTgt spid="19"/>
                                        </p:tgtEl>
                                        <p:attrNameLst>
                                          <p:attrName>ppt_x</p:attrName>
                                          <p:attrName>ppt_y</p:attrName>
                                        </p:attrNameLst>
                                      </p:cBhvr>
                                      <p:rCtr x="-6875" y="-15949"/>
                                    </p:animMotion>
                                  </p:childTnLst>
                                </p:cTn>
                              </p:par>
                              <p:par>
                                <p:cTn id="71" presetID="42" presetClass="path" presetSubtype="0" accel="50000" decel="50000" fill="hold" nodeType="withEffect">
                                  <p:stCondLst>
                                    <p:cond delay="0"/>
                                  </p:stCondLst>
                                  <p:childTnLst>
                                    <p:animMotion origin="layout" path="M -3.33333E-6 3.7037E-7 L -0.1763 -0.22037 " pathEditMode="relative" rAng="0" ptsTypes="AA">
                                      <p:cBhvr>
                                        <p:cTn id="72" dur="2000" fill="hold"/>
                                        <p:tgtEl>
                                          <p:spTgt spid="22"/>
                                        </p:tgtEl>
                                        <p:attrNameLst>
                                          <p:attrName>ppt_x</p:attrName>
                                          <p:attrName>ppt_y</p:attrName>
                                        </p:attrNameLst>
                                      </p:cBhvr>
                                      <p:rCtr x="-8841" y="-11134"/>
                                    </p:animMotion>
                                  </p:childTnLst>
                                </p:cTn>
                              </p:par>
                              <p:par>
                                <p:cTn id="73" presetID="42" presetClass="path" presetSubtype="0" accel="50000" decel="50000" fill="hold" nodeType="withEffect">
                                  <p:stCondLst>
                                    <p:cond delay="0"/>
                                  </p:stCondLst>
                                  <p:childTnLst>
                                    <p:animMotion origin="layout" path="M -0.00573 -4.07407E-6 L -0.14558 -0.03032 " pathEditMode="relative" rAng="0" ptsTypes="AA">
                                      <p:cBhvr>
                                        <p:cTn id="74" dur="2000" fill="hold"/>
                                        <p:tgtEl>
                                          <p:spTgt spid="21"/>
                                        </p:tgtEl>
                                        <p:attrNameLst>
                                          <p:attrName>ppt_x</p:attrName>
                                          <p:attrName>ppt_y</p:attrName>
                                        </p:attrNameLst>
                                      </p:cBhvr>
                                      <p:rCtr x="-6992" y="-1528"/>
                                    </p:animMotion>
                                  </p:childTnLst>
                                </p:cTn>
                              </p:par>
                              <p:par>
                                <p:cTn id="75" presetID="42" presetClass="path" presetSubtype="0" accel="50000" decel="50000" fill="hold" nodeType="withEffect">
                                  <p:stCondLst>
                                    <p:cond delay="0"/>
                                  </p:stCondLst>
                                  <p:childTnLst>
                                    <p:animMotion origin="layout" path="M -4.375E-6 -2.96296E-6 L -0.08554 -0.11643 " pathEditMode="relative" rAng="0" ptsTypes="AA">
                                      <p:cBhvr>
                                        <p:cTn id="76" dur="2000" fill="hold"/>
                                        <p:tgtEl>
                                          <p:spTgt spid="16"/>
                                        </p:tgtEl>
                                        <p:attrNameLst>
                                          <p:attrName>ppt_x</p:attrName>
                                          <p:attrName>ppt_y</p:attrName>
                                        </p:attrNameLst>
                                      </p:cBhvr>
                                      <p:rCtr x="-4297" y="-5671"/>
                                    </p:animMotion>
                                  </p:childTnLst>
                                </p:cTn>
                              </p:par>
                              <p:par>
                                <p:cTn id="77" presetID="42" presetClass="path" presetSubtype="0" accel="50000" decel="50000" fill="hold" nodeType="withEffect">
                                  <p:stCondLst>
                                    <p:cond delay="0"/>
                                  </p:stCondLst>
                                  <p:childTnLst>
                                    <p:animMotion origin="layout" path="M 2.08333E-6 4.44444E-6 L -0.04466 0.06435 " pathEditMode="relative" rAng="0" ptsTypes="AA">
                                      <p:cBhvr>
                                        <p:cTn id="78" dur="2000" fill="hold"/>
                                        <p:tgtEl>
                                          <p:spTgt spid="18"/>
                                        </p:tgtEl>
                                        <p:attrNameLst>
                                          <p:attrName>ppt_x</p:attrName>
                                          <p:attrName>ppt_y</p:attrName>
                                        </p:attrNameLst>
                                      </p:cBhvr>
                                      <p:rCtr x="-2279" y="3241"/>
                                    </p:animMotion>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34"/>
                                        </p:tgtEl>
                                      </p:cBhvr>
                                    </p:animEffect>
                                    <p:set>
                                      <p:cBhvr>
                                        <p:cTn id="83" dur="1" fill="hold">
                                          <p:stCondLst>
                                            <p:cond delay="499"/>
                                          </p:stCondLst>
                                        </p:cTn>
                                        <p:tgtEl>
                                          <p:spTgt spid="34"/>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0" grpId="0"/>
      <p:bldP spid="30" grpId="1"/>
      <p:bldP spid="31" grpId="0"/>
      <p:bldP spid="31" grpId="1"/>
      <p:bldP spid="34" grpId="0"/>
      <p:bldP spid="34" grpId="1"/>
      <p:bldP spid="3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958B151E-0BB9-47F2-9A94-45B69DCED9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56708" y="925858"/>
            <a:ext cx="638300" cy="3367315"/>
          </a:xfrm>
          <a:prstGeom prst="rect">
            <a:avLst/>
          </a:prstGeom>
        </p:spPr>
      </p:pic>
      <p:sp>
        <p:nvSpPr>
          <p:cNvPr id="2" name="Text Placeholder 1">
            <a:extLst>
              <a:ext uri="{FF2B5EF4-FFF2-40B4-BE49-F238E27FC236}">
                <a16:creationId xmlns:a16="http://schemas.microsoft.com/office/drawing/2014/main" id="{4353A214-802E-4B12-9BD9-D89D045C207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3:6</a:t>
            </a:r>
          </a:p>
        </p:txBody>
      </p:sp>
      <p:pic>
        <p:nvPicPr>
          <p:cNvPr id="5" name="Picture 4">
            <a:extLst>
              <a:ext uri="{FF2B5EF4-FFF2-40B4-BE49-F238E27FC236}">
                <a16:creationId xmlns:a16="http://schemas.microsoft.com/office/drawing/2014/main" id="{33E9DF48-6487-4A41-9BB0-9BC6B8B8B0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122661" y="836712"/>
            <a:ext cx="599736" cy="3611906"/>
          </a:xfrm>
          <a:prstGeom prst="rect">
            <a:avLst/>
          </a:prstGeom>
        </p:spPr>
      </p:pic>
      <p:pic>
        <p:nvPicPr>
          <p:cNvPr id="6" name="Picture 5">
            <a:extLst>
              <a:ext uri="{FF2B5EF4-FFF2-40B4-BE49-F238E27FC236}">
                <a16:creationId xmlns:a16="http://schemas.microsoft.com/office/drawing/2014/main" id="{C727B51C-C679-4776-8E27-FC130A58CB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9110" y="1839360"/>
            <a:ext cx="370974" cy="276411"/>
          </a:xfrm>
          <a:prstGeom prst="rect">
            <a:avLst/>
          </a:prstGeom>
        </p:spPr>
      </p:pic>
      <p:pic>
        <p:nvPicPr>
          <p:cNvPr id="7" name="Picture 6">
            <a:extLst>
              <a:ext uri="{FF2B5EF4-FFF2-40B4-BE49-F238E27FC236}">
                <a16:creationId xmlns:a16="http://schemas.microsoft.com/office/drawing/2014/main" id="{B57755CF-3C1B-468C-BA44-746123E7B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5795" y="2810547"/>
            <a:ext cx="370974" cy="276411"/>
          </a:xfrm>
          <a:prstGeom prst="rect">
            <a:avLst/>
          </a:prstGeom>
        </p:spPr>
      </p:pic>
      <p:pic>
        <p:nvPicPr>
          <p:cNvPr id="8" name="Picture 7">
            <a:extLst>
              <a:ext uri="{FF2B5EF4-FFF2-40B4-BE49-F238E27FC236}">
                <a16:creationId xmlns:a16="http://schemas.microsoft.com/office/drawing/2014/main" id="{260D9991-AA1B-4836-838E-C57C9711AB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5974" y="2432510"/>
            <a:ext cx="370974" cy="276411"/>
          </a:xfrm>
          <a:prstGeom prst="rect">
            <a:avLst/>
          </a:prstGeom>
        </p:spPr>
      </p:pic>
      <p:pic>
        <p:nvPicPr>
          <p:cNvPr id="9" name="Picture 8">
            <a:extLst>
              <a:ext uri="{FF2B5EF4-FFF2-40B4-BE49-F238E27FC236}">
                <a16:creationId xmlns:a16="http://schemas.microsoft.com/office/drawing/2014/main" id="{C18C8BAC-66E3-45D4-8356-8AAE62C023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4597" y="3108742"/>
            <a:ext cx="370974" cy="276411"/>
          </a:xfrm>
          <a:prstGeom prst="rect">
            <a:avLst/>
          </a:prstGeom>
        </p:spPr>
      </p:pic>
      <p:pic>
        <p:nvPicPr>
          <p:cNvPr id="10" name="Picture 9">
            <a:extLst>
              <a:ext uri="{FF2B5EF4-FFF2-40B4-BE49-F238E27FC236}">
                <a16:creationId xmlns:a16="http://schemas.microsoft.com/office/drawing/2014/main" id="{2948AC7C-3AF8-4244-BFBA-CF065BAE09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1975" y="1867399"/>
            <a:ext cx="370974" cy="276411"/>
          </a:xfrm>
          <a:prstGeom prst="rect">
            <a:avLst/>
          </a:prstGeom>
        </p:spPr>
      </p:pic>
      <p:pic>
        <p:nvPicPr>
          <p:cNvPr id="11" name="Picture 10">
            <a:extLst>
              <a:ext uri="{FF2B5EF4-FFF2-40B4-BE49-F238E27FC236}">
                <a16:creationId xmlns:a16="http://schemas.microsoft.com/office/drawing/2014/main" id="{D4D132B3-0606-40BC-AECF-0B6CC51EA8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9936" y="2803073"/>
            <a:ext cx="370974" cy="276411"/>
          </a:xfrm>
          <a:prstGeom prst="rect">
            <a:avLst/>
          </a:prstGeom>
        </p:spPr>
      </p:pic>
      <p:pic>
        <p:nvPicPr>
          <p:cNvPr id="12" name="Picture 11">
            <a:extLst>
              <a:ext uri="{FF2B5EF4-FFF2-40B4-BE49-F238E27FC236}">
                <a16:creationId xmlns:a16="http://schemas.microsoft.com/office/drawing/2014/main" id="{6E3E6151-8009-4D77-8B46-E99EC240AF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6587" y="1607089"/>
            <a:ext cx="370974" cy="276411"/>
          </a:xfrm>
          <a:prstGeom prst="rect">
            <a:avLst/>
          </a:prstGeom>
        </p:spPr>
      </p:pic>
      <p:pic>
        <p:nvPicPr>
          <p:cNvPr id="13" name="Picture 12">
            <a:extLst>
              <a:ext uri="{FF2B5EF4-FFF2-40B4-BE49-F238E27FC236}">
                <a16:creationId xmlns:a16="http://schemas.microsoft.com/office/drawing/2014/main" id="{715D58B4-C754-4269-A1C9-65048201A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1144" y="2420889"/>
            <a:ext cx="370974" cy="276411"/>
          </a:xfrm>
          <a:prstGeom prst="rect">
            <a:avLst/>
          </a:prstGeom>
        </p:spPr>
      </p:pic>
      <p:pic>
        <p:nvPicPr>
          <p:cNvPr id="14" name="Picture 13">
            <a:extLst>
              <a:ext uri="{FF2B5EF4-FFF2-40B4-BE49-F238E27FC236}">
                <a16:creationId xmlns:a16="http://schemas.microsoft.com/office/drawing/2014/main" id="{6A64F13B-FA14-4863-9A25-79A002D25D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1100" y="3303565"/>
            <a:ext cx="370974" cy="276411"/>
          </a:xfrm>
          <a:prstGeom prst="rect">
            <a:avLst/>
          </a:prstGeom>
        </p:spPr>
      </p:pic>
      <p:pic>
        <p:nvPicPr>
          <p:cNvPr id="15" name="Picture 14">
            <a:extLst>
              <a:ext uri="{FF2B5EF4-FFF2-40B4-BE49-F238E27FC236}">
                <a16:creationId xmlns:a16="http://schemas.microsoft.com/office/drawing/2014/main" id="{A3A8A390-D124-4292-9BDC-2411919469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345" y="3279903"/>
            <a:ext cx="370974" cy="276411"/>
          </a:xfrm>
          <a:prstGeom prst="rect">
            <a:avLst/>
          </a:prstGeom>
        </p:spPr>
      </p:pic>
      <p:pic>
        <p:nvPicPr>
          <p:cNvPr id="16" name="Picture 15">
            <a:extLst>
              <a:ext uri="{FF2B5EF4-FFF2-40B4-BE49-F238E27FC236}">
                <a16:creationId xmlns:a16="http://schemas.microsoft.com/office/drawing/2014/main" id="{C3CD7A76-7094-4E43-B971-5097362449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6056" y="3408583"/>
            <a:ext cx="370974" cy="276411"/>
          </a:xfrm>
          <a:prstGeom prst="rect">
            <a:avLst/>
          </a:prstGeom>
        </p:spPr>
      </p:pic>
      <p:pic>
        <p:nvPicPr>
          <p:cNvPr id="17" name="Picture 16">
            <a:extLst>
              <a:ext uri="{FF2B5EF4-FFF2-40B4-BE49-F238E27FC236}">
                <a16:creationId xmlns:a16="http://schemas.microsoft.com/office/drawing/2014/main" id="{3C3CA3E1-A0F6-4BE9-857B-44CED73FC1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8710" y="3749262"/>
            <a:ext cx="370974" cy="276411"/>
          </a:xfrm>
          <a:prstGeom prst="rect">
            <a:avLst/>
          </a:prstGeom>
        </p:spPr>
      </p:pic>
      <p:pic>
        <p:nvPicPr>
          <p:cNvPr id="18" name="Picture 17">
            <a:extLst>
              <a:ext uri="{FF2B5EF4-FFF2-40B4-BE49-F238E27FC236}">
                <a16:creationId xmlns:a16="http://schemas.microsoft.com/office/drawing/2014/main" id="{855B8602-D11B-4E35-9D10-D0D81CCE92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3280" y="3556924"/>
            <a:ext cx="370974" cy="276411"/>
          </a:xfrm>
          <a:prstGeom prst="rect">
            <a:avLst/>
          </a:prstGeom>
        </p:spPr>
      </p:pic>
      <p:pic>
        <p:nvPicPr>
          <p:cNvPr id="19" name="Picture 18">
            <a:extLst>
              <a:ext uri="{FF2B5EF4-FFF2-40B4-BE49-F238E27FC236}">
                <a16:creationId xmlns:a16="http://schemas.microsoft.com/office/drawing/2014/main" id="{4C600412-BA54-44CB-9865-27114394C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6867" y="3099265"/>
            <a:ext cx="370974" cy="276411"/>
          </a:xfrm>
          <a:prstGeom prst="rect">
            <a:avLst/>
          </a:prstGeom>
        </p:spPr>
      </p:pic>
      <p:pic>
        <p:nvPicPr>
          <p:cNvPr id="20" name="Picture 19">
            <a:extLst>
              <a:ext uri="{FF2B5EF4-FFF2-40B4-BE49-F238E27FC236}">
                <a16:creationId xmlns:a16="http://schemas.microsoft.com/office/drawing/2014/main" id="{B4379C49-2D44-43C3-ACC2-16FC103E1E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6059" y="2520963"/>
            <a:ext cx="370974" cy="276411"/>
          </a:xfrm>
          <a:prstGeom prst="rect">
            <a:avLst/>
          </a:prstGeom>
        </p:spPr>
      </p:pic>
      <p:pic>
        <p:nvPicPr>
          <p:cNvPr id="21" name="Picture 20">
            <a:extLst>
              <a:ext uri="{FF2B5EF4-FFF2-40B4-BE49-F238E27FC236}">
                <a16:creationId xmlns:a16="http://schemas.microsoft.com/office/drawing/2014/main" id="{6FDBF71F-C7BE-4178-9718-3967CEB63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4848" y="3982255"/>
            <a:ext cx="370974" cy="276411"/>
          </a:xfrm>
          <a:prstGeom prst="rect">
            <a:avLst/>
          </a:prstGeom>
        </p:spPr>
      </p:pic>
      <p:pic>
        <p:nvPicPr>
          <p:cNvPr id="22" name="Picture 21">
            <a:extLst>
              <a:ext uri="{FF2B5EF4-FFF2-40B4-BE49-F238E27FC236}">
                <a16:creationId xmlns:a16="http://schemas.microsoft.com/office/drawing/2014/main" id="{C86A3130-5C07-4B60-A76B-55C69713BB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9998" y="1548821"/>
            <a:ext cx="370974" cy="276411"/>
          </a:xfrm>
          <a:prstGeom prst="rect">
            <a:avLst/>
          </a:prstGeom>
        </p:spPr>
      </p:pic>
      <p:pic>
        <p:nvPicPr>
          <p:cNvPr id="23" name="Picture 22">
            <a:extLst>
              <a:ext uri="{FF2B5EF4-FFF2-40B4-BE49-F238E27FC236}">
                <a16:creationId xmlns:a16="http://schemas.microsoft.com/office/drawing/2014/main" id="{16CE6CEA-3DF8-4A8D-8DF0-E32FC0255B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4192" y="2689871"/>
            <a:ext cx="370974" cy="276411"/>
          </a:xfrm>
          <a:prstGeom prst="rect">
            <a:avLst/>
          </a:prstGeom>
        </p:spPr>
      </p:pic>
      <p:pic>
        <p:nvPicPr>
          <p:cNvPr id="24" name="Picture 23">
            <a:extLst>
              <a:ext uri="{FF2B5EF4-FFF2-40B4-BE49-F238E27FC236}">
                <a16:creationId xmlns:a16="http://schemas.microsoft.com/office/drawing/2014/main" id="{0C9C7EFE-3E64-46DE-97A9-1504309FDC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5831" y="2138969"/>
            <a:ext cx="370974" cy="276411"/>
          </a:xfrm>
          <a:prstGeom prst="rect">
            <a:avLst/>
          </a:prstGeom>
        </p:spPr>
      </p:pic>
      <p:pic>
        <p:nvPicPr>
          <p:cNvPr id="25" name="Picture 24">
            <a:extLst>
              <a:ext uri="{FF2B5EF4-FFF2-40B4-BE49-F238E27FC236}">
                <a16:creationId xmlns:a16="http://schemas.microsoft.com/office/drawing/2014/main" id="{D24020A5-B450-4D95-BB35-39DEB4EE88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2571" y="3749260"/>
            <a:ext cx="370974" cy="276411"/>
          </a:xfrm>
          <a:prstGeom prst="rect">
            <a:avLst/>
          </a:prstGeom>
        </p:spPr>
      </p:pic>
      <p:pic>
        <p:nvPicPr>
          <p:cNvPr id="31" name="Picture 30">
            <a:extLst>
              <a:ext uri="{FF2B5EF4-FFF2-40B4-BE49-F238E27FC236}">
                <a16:creationId xmlns:a16="http://schemas.microsoft.com/office/drawing/2014/main" id="{C8152E76-A6DB-4271-8C6E-C47E564A97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1194" y="5960052"/>
            <a:ext cx="5287150" cy="565292"/>
          </a:xfrm>
          <a:prstGeom prst="rect">
            <a:avLst/>
          </a:prstGeom>
        </p:spPr>
      </p:pic>
      <p:pic>
        <p:nvPicPr>
          <p:cNvPr id="32" name="Picture 31">
            <a:extLst>
              <a:ext uri="{FF2B5EF4-FFF2-40B4-BE49-F238E27FC236}">
                <a16:creationId xmlns:a16="http://schemas.microsoft.com/office/drawing/2014/main" id="{86445C67-69CF-4A7A-B6C6-C20475D25B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0311" y="5343865"/>
            <a:ext cx="1280637" cy="551160"/>
          </a:xfrm>
          <a:prstGeom prst="rect">
            <a:avLst/>
          </a:prstGeom>
        </p:spPr>
      </p:pic>
      <p:sp>
        <p:nvSpPr>
          <p:cNvPr id="33" name="TextBox 32">
            <a:extLst>
              <a:ext uri="{FF2B5EF4-FFF2-40B4-BE49-F238E27FC236}">
                <a16:creationId xmlns:a16="http://schemas.microsoft.com/office/drawing/2014/main" id="{9EDBFFF0-1B34-4248-8332-C9F67C6C8B3D}"/>
              </a:ext>
            </a:extLst>
          </p:cNvPr>
          <p:cNvSpPr txBox="1"/>
          <p:nvPr/>
        </p:nvSpPr>
        <p:spPr bwMode="auto">
          <a:xfrm>
            <a:off x="3823010" y="4940496"/>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4628A"/>
                </a:solidFill>
                <a:latin typeface="Myriad Pro" panose="020B0503030403020204" pitchFamily="34" charset="0"/>
                <a:ea typeface="Myriad Pro Semibold" charset="0"/>
                <a:cs typeface="Myriad Pro Semibold" charset="0"/>
              </a:rPr>
              <a:t>+ 5</a:t>
            </a:r>
          </a:p>
        </p:txBody>
      </p:sp>
      <p:pic>
        <p:nvPicPr>
          <p:cNvPr id="34" name="Picture 33">
            <a:extLst>
              <a:ext uri="{FF2B5EF4-FFF2-40B4-BE49-F238E27FC236}">
                <a16:creationId xmlns:a16="http://schemas.microsoft.com/office/drawing/2014/main" id="{6106C792-3F3D-4581-AAEF-995B9B884B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6986" y="5328061"/>
            <a:ext cx="1280637" cy="551160"/>
          </a:xfrm>
          <a:prstGeom prst="rect">
            <a:avLst/>
          </a:prstGeom>
        </p:spPr>
      </p:pic>
      <p:sp>
        <p:nvSpPr>
          <p:cNvPr id="35" name="TextBox 34">
            <a:extLst>
              <a:ext uri="{FF2B5EF4-FFF2-40B4-BE49-F238E27FC236}">
                <a16:creationId xmlns:a16="http://schemas.microsoft.com/office/drawing/2014/main" id="{D1391008-EAD4-414A-9560-7A132FB09A6C}"/>
              </a:ext>
            </a:extLst>
          </p:cNvPr>
          <p:cNvSpPr txBox="1"/>
          <p:nvPr/>
        </p:nvSpPr>
        <p:spPr bwMode="auto">
          <a:xfrm>
            <a:off x="5085832" y="4924692"/>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4628A"/>
                </a:solidFill>
                <a:latin typeface="Myriad Pro" panose="020B0503030403020204" pitchFamily="34" charset="0"/>
                <a:ea typeface="Myriad Pro Semibold" charset="0"/>
                <a:cs typeface="Myriad Pro Semibold" charset="0"/>
              </a:rPr>
              <a:t>+ 5</a:t>
            </a:r>
          </a:p>
        </p:txBody>
      </p:sp>
      <p:pic>
        <p:nvPicPr>
          <p:cNvPr id="36" name="Picture 35">
            <a:extLst>
              <a:ext uri="{FF2B5EF4-FFF2-40B4-BE49-F238E27FC236}">
                <a16:creationId xmlns:a16="http://schemas.microsoft.com/office/drawing/2014/main" id="{80CF07C4-C171-4A15-A94D-CF05341412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3661" y="5337642"/>
            <a:ext cx="1280637" cy="551160"/>
          </a:xfrm>
          <a:prstGeom prst="rect">
            <a:avLst/>
          </a:prstGeom>
        </p:spPr>
      </p:pic>
      <p:sp>
        <p:nvSpPr>
          <p:cNvPr id="37" name="TextBox 36">
            <a:extLst>
              <a:ext uri="{FF2B5EF4-FFF2-40B4-BE49-F238E27FC236}">
                <a16:creationId xmlns:a16="http://schemas.microsoft.com/office/drawing/2014/main" id="{5650DE1C-41AF-4741-9FCC-40040E2CB87C}"/>
              </a:ext>
            </a:extLst>
          </p:cNvPr>
          <p:cNvSpPr txBox="1"/>
          <p:nvPr/>
        </p:nvSpPr>
        <p:spPr bwMode="auto">
          <a:xfrm>
            <a:off x="6348654" y="493427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4628A"/>
                </a:solidFill>
                <a:latin typeface="Myriad Pro" panose="020B0503030403020204" pitchFamily="34" charset="0"/>
                <a:ea typeface="Myriad Pro Semibold" charset="0"/>
                <a:cs typeface="Myriad Pro Semibold" charset="0"/>
              </a:rPr>
              <a:t>+ 5</a:t>
            </a:r>
          </a:p>
        </p:txBody>
      </p:sp>
      <p:pic>
        <p:nvPicPr>
          <p:cNvPr id="38" name="Picture 37">
            <a:extLst>
              <a:ext uri="{FF2B5EF4-FFF2-40B4-BE49-F238E27FC236}">
                <a16:creationId xmlns:a16="http://schemas.microsoft.com/office/drawing/2014/main" id="{383B3534-9A22-4C87-BBC2-EEB5A5EAEE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337" y="5346451"/>
            <a:ext cx="1280637" cy="551160"/>
          </a:xfrm>
          <a:prstGeom prst="rect">
            <a:avLst/>
          </a:prstGeom>
        </p:spPr>
      </p:pic>
      <p:sp>
        <p:nvSpPr>
          <p:cNvPr id="39" name="TextBox 38">
            <a:extLst>
              <a:ext uri="{FF2B5EF4-FFF2-40B4-BE49-F238E27FC236}">
                <a16:creationId xmlns:a16="http://schemas.microsoft.com/office/drawing/2014/main" id="{13F3A4EE-06B8-4A53-8309-B95E37CAABEC}"/>
              </a:ext>
            </a:extLst>
          </p:cNvPr>
          <p:cNvSpPr txBox="1"/>
          <p:nvPr/>
        </p:nvSpPr>
        <p:spPr bwMode="auto">
          <a:xfrm>
            <a:off x="7623036" y="4943082"/>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4628A"/>
                </a:solidFill>
                <a:latin typeface="Myriad Pro" panose="020B0503030403020204" pitchFamily="34" charset="0"/>
                <a:ea typeface="Myriad Pro Semibold" charset="0"/>
                <a:cs typeface="Myriad Pro Semibold" charset="0"/>
              </a:rPr>
              <a:t>+ 5</a:t>
            </a:r>
          </a:p>
        </p:txBody>
      </p:sp>
      <p:pic>
        <p:nvPicPr>
          <p:cNvPr id="50" name="Picture 49">
            <a:extLst>
              <a:ext uri="{FF2B5EF4-FFF2-40B4-BE49-F238E27FC236}">
                <a16:creationId xmlns:a16="http://schemas.microsoft.com/office/drawing/2014/main" id="{EE8F9F60-1C62-4057-9DF7-69C9600EB67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226190" y="4376014"/>
            <a:ext cx="6118760" cy="812708"/>
          </a:xfrm>
          <a:prstGeom prst="rect">
            <a:avLst/>
          </a:prstGeom>
        </p:spPr>
      </p:pic>
      <p:sp>
        <p:nvSpPr>
          <p:cNvPr id="3" name="Rectangle 2">
            <a:extLst>
              <a:ext uri="{FF2B5EF4-FFF2-40B4-BE49-F238E27FC236}">
                <a16:creationId xmlns:a16="http://schemas.microsoft.com/office/drawing/2014/main" id="{29017F4F-6E22-45D6-A819-FEAA9206844E}"/>
              </a:ext>
            </a:extLst>
          </p:cNvPr>
          <p:cNvSpPr/>
          <p:nvPr/>
        </p:nvSpPr>
        <p:spPr>
          <a:xfrm>
            <a:off x="8624241" y="2328163"/>
            <a:ext cx="1611339"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20 ÷ 5 = 4</a:t>
            </a:r>
          </a:p>
        </p:txBody>
      </p:sp>
      <p:pic>
        <p:nvPicPr>
          <p:cNvPr id="40" name="Picture 39">
            <a:extLst>
              <a:ext uri="{FF2B5EF4-FFF2-40B4-BE49-F238E27FC236}">
                <a16:creationId xmlns:a16="http://schemas.microsoft.com/office/drawing/2014/main" id="{5CC5678D-D596-446C-AB4E-337296922C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51343" y="925858"/>
            <a:ext cx="640335" cy="3377985"/>
          </a:xfrm>
          <a:prstGeom prst="rect">
            <a:avLst/>
          </a:prstGeom>
        </p:spPr>
      </p:pic>
      <p:pic>
        <p:nvPicPr>
          <p:cNvPr id="41" name="Picture 40">
            <a:extLst>
              <a:ext uri="{FF2B5EF4-FFF2-40B4-BE49-F238E27FC236}">
                <a16:creationId xmlns:a16="http://schemas.microsoft.com/office/drawing/2014/main" id="{5377C15D-5DA6-4189-AC35-340240DC60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12026" y="925858"/>
            <a:ext cx="640335" cy="3377985"/>
          </a:xfrm>
          <a:prstGeom prst="rect">
            <a:avLst/>
          </a:prstGeom>
        </p:spPr>
      </p:pic>
      <p:pic>
        <p:nvPicPr>
          <p:cNvPr id="52" name="Picture 51">
            <a:extLst>
              <a:ext uri="{FF2B5EF4-FFF2-40B4-BE49-F238E27FC236}">
                <a16:creationId xmlns:a16="http://schemas.microsoft.com/office/drawing/2014/main" id="{A90E3607-767C-48F9-86D5-F98731A00F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22398" y="925858"/>
            <a:ext cx="640335" cy="3377985"/>
          </a:xfrm>
          <a:prstGeom prst="rect">
            <a:avLst/>
          </a:prstGeom>
        </p:spPr>
      </p:pic>
    </p:spTree>
    <p:extLst>
      <p:ext uri="{BB962C8B-B14F-4D97-AF65-F5344CB8AC3E}">
        <p14:creationId xmlns:p14="http://schemas.microsoft.com/office/powerpoint/2010/main" val="244406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3.7037E-7 L -0.06315 -0.11181 " pathEditMode="relative" rAng="0" ptsTypes="AA">
                                      <p:cBhvr>
                                        <p:cTn id="6" dur="2000" fill="hold"/>
                                        <p:tgtEl>
                                          <p:spTgt spid="6"/>
                                        </p:tgtEl>
                                        <p:attrNameLst>
                                          <p:attrName>ppt_x</p:attrName>
                                          <p:attrName>ppt_y</p:attrName>
                                        </p:attrNameLst>
                                      </p:cBhvr>
                                      <p:rCtr x="-3073" y="-5324"/>
                                    </p:animMotion>
                                  </p:childTnLst>
                                </p:cTn>
                              </p:par>
                              <p:par>
                                <p:cTn id="7" presetID="42" presetClass="path" presetSubtype="0" accel="50000" decel="50000" fill="hold" nodeType="withEffect">
                                  <p:stCondLst>
                                    <p:cond delay="0"/>
                                  </p:stCondLst>
                                  <p:childTnLst>
                                    <p:animMotion origin="layout" path="M 4.44523E-17 1.11111E-6 L -0.03672 -0.05208 " pathEditMode="relative" rAng="0" ptsTypes="AA">
                                      <p:cBhvr>
                                        <p:cTn id="8" dur="2000" fill="hold"/>
                                        <p:tgtEl>
                                          <p:spTgt spid="7"/>
                                        </p:tgtEl>
                                        <p:attrNameLst>
                                          <p:attrName>ppt_x</p:attrName>
                                          <p:attrName>ppt_y</p:attrName>
                                        </p:attrNameLst>
                                      </p:cBhvr>
                                      <p:rCtr x="-1901" y="-2755"/>
                                    </p:animMotion>
                                  </p:childTnLst>
                                </p:cTn>
                              </p:par>
                              <p:par>
                                <p:cTn id="9" presetID="42" presetClass="path" presetSubtype="0" accel="50000" decel="50000" fill="hold" nodeType="withEffect">
                                  <p:stCondLst>
                                    <p:cond delay="0"/>
                                  </p:stCondLst>
                                  <p:childTnLst>
                                    <p:animMotion origin="layout" path="M 4.16667E-6 2.22222E-6 L -0.07773 -0.10023 " pathEditMode="relative" rAng="0" ptsTypes="AA">
                                      <p:cBhvr>
                                        <p:cTn id="10" dur="2000" fill="hold"/>
                                        <p:tgtEl>
                                          <p:spTgt spid="8"/>
                                        </p:tgtEl>
                                        <p:attrNameLst>
                                          <p:attrName>ppt_x</p:attrName>
                                          <p:attrName>ppt_y</p:attrName>
                                        </p:attrNameLst>
                                      </p:cBhvr>
                                      <p:rCtr x="-4036" y="-5162"/>
                                    </p:animMotion>
                                  </p:childTnLst>
                                </p:cTn>
                              </p:par>
                              <p:par>
                                <p:cTn id="11" presetID="42" presetClass="path" presetSubtype="0" accel="50000" decel="50000" fill="hold" nodeType="withEffect">
                                  <p:stCondLst>
                                    <p:cond delay="0"/>
                                  </p:stCondLst>
                                  <p:childTnLst>
                                    <p:animMotion origin="layout" path="M 3.75E-6 -7.40741E-7 L -0.04844 -0.02569 " pathEditMode="relative" rAng="0" ptsTypes="AA">
                                      <p:cBhvr>
                                        <p:cTn id="12" dur="2000" fill="hold"/>
                                        <p:tgtEl>
                                          <p:spTgt spid="15"/>
                                        </p:tgtEl>
                                        <p:attrNameLst>
                                          <p:attrName>ppt_x</p:attrName>
                                          <p:attrName>ppt_y</p:attrName>
                                        </p:attrNameLst>
                                      </p:cBhvr>
                                      <p:rCtr x="-2448" y="-1528"/>
                                    </p:animMotion>
                                  </p:childTnLst>
                                </p:cTn>
                              </p:par>
                              <p:par>
                                <p:cTn id="13" presetID="42" presetClass="path" presetSubtype="0" accel="50000" decel="50000" fill="hold" nodeType="withEffect">
                                  <p:stCondLst>
                                    <p:cond delay="0"/>
                                  </p:stCondLst>
                                  <p:childTnLst>
                                    <p:animMotion origin="layout" path="M 2.29167E-6 -4.81481E-6 L -0.06419 0.00278 " pathEditMode="relative" rAng="0" ptsTypes="AA">
                                      <p:cBhvr>
                                        <p:cTn id="14" dur="2000" fill="hold"/>
                                        <p:tgtEl>
                                          <p:spTgt spid="25"/>
                                        </p:tgtEl>
                                        <p:attrNameLst>
                                          <p:attrName>ppt_x</p:attrName>
                                          <p:attrName>ppt_y</p:attrName>
                                        </p:attrNameLst>
                                      </p:cBhvr>
                                      <p:rCtr x="-3151" y="231"/>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xit" presetSubtype="0" fill="hold"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2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2"/>
                                        </p:tgtEl>
                                      </p:cBhvr>
                                    </p:animEffect>
                                    <p:animScale>
                                      <p:cBhvr>
                                        <p:cTn id="44" dur="250" autoRev="1" fill="hold"/>
                                        <p:tgtEl>
                                          <p:spTgt spid="52"/>
                                        </p:tgtEl>
                                      </p:cBhvr>
                                      <p:by x="105000" y="105000"/>
                                    </p:animScale>
                                  </p:childTnLst>
                                </p:cTn>
                              </p:par>
                              <p:par>
                                <p:cTn id="45" presetID="3" presetClass="emph" presetSubtype="2" autoRev="1" fill="hold" grpId="1" nodeType="withEffect">
                                  <p:stCondLst>
                                    <p:cond delay="0"/>
                                  </p:stCondLst>
                                  <p:childTnLst>
                                    <p:animClr clrSpc="rgb" dir="cw">
                                      <p:cBhvr override="childStyle">
                                        <p:cTn id="46" dur="500" fill="hold"/>
                                        <p:tgtEl>
                                          <p:spTgt spid="33"/>
                                        </p:tgtEl>
                                        <p:attrNameLst>
                                          <p:attrName>style.color</p:attrName>
                                        </p:attrNameLst>
                                      </p:cBhvr>
                                      <p:to>
                                        <a:srgbClr val="FF0000"/>
                                      </p:to>
                                    </p:animClr>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2.5E-6 3.7037E-6 L -0.03073 -0.01782 " pathEditMode="relative" rAng="0" ptsTypes="AA">
                                      <p:cBhvr>
                                        <p:cTn id="50" dur="2000" fill="hold"/>
                                        <p:tgtEl>
                                          <p:spTgt spid="10"/>
                                        </p:tgtEl>
                                        <p:attrNameLst>
                                          <p:attrName>ppt_x</p:attrName>
                                          <p:attrName>ppt_y</p:attrName>
                                        </p:attrNameLst>
                                      </p:cBhvr>
                                      <p:rCtr x="-1563" y="-1088"/>
                                    </p:animMotion>
                                  </p:childTnLst>
                                </p:cTn>
                              </p:par>
                              <p:par>
                                <p:cTn id="51" presetID="42" presetClass="path" presetSubtype="0" accel="50000" decel="50000" fill="hold" nodeType="withEffect">
                                  <p:stCondLst>
                                    <p:cond delay="0"/>
                                  </p:stCondLst>
                                  <p:childTnLst>
                                    <p:animMotion origin="layout" path="M 2.70833E-6 -4.07407E-6 L 0.03204 -0.00069 " pathEditMode="relative" rAng="0" ptsTypes="AA">
                                      <p:cBhvr>
                                        <p:cTn id="52" dur="2000" fill="hold"/>
                                        <p:tgtEl>
                                          <p:spTgt spid="9"/>
                                        </p:tgtEl>
                                        <p:attrNameLst>
                                          <p:attrName>ppt_x</p:attrName>
                                          <p:attrName>ppt_y</p:attrName>
                                        </p:attrNameLst>
                                      </p:cBhvr>
                                      <p:rCtr x="1523" y="-69"/>
                                    </p:animMotion>
                                  </p:childTnLst>
                                </p:cTn>
                              </p:par>
                              <p:par>
                                <p:cTn id="53" presetID="42" presetClass="path" presetSubtype="0" accel="50000" decel="50000" fill="hold" nodeType="withEffect">
                                  <p:stCondLst>
                                    <p:cond delay="0"/>
                                  </p:stCondLst>
                                  <p:childTnLst>
                                    <p:animMotion origin="layout" path="M -2.08333E-6 3.29597E-17 L -0.02969 -0.05579 " pathEditMode="relative" rAng="0" ptsTypes="AA">
                                      <p:cBhvr>
                                        <p:cTn id="54" dur="2000" fill="hold"/>
                                        <p:tgtEl>
                                          <p:spTgt spid="11"/>
                                        </p:tgtEl>
                                        <p:attrNameLst>
                                          <p:attrName>ppt_x</p:attrName>
                                          <p:attrName>ppt_y</p:attrName>
                                        </p:attrNameLst>
                                      </p:cBhvr>
                                      <p:rCtr x="-1589" y="-2593"/>
                                    </p:animMotion>
                                  </p:childTnLst>
                                </p:cTn>
                              </p:par>
                              <p:par>
                                <p:cTn id="55" presetID="42" presetClass="path" presetSubtype="0" accel="50000" decel="50000" fill="hold" nodeType="withEffect">
                                  <p:stCondLst>
                                    <p:cond delay="0"/>
                                  </p:stCondLst>
                                  <p:childTnLst>
                                    <p:animMotion origin="layout" path="M -2.5E-6 -4.07407E-6 L -0.02916 0.00393 " pathEditMode="relative" rAng="0" ptsTypes="AA">
                                      <p:cBhvr>
                                        <p:cTn id="56" dur="2000" fill="hold"/>
                                        <p:tgtEl>
                                          <p:spTgt spid="17"/>
                                        </p:tgtEl>
                                        <p:attrNameLst>
                                          <p:attrName>ppt_x</p:attrName>
                                          <p:attrName>ppt_y</p:attrName>
                                        </p:attrNameLst>
                                      </p:cBhvr>
                                      <p:rCtr x="-1458" y="463"/>
                                    </p:animMotion>
                                  </p:childTnLst>
                                </p:cTn>
                              </p:par>
                              <p:par>
                                <p:cTn id="57" presetID="42" presetClass="path" presetSubtype="0" accel="50000" decel="50000" fill="hold" nodeType="withEffect">
                                  <p:stCondLst>
                                    <p:cond delay="0"/>
                                  </p:stCondLst>
                                  <p:childTnLst>
                                    <p:animMotion origin="layout" path="M 2.91667E-6 -4.07407E-6 L -0.07018 -0.07616 " pathEditMode="relative" rAng="0" ptsTypes="AA">
                                      <p:cBhvr>
                                        <p:cTn id="58" dur="2000" fill="hold"/>
                                        <p:tgtEl>
                                          <p:spTgt spid="12"/>
                                        </p:tgtEl>
                                        <p:attrNameLst>
                                          <p:attrName>ppt_x</p:attrName>
                                          <p:attrName>ppt_y</p:attrName>
                                        </p:attrNameLst>
                                      </p:cBhvr>
                                      <p:rCtr x="-3659" y="-3866"/>
                                    </p:animMotion>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par>
                          <p:cTn id="63" fill="hold">
                            <p:stCondLst>
                              <p:cond delay="2500"/>
                            </p:stCondLst>
                            <p:childTnLst>
                              <p:par>
                                <p:cTn id="64" presetID="10" presetClass="exit" presetSubtype="0" fill="hold" nodeType="afterEffect">
                                  <p:stCondLst>
                                    <p:cond delay="0"/>
                                  </p:stCondLst>
                                  <p:childTnLst>
                                    <p:animEffect transition="out" filter="fade">
                                      <p:cBhvr>
                                        <p:cTn id="65" dur="500"/>
                                        <p:tgtEl>
                                          <p:spTgt spid="10"/>
                                        </p:tgtEl>
                                      </p:cBhvr>
                                    </p:animEffect>
                                    <p:set>
                                      <p:cBhvr>
                                        <p:cTn id="66" dur="1" fill="hold">
                                          <p:stCondLst>
                                            <p:cond delay="499"/>
                                          </p:stCondLst>
                                        </p:cTn>
                                        <p:tgtEl>
                                          <p:spTgt spid="10"/>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7"/>
                                        </p:tgtEl>
                                      </p:cBhvr>
                                    </p:animEffect>
                                    <p:set>
                                      <p:cBhvr>
                                        <p:cTn id="75" dur="1" fill="hold">
                                          <p:stCondLst>
                                            <p:cond delay="499"/>
                                          </p:stCondLst>
                                        </p:cTn>
                                        <p:tgtEl>
                                          <p:spTgt spid="17"/>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2"/>
                                        </p:tgtEl>
                                      </p:cBhvr>
                                    </p:animEffect>
                                    <p:set>
                                      <p:cBhvr>
                                        <p:cTn id="78" dur="1" fill="hold">
                                          <p:stCondLst>
                                            <p:cond delay="499"/>
                                          </p:stCondLst>
                                        </p:cTn>
                                        <p:tgtEl>
                                          <p:spTgt spid="12"/>
                                        </p:tgtEl>
                                        <p:attrNameLst>
                                          <p:attrName>style.visibility</p:attrName>
                                        </p:attrNameLst>
                                      </p:cBhvr>
                                      <p:to>
                                        <p:strVal val="hidden"/>
                                      </p:to>
                                    </p:set>
                                  </p:childTnLst>
                                </p:cTn>
                              </p:par>
                              <p:par>
                                <p:cTn id="79" presetID="22" presetClass="entr" presetSubtype="8"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500"/>
                                        <p:tgtEl>
                                          <p:spTgt spid="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40"/>
                                        </p:tgtEl>
                                      </p:cBhvr>
                                    </p:animEffect>
                                    <p:animScale>
                                      <p:cBhvr>
                                        <p:cTn id="89" dur="250" autoRev="1" fill="hold"/>
                                        <p:tgtEl>
                                          <p:spTgt spid="40"/>
                                        </p:tgtEl>
                                      </p:cBhvr>
                                      <p:by x="105000" y="105000"/>
                                    </p:animScale>
                                  </p:childTnLst>
                                </p:cTn>
                              </p:par>
                              <p:par>
                                <p:cTn id="90" presetID="3" presetClass="emph" presetSubtype="2" autoRev="1" fill="hold" grpId="1" nodeType="withEffect">
                                  <p:stCondLst>
                                    <p:cond delay="0"/>
                                  </p:stCondLst>
                                  <p:childTnLst>
                                    <p:animClr clrSpc="rgb" dir="cw">
                                      <p:cBhvr override="childStyle">
                                        <p:cTn id="91" dur="500" fill="hold"/>
                                        <p:tgtEl>
                                          <p:spTgt spid="35"/>
                                        </p:tgtEl>
                                        <p:attrNameLst>
                                          <p:attrName>style.color</p:attrName>
                                        </p:attrNameLst>
                                      </p:cBhvr>
                                      <p:to>
                                        <a:srgbClr val="FF0000"/>
                                      </p:to>
                                    </p:animClr>
                                  </p:childTnLst>
                                </p:cTn>
                              </p:par>
                              <p:par>
                                <p:cTn id="92" presetID="26" presetClass="emph" presetSubtype="0" fill="hold" nodeType="withEffect">
                                  <p:stCondLst>
                                    <p:cond delay="0"/>
                                  </p:stCondLst>
                                  <p:childTnLst>
                                    <p:animEffect transition="out" filter="fade">
                                      <p:cBhvr>
                                        <p:cTn id="93" dur="500" tmFilter="0, 0; .2, .5; .8, .5; 1, 0"/>
                                        <p:tgtEl>
                                          <p:spTgt spid="52"/>
                                        </p:tgtEl>
                                      </p:cBhvr>
                                    </p:animEffect>
                                    <p:animScale>
                                      <p:cBhvr>
                                        <p:cTn id="94" dur="250" autoRev="1" fill="hold"/>
                                        <p:tgtEl>
                                          <p:spTgt spid="52"/>
                                        </p:tgtEl>
                                      </p:cBhvr>
                                      <p:by x="105000" y="105000"/>
                                    </p:animScale>
                                  </p:childTnLst>
                                </p:cTn>
                              </p:par>
                              <p:par>
                                <p:cTn id="95" presetID="3" presetClass="emph" presetSubtype="2" autoRev="1" fill="hold" grpId="2" nodeType="withEffect">
                                  <p:stCondLst>
                                    <p:cond delay="0"/>
                                  </p:stCondLst>
                                  <p:childTnLst>
                                    <p:animClr clrSpc="rgb" dir="cw">
                                      <p:cBhvr override="childStyle">
                                        <p:cTn id="96" dur="500" fill="hold"/>
                                        <p:tgtEl>
                                          <p:spTgt spid="33"/>
                                        </p:tgtEl>
                                        <p:attrNameLst>
                                          <p:attrName>style.color</p:attrName>
                                        </p:attrNameLst>
                                      </p:cBhvr>
                                      <p:to>
                                        <a:srgbClr val="FF0000"/>
                                      </p:to>
                                    </p:animClr>
                                  </p:childTnLst>
                                </p:cTn>
                              </p:par>
                              <p:par>
                                <p:cTn id="97" presetID="42" presetClass="path" presetSubtype="0" accel="50000" decel="50000" fill="hold" nodeType="withEffect">
                                  <p:stCondLst>
                                    <p:cond delay="100"/>
                                  </p:stCondLst>
                                  <p:childTnLst>
                                    <p:animMotion origin="layout" path="M -4.79167E-6 4.07407E-6 L 0.04844 -0.02847 " pathEditMode="relative" rAng="0" ptsTypes="AA">
                                      <p:cBhvr>
                                        <p:cTn id="98" dur="2000" fill="hold"/>
                                        <p:tgtEl>
                                          <p:spTgt spid="14"/>
                                        </p:tgtEl>
                                        <p:attrNameLst>
                                          <p:attrName>ppt_x</p:attrName>
                                          <p:attrName>ppt_y</p:attrName>
                                        </p:attrNameLst>
                                      </p:cBhvr>
                                      <p:rCtr x="2526" y="-1065"/>
                                    </p:animMotion>
                                  </p:childTnLst>
                                </p:cTn>
                              </p:par>
                              <p:par>
                                <p:cTn id="99" presetID="42" presetClass="path" presetSubtype="0" accel="50000" decel="50000" fill="hold" nodeType="withEffect">
                                  <p:stCondLst>
                                    <p:cond delay="100"/>
                                  </p:stCondLst>
                                  <p:childTnLst>
                                    <p:animMotion origin="layout" path="M 2.08333E-7 1.48148E-6 L 0.01862 -0.14074 " pathEditMode="relative" rAng="0" ptsTypes="AA">
                                      <p:cBhvr>
                                        <p:cTn id="100" dur="2000" fill="hold"/>
                                        <p:tgtEl>
                                          <p:spTgt spid="16"/>
                                        </p:tgtEl>
                                        <p:attrNameLst>
                                          <p:attrName>ppt_x</p:attrName>
                                          <p:attrName>ppt_y</p:attrName>
                                        </p:attrNameLst>
                                      </p:cBhvr>
                                      <p:rCtr x="977" y="-7106"/>
                                    </p:animMotion>
                                  </p:childTnLst>
                                </p:cTn>
                              </p:par>
                              <p:par>
                                <p:cTn id="101" presetID="42" presetClass="path" presetSubtype="0" accel="50000" decel="50000" fill="hold" nodeType="withEffect">
                                  <p:stCondLst>
                                    <p:cond delay="100"/>
                                  </p:stCondLst>
                                  <p:childTnLst>
                                    <p:animMotion origin="layout" path="M 4.58333E-6 4.07407E-6 L -0.04284 -0.1118 " pathEditMode="relative" rAng="0" ptsTypes="AA">
                                      <p:cBhvr>
                                        <p:cTn id="102" dur="2000" fill="hold"/>
                                        <p:tgtEl>
                                          <p:spTgt spid="20"/>
                                        </p:tgtEl>
                                        <p:attrNameLst>
                                          <p:attrName>ppt_x</p:attrName>
                                          <p:attrName>ppt_y</p:attrName>
                                        </p:attrNameLst>
                                      </p:cBhvr>
                                      <p:rCtr x="-2135" y="-5324"/>
                                    </p:animMotion>
                                  </p:childTnLst>
                                </p:cTn>
                              </p:par>
                              <p:par>
                                <p:cTn id="103" presetID="42" presetClass="path" presetSubtype="0" accel="50000" decel="50000" fill="hold" nodeType="withEffect">
                                  <p:stCondLst>
                                    <p:cond delay="100"/>
                                  </p:stCondLst>
                                  <p:childTnLst>
                                    <p:animMotion origin="layout" path="M -1.66667E-6 2.59259E-6 L -0.0431 0.03125 " pathEditMode="relative" rAng="0" ptsTypes="AA">
                                      <p:cBhvr>
                                        <p:cTn id="104" dur="2000" fill="hold"/>
                                        <p:tgtEl>
                                          <p:spTgt spid="18"/>
                                        </p:tgtEl>
                                        <p:attrNameLst>
                                          <p:attrName>ppt_x</p:attrName>
                                          <p:attrName>ppt_y</p:attrName>
                                        </p:attrNameLst>
                                      </p:cBhvr>
                                      <p:rCtr x="-2044" y="1574"/>
                                    </p:animMotion>
                                  </p:childTnLst>
                                </p:cTn>
                              </p:par>
                              <p:par>
                                <p:cTn id="105" presetID="42" presetClass="path" presetSubtype="0" accel="50000" decel="50000" fill="hold" nodeType="withEffect">
                                  <p:stCondLst>
                                    <p:cond delay="100"/>
                                  </p:stCondLst>
                                  <p:childTnLst>
                                    <p:animMotion origin="layout" path="M 2.5E-6 -2.96296E-6 L 0.03607 -0.19421 " pathEditMode="relative" rAng="0" ptsTypes="AA">
                                      <p:cBhvr>
                                        <p:cTn id="106" dur="2000" fill="hold"/>
                                        <p:tgtEl>
                                          <p:spTgt spid="13"/>
                                        </p:tgtEl>
                                        <p:attrNameLst>
                                          <p:attrName>ppt_x</p:attrName>
                                          <p:attrName>ppt_y</p:attrName>
                                        </p:attrNameLst>
                                      </p:cBhvr>
                                      <p:rCtr x="1810" y="-9514"/>
                                    </p:animMotion>
                                  </p:childTnLst>
                                </p:cTn>
                              </p:par>
                            </p:childTnLst>
                          </p:cTn>
                        </p:par>
                        <p:par>
                          <p:cTn id="107" fill="hold">
                            <p:stCondLst>
                              <p:cond delay="2100"/>
                            </p:stCondLst>
                            <p:childTnLst>
                              <p:par>
                                <p:cTn id="108" presetID="10" presetClass="entr" presetSubtype="0" fill="hold" nodeType="after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500"/>
                                        <p:tgtEl>
                                          <p:spTgt spid="41"/>
                                        </p:tgtEl>
                                      </p:cBhvr>
                                    </p:animEffect>
                                  </p:childTnLst>
                                </p:cTn>
                              </p:par>
                            </p:childTnLst>
                          </p:cTn>
                        </p:par>
                        <p:par>
                          <p:cTn id="111" fill="hold">
                            <p:stCondLst>
                              <p:cond delay="2600"/>
                            </p:stCondLst>
                            <p:childTnLst>
                              <p:par>
                                <p:cTn id="112" presetID="10" presetClass="exit" presetSubtype="0" fill="hold" nodeType="afterEffect">
                                  <p:stCondLst>
                                    <p:cond delay="0"/>
                                  </p:stCondLst>
                                  <p:childTnLst>
                                    <p:animEffect transition="out" filter="fade">
                                      <p:cBhvr>
                                        <p:cTn id="113" dur="500"/>
                                        <p:tgtEl>
                                          <p:spTgt spid="14"/>
                                        </p:tgtEl>
                                      </p:cBhvr>
                                    </p:animEffect>
                                    <p:set>
                                      <p:cBhvr>
                                        <p:cTn id="114" dur="1" fill="hold">
                                          <p:stCondLst>
                                            <p:cond delay="499"/>
                                          </p:stCondLst>
                                        </p:cTn>
                                        <p:tgtEl>
                                          <p:spTgt spid="14"/>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20"/>
                                        </p:tgtEl>
                                      </p:cBhvr>
                                    </p:animEffect>
                                    <p:set>
                                      <p:cBhvr>
                                        <p:cTn id="117" dur="1" fill="hold">
                                          <p:stCondLst>
                                            <p:cond delay="499"/>
                                          </p:stCondLst>
                                        </p:cTn>
                                        <p:tgtEl>
                                          <p:spTgt spid="20"/>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16"/>
                                        </p:tgtEl>
                                      </p:cBhvr>
                                    </p:animEffect>
                                    <p:set>
                                      <p:cBhvr>
                                        <p:cTn id="120" dur="1" fill="hold">
                                          <p:stCondLst>
                                            <p:cond delay="499"/>
                                          </p:stCondLst>
                                        </p:cTn>
                                        <p:tgtEl>
                                          <p:spTgt spid="16"/>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18"/>
                                        </p:tgtEl>
                                      </p:cBhvr>
                                    </p:animEffect>
                                    <p:set>
                                      <p:cBhvr>
                                        <p:cTn id="123" dur="1" fill="hold">
                                          <p:stCondLst>
                                            <p:cond delay="499"/>
                                          </p:stCondLst>
                                        </p:cTn>
                                        <p:tgtEl>
                                          <p:spTgt spid="18"/>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13"/>
                                        </p:tgtEl>
                                      </p:cBhvr>
                                    </p:animEffect>
                                    <p:set>
                                      <p:cBhvr>
                                        <p:cTn id="126" dur="1" fill="hold">
                                          <p:stCondLst>
                                            <p:cond delay="499"/>
                                          </p:stCondLst>
                                        </p:cTn>
                                        <p:tgtEl>
                                          <p:spTgt spid="13"/>
                                        </p:tgtEl>
                                        <p:attrNameLst>
                                          <p:attrName>style.visibility</p:attrName>
                                        </p:attrNameLst>
                                      </p:cBhvr>
                                      <p:to>
                                        <p:strVal val="hidden"/>
                                      </p:to>
                                    </p:set>
                                  </p:childTnLst>
                                </p:cTn>
                              </p:par>
                              <p:par>
                                <p:cTn id="127" presetID="22" presetClass="entr" presetSubtype="8" fill="hold" nodeType="with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wipe(left)">
                                      <p:cBhvr>
                                        <p:cTn id="129" dur="500"/>
                                        <p:tgtEl>
                                          <p:spTgt spid="3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26" presetClass="emph" presetSubtype="0" fill="hold" nodeType="clickEffect">
                                  <p:stCondLst>
                                    <p:cond delay="0"/>
                                  </p:stCondLst>
                                  <p:childTnLst>
                                    <p:animEffect transition="out" filter="fade">
                                      <p:cBhvr>
                                        <p:cTn id="136" dur="500" tmFilter="0, 0; .2, .5; .8, .5; 1, 0"/>
                                        <p:tgtEl>
                                          <p:spTgt spid="41"/>
                                        </p:tgtEl>
                                      </p:cBhvr>
                                    </p:animEffect>
                                    <p:animScale>
                                      <p:cBhvr>
                                        <p:cTn id="137" dur="250" autoRev="1" fill="hold"/>
                                        <p:tgtEl>
                                          <p:spTgt spid="41"/>
                                        </p:tgtEl>
                                      </p:cBhvr>
                                      <p:by x="105000" y="105000"/>
                                    </p:animScale>
                                  </p:childTnLst>
                                </p:cTn>
                              </p:par>
                              <p:par>
                                <p:cTn id="138" presetID="3" presetClass="emph" presetSubtype="2" autoRev="1" fill="hold" grpId="1" nodeType="withEffect">
                                  <p:stCondLst>
                                    <p:cond delay="0"/>
                                  </p:stCondLst>
                                  <p:childTnLst>
                                    <p:animClr clrSpc="rgb" dir="cw">
                                      <p:cBhvr override="childStyle">
                                        <p:cTn id="139" dur="500" fill="hold"/>
                                        <p:tgtEl>
                                          <p:spTgt spid="37"/>
                                        </p:tgtEl>
                                        <p:attrNameLst>
                                          <p:attrName>style.color</p:attrName>
                                        </p:attrNameLst>
                                      </p:cBhvr>
                                      <p:to>
                                        <a:srgbClr val="FF0000"/>
                                      </p:to>
                                    </p:animClr>
                                  </p:childTnLst>
                                </p:cTn>
                              </p:par>
                              <p:par>
                                <p:cTn id="140" presetID="26" presetClass="emph" presetSubtype="0" fill="hold" nodeType="withEffect">
                                  <p:stCondLst>
                                    <p:cond delay="0"/>
                                  </p:stCondLst>
                                  <p:childTnLst>
                                    <p:animEffect transition="out" filter="fade">
                                      <p:cBhvr>
                                        <p:cTn id="141" dur="500" tmFilter="0, 0; .2, .5; .8, .5; 1, 0"/>
                                        <p:tgtEl>
                                          <p:spTgt spid="40"/>
                                        </p:tgtEl>
                                      </p:cBhvr>
                                    </p:animEffect>
                                    <p:animScale>
                                      <p:cBhvr>
                                        <p:cTn id="142" dur="250" autoRev="1" fill="hold"/>
                                        <p:tgtEl>
                                          <p:spTgt spid="40"/>
                                        </p:tgtEl>
                                      </p:cBhvr>
                                      <p:by x="105000" y="105000"/>
                                    </p:animScale>
                                  </p:childTnLst>
                                </p:cTn>
                              </p:par>
                              <p:par>
                                <p:cTn id="143" presetID="3" presetClass="emph" presetSubtype="2" autoRev="1" fill="hold" grpId="2" nodeType="withEffect">
                                  <p:stCondLst>
                                    <p:cond delay="0"/>
                                  </p:stCondLst>
                                  <p:childTnLst>
                                    <p:animClr clrSpc="rgb" dir="cw">
                                      <p:cBhvr override="childStyle">
                                        <p:cTn id="144" dur="500" fill="hold"/>
                                        <p:tgtEl>
                                          <p:spTgt spid="35"/>
                                        </p:tgtEl>
                                        <p:attrNameLst>
                                          <p:attrName>style.color</p:attrName>
                                        </p:attrNameLst>
                                      </p:cBhvr>
                                      <p:to>
                                        <a:srgbClr val="FF0000"/>
                                      </p:to>
                                    </p:animClr>
                                  </p:childTnLst>
                                </p:cTn>
                              </p:par>
                              <p:par>
                                <p:cTn id="145" presetID="26" presetClass="emph" presetSubtype="0" fill="hold" nodeType="withEffect">
                                  <p:stCondLst>
                                    <p:cond delay="0"/>
                                  </p:stCondLst>
                                  <p:childTnLst>
                                    <p:animEffect transition="out" filter="fade">
                                      <p:cBhvr>
                                        <p:cTn id="146" dur="500" tmFilter="0, 0; .2, .5; .8, .5; 1, 0"/>
                                        <p:tgtEl>
                                          <p:spTgt spid="52"/>
                                        </p:tgtEl>
                                      </p:cBhvr>
                                    </p:animEffect>
                                    <p:animScale>
                                      <p:cBhvr>
                                        <p:cTn id="147" dur="250" autoRev="1" fill="hold"/>
                                        <p:tgtEl>
                                          <p:spTgt spid="52"/>
                                        </p:tgtEl>
                                      </p:cBhvr>
                                      <p:by x="105000" y="105000"/>
                                    </p:animScale>
                                  </p:childTnLst>
                                </p:cTn>
                              </p:par>
                              <p:par>
                                <p:cTn id="148" presetID="3" presetClass="emph" presetSubtype="2" autoRev="1" fill="hold" grpId="3" nodeType="withEffect">
                                  <p:stCondLst>
                                    <p:cond delay="0"/>
                                  </p:stCondLst>
                                  <p:childTnLst>
                                    <p:animClr clrSpc="rgb" dir="cw">
                                      <p:cBhvr override="childStyle">
                                        <p:cTn id="149" dur="500" fill="hold"/>
                                        <p:tgtEl>
                                          <p:spTgt spid="33"/>
                                        </p:tgtEl>
                                        <p:attrNameLst>
                                          <p:attrName>style.color</p:attrName>
                                        </p:attrNameLst>
                                      </p:cBhvr>
                                      <p:to>
                                        <a:srgbClr val="FF0000"/>
                                      </p:to>
                                    </p:animClr>
                                  </p:childTnLst>
                                </p:cTn>
                              </p:par>
                            </p:childTnLst>
                          </p:cTn>
                        </p:par>
                      </p:childTnLst>
                    </p:cTn>
                  </p:par>
                  <p:par>
                    <p:cTn id="150" fill="hold">
                      <p:stCondLst>
                        <p:cond delay="indefinite"/>
                      </p:stCondLst>
                      <p:childTnLst>
                        <p:par>
                          <p:cTn id="151" fill="hold">
                            <p:stCondLst>
                              <p:cond delay="0"/>
                            </p:stCondLst>
                            <p:childTnLst>
                              <p:par>
                                <p:cTn id="152" presetID="42" presetClass="path" presetSubtype="0" accel="50000" decel="50000" fill="hold" nodeType="clickEffect">
                                  <p:stCondLst>
                                    <p:cond delay="0"/>
                                  </p:stCondLst>
                                  <p:childTnLst>
                                    <p:animMotion origin="layout" path="M 2.29167E-6 7.40741E-7 L 0.04154 -0.00023 " pathEditMode="relative" rAng="0" ptsTypes="AA">
                                      <p:cBhvr>
                                        <p:cTn id="153" dur="2000" fill="hold"/>
                                        <p:tgtEl>
                                          <p:spTgt spid="19"/>
                                        </p:tgtEl>
                                        <p:attrNameLst>
                                          <p:attrName>ppt_x</p:attrName>
                                          <p:attrName>ppt_y</p:attrName>
                                        </p:attrNameLst>
                                      </p:cBhvr>
                                      <p:rCtr x="1979" y="0"/>
                                    </p:animMotion>
                                  </p:childTnLst>
                                </p:cTn>
                              </p:par>
                              <p:par>
                                <p:cTn id="154" presetID="42" presetClass="path" presetSubtype="0" accel="50000" decel="50000" fill="hold" nodeType="withEffect">
                                  <p:stCondLst>
                                    <p:cond delay="0"/>
                                  </p:stCondLst>
                                  <p:childTnLst>
                                    <p:animMotion origin="layout" path="M -1.04167E-6 -4.07407E-6 L 0.0306 -0.05439 " pathEditMode="relative" rAng="0" ptsTypes="AA">
                                      <p:cBhvr>
                                        <p:cTn id="155" dur="2000" fill="hold"/>
                                        <p:tgtEl>
                                          <p:spTgt spid="24"/>
                                        </p:tgtEl>
                                        <p:attrNameLst>
                                          <p:attrName>ppt_x</p:attrName>
                                          <p:attrName>ppt_y</p:attrName>
                                        </p:attrNameLst>
                                      </p:cBhvr>
                                      <p:rCtr x="1589" y="-2963"/>
                                    </p:animMotion>
                                  </p:childTnLst>
                                </p:cTn>
                              </p:par>
                              <p:par>
                                <p:cTn id="156" presetID="42" presetClass="path" presetSubtype="0" accel="50000" decel="50000" fill="hold" nodeType="withEffect">
                                  <p:stCondLst>
                                    <p:cond delay="0"/>
                                  </p:stCondLst>
                                  <p:childTnLst>
                                    <p:animMotion origin="layout" path="M 2.91667E-6 1.48148E-6 L 0.0526 -0.06597 " pathEditMode="relative" rAng="0" ptsTypes="AA">
                                      <p:cBhvr>
                                        <p:cTn id="157" dur="2000" fill="hold"/>
                                        <p:tgtEl>
                                          <p:spTgt spid="22"/>
                                        </p:tgtEl>
                                        <p:attrNameLst>
                                          <p:attrName>ppt_x</p:attrName>
                                          <p:attrName>ppt_y</p:attrName>
                                        </p:attrNameLst>
                                      </p:cBhvr>
                                      <p:rCtr x="2617" y="-3171"/>
                                    </p:animMotion>
                                  </p:childTnLst>
                                </p:cTn>
                              </p:par>
                              <p:par>
                                <p:cTn id="158" presetID="42" presetClass="path" presetSubtype="0" accel="50000" decel="50000" fill="hold" nodeType="withEffect">
                                  <p:stCondLst>
                                    <p:cond delay="0"/>
                                  </p:stCondLst>
                                  <p:childTnLst>
                                    <p:animMotion origin="layout" path="M 3.33333E-6 7.40741E-7 L 0.04622 -0.02871 " pathEditMode="relative" rAng="0" ptsTypes="AA">
                                      <p:cBhvr>
                                        <p:cTn id="159" dur="2000" fill="hold"/>
                                        <p:tgtEl>
                                          <p:spTgt spid="21"/>
                                        </p:tgtEl>
                                        <p:attrNameLst>
                                          <p:attrName>ppt_x</p:attrName>
                                          <p:attrName>ppt_y</p:attrName>
                                        </p:attrNameLst>
                                      </p:cBhvr>
                                      <p:rCtr x="2305" y="-1551"/>
                                    </p:animMotion>
                                  </p:childTnLst>
                                </p:cTn>
                              </p:par>
                              <p:par>
                                <p:cTn id="160" presetID="42" presetClass="path" presetSubtype="0" accel="50000" decel="50000" fill="hold" nodeType="withEffect">
                                  <p:stCondLst>
                                    <p:cond delay="0"/>
                                  </p:stCondLst>
                                  <p:childTnLst>
                                    <p:animMotion origin="layout" path="M -1.66667E-6 -2.22222E-6 L -0.01211 -0.03727 " pathEditMode="relative" rAng="0" ptsTypes="AA">
                                      <p:cBhvr>
                                        <p:cTn id="161" dur="2000" fill="hold"/>
                                        <p:tgtEl>
                                          <p:spTgt spid="23"/>
                                        </p:tgtEl>
                                        <p:attrNameLst>
                                          <p:attrName>ppt_x</p:attrName>
                                          <p:attrName>ppt_y</p:attrName>
                                        </p:attrNameLst>
                                      </p:cBhvr>
                                      <p:rCtr x="-625" y="-1736"/>
                                    </p:animMotion>
                                  </p:childTnLst>
                                </p:cTn>
                              </p:par>
                            </p:childTnLst>
                          </p:cTn>
                        </p:par>
                        <p:par>
                          <p:cTn id="162" fill="hold">
                            <p:stCondLst>
                              <p:cond delay="2000"/>
                            </p:stCondLst>
                            <p:childTnLst>
                              <p:par>
                                <p:cTn id="163" presetID="10" presetClass="entr" presetSubtype="0" fill="hold" nodeType="afterEffect">
                                  <p:stCondLst>
                                    <p:cond delay="0"/>
                                  </p:stCondLst>
                                  <p:childTnLst>
                                    <p:set>
                                      <p:cBhvr>
                                        <p:cTn id="164" dur="1" fill="hold">
                                          <p:stCondLst>
                                            <p:cond delay="0"/>
                                          </p:stCondLst>
                                        </p:cTn>
                                        <p:tgtEl>
                                          <p:spTgt spid="42"/>
                                        </p:tgtEl>
                                        <p:attrNameLst>
                                          <p:attrName>style.visibility</p:attrName>
                                        </p:attrNameLst>
                                      </p:cBhvr>
                                      <p:to>
                                        <p:strVal val="visible"/>
                                      </p:to>
                                    </p:set>
                                    <p:animEffect transition="in" filter="fade">
                                      <p:cBhvr>
                                        <p:cTn id="165" dur="500"/>
                                        <p:tgtEl>
                                          <p:spTgt spid="42"/>
                                        </p:tgtEl>
                                      </p:cBhvr>
                                    </p:animEffect>
                                  </p:childTnLst>
                                </p:cTn>
                              </p:par>
                            </p:childTnLst>
                          </p:cTn>
                        </p:par>
                        <p:par>
                          <p:cTn id="166" fill="hold">
                            <p:stCondLst>
                              <p:cond delay="2500"/>
                            </p:stCondLst>
                            <p:childTnLst>
                              <p:par>
                                <p:cTn id="167" presetID="10" presetClass="exit" presetSubtype="0" fill="hold" nodeType="afterEffect">
                                  <p:stCondLst>
                                    <p:cond delay="0"/>
                                  </p:stCondLst>
                                  <p:childTnLst>
                                    <p:animEffect transition="out" filter="fade">
                                      <p:cBhvr>
                                        <p:cTn id="168" dur="500"/>
                                        <p:tgtEl>
                                          <p:spTgt spid="19"/>
                                        </p:tgtEl>
                                      </p:cBhvr>
                                    </p:animEffect>
                                    <p:set>
                                      <p:cBhvr>
                                        <p:cTn id="169" dur="1" fill="hold">
                                          <p:stCondLst>
                                            <p:cond delay="499"/>
                                          </p:stCondLst>
                                        </p:cTn>
                                        <p:tgtEl>
                                          <p:spTgt spid="19"/>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24"/>
                                        </p:tgtEl>
                                      </p:cBhvr>
                                    </p:animEffect>
                                    <p:set>
                                      <p:cBhvr>
                                        <p:cTn id="172" dur="1" fill="hold">
                                          <p:stCondLst>
                                            <p:cond delay="499"/>
                                          </p:stCondLst>
                                        </p:cTn>
                                        <p:tgtEl>
                                          <p:spTgt spid="24"/>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22"/>
                                        </p:tgtEl>
                                      </p:cBhvr>
                                    </p:animEffect>
                                    <p:set>
                                      <p:cBhvr>
                                        <p:cTn id="175" dur="1" fill="hold">
                                          <p:stCondLst>
                                            <p:cond delay="499"/>
                                          </p:stCondLst>
                                        </p:cTn>
                                        <p:tgtEl>
                                          <p:spTgt spid="22"/>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23"/>
                                        </p:tgtEl>
                                      </p:cBhvr>
                                    </p:animEffect>
                                    <p:set>
                                      <p:cBhvr>
                                        <p:cTn id="178" dur="1" fill="hold">
                                          <p:stCondLst>
                                            <p:cond delay="499"/>
                                          </p:stCondLst>
                                        </p:cTn>
                                        <p:tgtEl>
                                          <p:spTgt spid="23"/>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21"/>
                                        </p:tgtEl>
                                      </p:cBhvr>
                                    </p:animEffect>
                                    <p:set>
                                      <p:cBhvr>
                                        <p:cTn id="181" dur="1" fill="hold">
                                          <p:stCondLst>
                                            <p:cond delay="499"/>
                                          </p:stCondLst>
                                        </p:cTn>
                                        <p:tgtEl>
                                          <p:spTgt spid="21"/>
                                        </p:tgtEl>
                                        <p:attrNameLst>
                                          <p:attrName>style.visibility</p:attrName>
                                        </p:attrNameLst>
                                      </p:cBhvr>
                                      <p:to>
                                        <p:strVal val="hidden"/>
                                      </p:to>
                                    </p:set>
                                  </p:childTnLst>
                                </p:cTn>
                              </p:par>
                              <p:par>
                                <p:cTn id="182" presetID="22" presetClass="entr" presetSubtype="8" fill="hold" nodeType="with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left)">
                                      <p:cBhvr>
                                        <p:cTn id="184" dur="500"/>
                                        <p:tgtEl>
                                          <p:spTgt spid="38"/>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39"/>
                                        </p:tgtEl>
                                        <p:attrNameLst>
                                          <p:attrName>style.visibility</p:attrName>
                                        </p:attrNameLst>
                                      </p:cBhvr>
                                      <p:to>
                                        <p:strVal val="visible"/>
                                      </p:to>
                                    </p:set>
                                    <p:animEffect transition="in" filter="fade">
                                      <p:cBhvr>
                                        <p:cTn id="187" dur="500"/>
                                        <p:tgtEl>
                                          <p:spTgt spid="39"/>
                                        </p:tgtEl>
                                      </p:cBhvr>
                                    </p:animEffect>
                                  </p:childTnLst>
                                </p:cTn>
                              </p:par>
                            </p:childTnLst>
                          </p:cTn>
                        </p:par>
                      </p:childTnLst>
                    </p:cTn>
                  </p:par>
                  <p:par>
                    <p:cTn id="188" fill="hold">
                      <p:stCondLst>
                        <p:cond delay="indefinite"/>
                      </p:stCondLst>
                      <p:childTnLst>
                        <p:par>
                          <p:cTn id="189" fill="hold">
                            <p:stCondLst>
                              <p:cond delay="0"/>
                            </p:stCondLst>
                            <p:childTnLst>
                              <p:par>
                                <p:cTn id="190" presetID="26" presetClass="emph" presetSubtype="0" fill="hold" nodeType="clickEffect">
                                  <p:stCondLst>
                                    <p:cond delay="0"/>
                                  </p:stCondLst>
                                  <p:childTnLst>
                                    <p:animEffect transition="out" filter="fade">
                                      <p:cBhvr>
                                        <p:cTn id="191" dur="500" tmFilter="0, 0; .2, .5; .8, .5; 1, 0"/>
                                        <p:tgtEl>
                                          <p:spTgt spid="52"/>
                                        </p:tgtEl>
                                      </p:cBhvr>
                                    </p:animEffect>
                                    <p:animScale>
                                      <p:cBhvr>
                                        <p:cTn id="192" dur="250" autoRev="1" fill="hold"/>
                                        <p:tgtEl>
                                          <p:spTgt spid="52"/>
                                        </p:tgtEl>
                                      </p:cBhvr>
                                      <p:by x="105000" y="105000"/>
                                    </p:animScale>
                                  </p:childTnLst>
                                </p:cTn>
                              </p:par>
                              <p:par>
                                <p:cTn id="193" presetID="3" presetClass="emph" presetSubtype="2" autoRev="1" fill="hold" grpId="4" nodeType="withEffect">
                                  <p:stCondLst>
                                    <p:cond delay="0"/>
                                  </p:stCondLst>
                                  <p:childTnLst>
                                    <p:animClr clrSpc="rgb" dir="cw">
                                      <p:cBhvr override="childStyle">
                                        <p:cTn id="194" dur="500" fill="hold"/>
                                        <p:tgtEl>
                                          <p:spTgt spid="33"/>
                                        </p:tgtEl>
                                        <p:attrNameLst>
                                          <p:attrName>style.color</p:attrName>
                                        </p:attrNameLst>
                                      </p:cBhvr>
                                      <p:to>
                                        <a:srgbClr val="FF0000"/>
                                      </p:to>
                                    </p:animClr>
                                  </p:childTnLst>
                                </p:cTn>
                              </p:par>
                              <p:par>
                                <p:cTn id="195" presetID="26" presetClass="emph" presetSubtype="0" fill="hold" nodeType="withEffect">
                                  <p:stCondLst>
                                    <p:cond delay="0"/>
                                  </p:stCondLst>
                                  <p:childTnLst>
                                    <p:animEffect transition="out" filter="fade">
                                      <p:cBhvr>
                                        <p:cTn id="196" dur="500" tmFilter="0, 0; .2, .5; .8, .5; 1, 0"/>
                                        <p:tgtEl>
                                          <p:spTgt spid="40"/>
                                        </p:tgtEl>
                                      </p:cBhvr>
                                    </p:animEffect>
                                    <p:animScale>
                                      <p:cBhvr>
                                        <p:cTn id="197" dur="250" autoRev="1" fill="hold"/>
                                        <p:tgtEl>
                                          <p:spTgt spid="40"/>
                                        </p:tgtEl>
                                      </p:cBhvr>
                                      <p:by x="105000" y="105000"/>
                                    </p:animScale>
                                  </p:childTnLst>
                                </p:cTn>
                              </p:par>
                              <p:par>
                                <p:cTn id="198" presetID="3" presetClass="emph" presetSubtype="2" autoRev="1" fill="hold" grpId="3" nodeType="withEffect">
                                  <p:stCondLst>
                                    <p:cond delay="0"/>
                                  </p:stCondLst>
                                  <p:childTnLst>
                                    <p:animClr clrSpc="rgb" dir="cw">
                                      <p:cBhvr override="childStyle">
                                        <p:cTn id="199" dur="500" fill="hold"/>
                                        <p:tgtEl>
                                          <p:spTgt spid="35"/>
                                        </p:tgtEl>
                                        <p:attrNameLst>
                                          <p:attrName>style.color</p:attrName>
                                        </p:attrNameLst>
                                      </p:cBhvr>
                                      <p:to>
                                        <a:srgbClr val="FF0000"/>
                                      </p:to>
                                    </p:animClr>
                                  </p:childTnLst>
                                </p:cTn>
                              </p:par>
                              <p:par>
                                <p:cTn id="200" presetID="26" presetClass="emph" presetSubtype="0" fill="hold" nodeType="withEffect">
                                  <p:stCondLst>
                                    <p:cond delay="0"/>
                                  </p:stCondLst>
                                  <p:childTnLst>
                                    <p:animEffect transition="out" filter="fade">
                                      <p:cBhvr>
                                        <p:cTn id="201" dur="500" tmFilter="0, 0; .2, .5; .8, .5; 1, 0"/>
                                        <p:tgtEl>
                                          <p:spTgt spid="41"/>
                                        </p:tgtEl>
                                      </p:cBhvr>
                                    </p:animEffect>
                                    <p:animScale>
                                      <p:cBhvr>
                                        <p:cTn id="202" dur="250" autoRev="1" fill="hold"/>
                                        <p:tgtEl>
                                          <p:spTgt spid="41"/>
                                        </p:tgtEl>
                                      </p:cBhvr>
                                      <p:by x="105000" y="105000"/>
                                    </p:animScale>
                                  </p:childTnLst>
                                </p:cTn>
                              </p:par>
                              <p:par>
                                <p:cTn id="203" presetID="3" presetClass="emph" presetSubtype="2" autoRev="1" fill="hold" grpId="2" nodeType="withEffect">
                                  <p:stCondLst>
                                    <p:cond delay="0"/>
                                  </p:stCondLst>
                                  <p:childTnLst>
                                    <p:animClr clrSpc="rgb" dir="cw">
                                      <p:cBhvr override="childStyle">
                                        <p:cTn id="204" dur="500" fill="hold"/>
                                        <p:tgtEl>
                                          <p:spTgt spid="37"/>
                                        </p:tgtEl>
                                        <p:attrNameLst>
                                          <p:attrName>style.color</p:attrName>
                                        </p:attrNameLst>
                                      </p:cBhvr>
                                      <p:to>
                                        <a:srgbClr val="FF0000"/>
                                      </p:to>
                                    </p:animClr>
                                  </p:childTnLst>
                                </p:cTn>
                              </p:par>
                              <p:par>
                                <p:cTn id="205" presetID="26" presetClass="emph" presetSubtype="0" fill="hold" nodeType="withEffect">
                                  <p:stCondLst>
                                    <p:cond delay="0"/>
                                  </p:stCondLst>
                                  <p:childTnLst>
                                    <p:animEffect transition="out" filter="fade">
                                      <p:cBhvr>
                                        <p:cTn id="206" dur="500" tmFilter="0, 0; .2, .5; .8, .5; 1, 0"/>
                                        <p:tgtEl>
                                          <p:spTgt spid="42"/>
                                        </p:tgtEl>
                                      </p:cBhvr>
                                    </p:animEffect>
                                    <p:animScale>
                                      <p:cBhvr>
                                        <p:cTn id="207" dur="250" autoRev="1" fill="hold"/>
                                        <p:tgtEl>
                                          <p:spTgt spid="42"/>
                                        </p:tgtEl>
                                      </p:cBhvr>
                                      <p:by x="105000" y="105000"/>
                                    </p:animScale>
                                  </p:childTnLst>
                                </p:cTn>
                              </p:par>
                              <p:par>
                                <p:cTn id="208" presetID="3" presetClass="emph" presetSubtype="2" autoRev="1" fill="hold" grpId="1" nodeType="withEffect">
                                  <p:stCondLst>
                                    <p:cond delay="0"/>
                                  </p:stCondLst>
                                  <p:childTnLst>
                                    <p:animClr clrSpc="rgb" dir="cw">
                                      <p:cBhvr override="childStyle">
                                        <p:cTn id="209" dur="500" fill="hold"/>
                                        <p:tgtEl>
                                          <p:spTgt spid="39"/>
                                        </p:tgtEl>
                                        <p:attrNameLst>
                                          <p:attrName>style.color</p:attrName>
                                        </p:attrNameLst>
                                      </p:cBhvr>
                                      <p:to>
                                        <a:srgbClr val="FF0000"/>
                                      </p:to>
                                    </p:animClr>
                                  </p:childTnLst>
                                </p:cTn>
                              </p:par>
                            </p:childTnLst>
                          </p:cTn>
                        </p:par>
                        <p:par>
                          <p:cTn id="210" fill="hold">
                            <p:stCondLst>
                              <p:cond delay="1000"/>
                            </p:stCondLst>
                            <p:childTnLst>
                              <p:par>
                                <p:cTn id="211" presetID="10" presetClass="entr" presetSubtype="0" fill="hold" nodeType="afterEffect">
                                  <p:stCondLst>
                                    <p:cond delay="250"/>
                                  </p:stCondLst>
                                  <p:childTnLst>
                                    <p:set>
                                      <p:cBhvr>
                                        <p:cTn id="212" dur="1" fill="hold">
                                          <p:stCondLst>
                                            <p:cond delay="0"/>
                                          </p:stCondLst>
                                        </p:cTn>
                                        <p:tgtEl>
                                          <p:spTgt spid="50"/>
                                        </p:tgtEl>
                                        <p:attrNameLst>
                                          <p:attrName>style.visibility</p:attrName>
                                        </p:attrNameLst>
                                      </p:cBhvr>
                                      <p:to>
                                        <p:strVal val="visible"/>
                                      </p:to>
                                    </p:set>
                                    <p:animEffect transition="in" filter="fade">
                                      <p:cBhvr>
                                        <p:cTn id="213" dur="550"/>
                                        <p:tgtEl>
                                          <p:spTgt spid="50"/>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grpId="0" nodeType="clickEffect">
                                  <p:stCondLst>
                                    <p:cond delay="0"/>
                                  </p:stCondLst>
                                  <p:childTnLst>
                                    <p:set>
                                      <p:cBhvr>
                                        <p:cTn id="217" dur="1" fill="hold">
                                          <p:stCondLst>
                                            <p:cond delay="0"/>
                                          </p:stCondLst>
                                        </p:cTn>
                                        <p:tgtEl>
                                          <p:spTgt spid="3"/>
                                        </p:tgtEl>
                                        <p:attrNameLst>
                                          <p:attrName>style.visibility</p:attrName>
                                        </p:attrNameLst>
                                      </p:cBhvr>
                                      <p:to>
                                        <p:strVal val="visible"/>
                                      </p:to>
                                    </p:set>
                                    <p:animEffect transition="in" filter="fade">
                                      <p:cBhvr>
                                        <p:cTn id="2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3" grpId="2"/>
      <p:bldP spid="33" grpId="3"/>
      <p:bldP spid="33" grpId="4"/>
      <p:bldP spid="35" grpId="0"/>
      <p:bldP spid="35" grpId="1"/>
      <p:bldP spid="35" grpId="2"/>
      <p:bldP spid="35" grpId="3"/>
      <p:bldP spid="37" grpId="0"/>
      <p:bldP spid="37" grpId="1"/>
      <p:bldP spid="37" grpId="2"/>
      <p:bldP spid="39" grpId="0"/>
      <p:bldP spid="39" grpId="1"/>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3F9CDE-17F1-48FA-84F0-918A0FB2615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3:6</a:t>
            </a:r>
          </a:p>
        </p:txBody>
      </p:sp>
      <p:pic>
        <p:nvPicPr>
          <p:cNvPr id="25" name="Picture 24">
            <a:extLst>
              <a:ext uri="{FF2B5EF4-FFF2-40B4-BE49-F238E27FC236}">
                <a16:creationId xmlns:a16="http://schemas.microsoft.com/office/drawing/2014/main" id="{C07E3185-4FE8-408E-B843-B7A39C36C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194" y="4670804"/>
            <a:ext cx="5287150" cy="565292"/>
          </a:xfrm>
          <a:prstGeom prst="rect">
            <a:avLst/>
          </a:prstGeom>
        </p:spPr>
      </p:pic>
      <p:pic>
        <p:nvPicPr>
          <p:cNvPr id="26" name="Picture 25">
            <a:extLst>
              <a:ext uri="{FF2B5EF4-FFF2-40B4-BE49-F238E27FC236}">
                <a16:creationId xmlns:a16="http://schemas.microsoft.com/office/drawing/2014/main" id="{E10D48CC-D15D-460B-912D-D0D1372C3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490311" y="4054617"/>
            <a:ext cx="1280637" cy="551160"/>
          </a:xfrm>
          <a:prstGeom prst="rect">
            <a:avLst/>
          </a:prstGeom>
        </p:spPr>
      </p:pic>
      <p:sp>
        <p:nvSpPr>
          <p:cNvPr id="27" name="TextBox 26">
            <a:extLst>
              <a:ext uri="{FF2B5EF4-FFF2-40B4-BE49-F238E27FC236}">
                <a16:creationId xmlns:a16="http://schemas.microsoft.com/office/drawing/2014/main" id="{322263E2-FB9C-403B-A688-DE59A8DAA22A}"/>
              </a:ext>
            </a:extLst>
          </p:cNvPr>
          <p:cNvSpPr txBox="1"/>
          <p:nvPr/>
        </p:nvSpPr>
        <p:spPr bwMode="auto">
          <a:xfrm>
            <a:off x="3823010" y="3651248"/>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5</a:t>
            </a:r>
          </a:p>
        </p:txBody>
      </p:sp>
      <p:pic>
        <p:nvPicPr>
          <p:cNvPr id="28" name="Picture 27">
            <a:extLst>
              <a:ext uri="{FF2B5EF4-FFF2-40B4-BE49-F238E27FC236}">
                <a16:creationId xmlns:a16="http://schemas.microsoft.com/office/drawing/2014/main" id="{18C518A2-C2BE-4711-8733-58D07752C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756986" y="4038813"/>
            <a:ext cx="1280637" cy="551160"/>
          </a:xfrm>
          <a:prstGeom prst="rect">
            <a:avLst/>
          </a:prstGeom>
        </p:spPr>
      </p:pic>
      <p:sp>
        <p:nvSpPr>
          <p:cNvPr id="29" name="TextBox 28">
            <a:extLst>
              <a:ext uri="{FF2B5EF4-FFF2-40B4-BE49-F238E27FC236}">
                <a16:creationId xmlns:a16="http://schemas.microsoft.com/office/drawing/2014/main" id="{28E6D8B9-01C3-4636-9A50-A51EBB1C3E36}"/>
              </a:ext>
            </a:extLst>
          </p:cNvPr>
          <p:cNvSpPr txBox="1"/>
          <p:nvPr/>
        </p:nvSpPr>
        <p:spPr bwMode="auto">
          <a:xfrm>
            <a:off x="5085832" y="363544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5</a:t>
            </a:r>
          </a:p>
        </p:txBody>
      </p:sp>
      <p:pic>
        <p:nvPicPr>
          <p:cNvPr id="30" name="Picture 29">
            <a:extLst>
              <a:ext uri="{FF2B5EF4-FFF2-40B4-BE49-F238E27FC236}">
                <a16:creationId xmlns:a16="http://schemas.microsoft.com/office/drawing/2014/main" id="{A8F682EE-BB73-43C7-A41D-4F314F5B22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23661" y="4048394"/>
            <a:ext cx="1280637" cy="551160"/>
          </a:xfrm>
          <a:prstGeom prst="rect">
            <a:avLst/>
          </a:prstGeom>
        </p:spPr>
      </p:pic>
      <p:sp>
        <p:nvSpPr>
          <p:cNvPr id="31" name="TextBox 30">
            <a:extLst>
              <a:ext uri="{FF2B5EF4-FFF2-40B4-BE49-F238E27FC236}">
                <a16:creationId xmlns:a16="http://schemas.microsoft.com/office/drawing/2014/main" id="{49044582-2188-43E7-A95F-A76E1B29AD5A}"/>
              </a:ext>
            </a:extLst>
          </p:cNvPr>
          <p:cNvSpPr txBox="1"/>
          <p:nvPr/>
        </p:nvSpPr>
        <p:spPr bwMode="auto">
          <a:xfrm>
            <a:off x="6348654" y="364502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5</a:t>
            </a:r>
          </a:p>
        </p:txBody>
      </p:sp>
      <p:pic>
        <p:nvPicPr>
          <p:cNvPr id="32" name="Picture 31">
            <a:extLst>
              <a:ext uri="{FF2B5EF4-FFF2-40B4-BE49-F238E27FC236}">
                <a16:creationId xmlns:a16="http://schemas.microsoft.com/office/drawing/2014/main" id="{39A25682-4C35-44BA-A08A-D0C8F5560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90337" y="4057203"/>
            <a:ext cx="1280637" cy="551160"/>
          </a:xfrm>
          <a:prstGeom prst="rect">
            <a:avLst/>
          </a:prstGeom>
        </p:spPr>
      </p:pic>
      <p:sp>
        <p:nvSpPr>
          <p:cNvPr id="33" name="TextBox 32">
            <a:extLst>
              <a:ext uri="{FF2B5EF4-FFF2-40B4-BE49-F238E27FC236}">
                <a16:creationId xmlns:a16="http://schemas.microsoft.com/office/drawing/2014/main" id="{D5FB7B3D-7258-4BD8-A9DC-AA9324F3676E}"/>
              </a:ext>
            </a:extLst>
          </p:cNvPr>
          <p:cNvSpPr txBox="1"/>
          <p:nvPr/>
        </p:nvSpPr>
        <p:spPr bwMode="auto">
          <a:xfrm>
            <a:off x="7623036" y="365383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628C"/>
                </a:solidFill>
                <a:latin typeface="Myriad Pro" panose="020B0503030403020204" pitchFamily="34" charset="0"/>
                <a:ea typeface="Myriad Pro Semibold" charset="0"/>
                <a:cs typeface="Myriad Pro Semibold" charset="0"/>
              </a:rPr>
              <a:t>– 5</a:t>
            </a:r>
          </a:p>
        </p:txBody>
      </p:sp>
      <p:pic>
        <p:nvPicPr>
          <p:cNvPr id="34" name="Picture 33">
            <a:extLst>
              <a:ext uri="{FF2B5EF4-FFF2-40B4-BE49-F238E27FC236}">
                <a16:creationId xmlns:a16="http://schemas.microsoft.com/office/drawing/2014/main" id="{96982FB0-A361-4A3E-BB72-7B23E4E6BE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26190" y="1049922"/>
            <a:ext cx="6118760" cy="812708"/>
          </a:xfrm>
          <a:prstGeom prst="rect">
            <a:avLst/>
          </a:prstGeom>
        </p:spPr>
      </p:pic>
      <p:pic>
        <p:nvPicPr>
          <p:cNvPr id="43" name="Picture 42">
            <a:extLst>
              <a:ext uri="{FF2B5EF4-FFF2-40B4-BE49-F238E27FC236}">
                <a16:creationId xmlns:a16="http://schemas.microsoft.com/office/drawing/2014/main" id="{CC0DE7A7-DB5B-44DD-AC64-7D7C8C3BAC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5680" y="1989697"/>
            <a:ext cx="1296772" cy="1237051"/>
          </a:xfrm>
          <a:prstGeom prst="rect">
            <a:avLst/>
          </a:prstGeom>
        </p:spPr>
      </p:pic>
      <p:pic>
        <p:nvPicPr>
          <p:cNvPr id="45" name="Picture 44">
            <a:extLst>
              <a:ext uri="{FF2B5EF4-FFF2-40B4-BE49-F238E27FC236}">
                <a16:creationId xmlns:a16="http://schemas.microsoft.com/office/drawing/2014/main" id="{78BD9029-5866-4914-9796-C269551AB2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2741" y="1934638"/>
            <a:ext cx="1193153" cy="1392014"/>
          </a:xfrm>
          <a:prstGeom prst="rect">
            <a:avLst/>
          </a:prstGeom>
        </p:spPr>
      </p:pic>
      <p:pic>
        <p:nvPicPr>
          <p:cNvPr id="47" name="Picture 46">
            <a:extLst>
              <a:ext uri="{FF2B5EF4-FFF2-40B4-BE49-F238E27FC236}">
                <a16:creationId xmlns:a16="http://schemas.microsoft.com/office/drawing/2014/main" id="{DFADFA4E-B0D5-469A-BFF9-1F70F74855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929" y="2053573"/>
            <a:ext cx="1326077" cy="1193469"/>
          </a:xfrm>
          <a:prstGeom prst="rect">
            <a:avLst/>
          </a:prstGeom>
        </p:spPr>
      </p:pic>
      <p:pic>
        <p:nvPicPr>
          <p:cNvPr id="49" name="Picture 48">
            <a:extLst>
              <a:ext uri="{FF2B5EF4-FFF2-40B4-BE49-F238E27FC236}">
                <a16:creationId xmlns:a16="http://schemas.microsoft.com/office/drawing/2014/main" id="{86C7A789-1F99-4F2B-B53E-C4ECEF99EE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01545" y="2112694"/>
            <a:ext cx="1070720" cy="1311424"/>
          </a:xfrm>
          <a:prstGeom prst="rect">
            <a:avLst/>
          </a:prstGeom>
        </p:spPr>
      </p:pic>
      <p:sp>
        <p:nvSpPr>
          <p:cNvPr id="52" name="Rectangle 51">
            <a:extLst>
              <a:ext uri="{FF2B5EF4-FFF2-40B4-BE49-F238E27FC236}">
                <a16:creationId xmlns:a16="http://schemas.microsoft.com/office/drawing/2014/main" id="{626990DC-F6CC-4C8D-8239-59465607438E}"/>
              </a:ext>
            </a:extLst>
          </p:cNvPr>
          <p:cNvSpPr/>
          <p:nvPr/>
        </p:nvSpPr>
        <p:spPr>
          <a:xfrm>
            <a:off x="5111618" y="5637622"/>
            <a:ext cx="1654620"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20 ÷ 5 = 4 </a:t>
            </a:r>
            <a:endParaRPr lang="en-GB" sz="2400" dirty="0">
              <a:solidFill>
                <a:srgbClr val="000000"/>
              </a:solidFill>
              <a:latin typeface="Myriad Pro" panose="020B0503030403020204" pitchFamily="34" charset="0"/>
            </a:endParaRPr>
          </a:p>
        </p:txBody>
      </p:sp>
      <p:pic>
        <p:nvPicPr>
          <p:cNvPr id="4" name="Picture 3">
            <a:extLst>
              <a:ext uri="{FF2B5EF4-FFF2-40B4-BE49-F238E27FC236}">
                <a16:creationId xmlns:a16="http://schemas.microsoft.com/office/drawing/2014/main" id="{341A2597-D767-4E96-8992-E4AD2D34A60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30945" y="1868706"/>
            <a:ext cx="1471424" cy="1438172"/>
          </a:xfrm>
          <a:prstGeom prst="rect">
            <a:avLst/>
          </a:prstGeom>
        </p:spPr>
      </p:pic>
      <p:pic>
        <p:nvPicPr>
          <p:cNvPr id="6" name="Picture 5">
            <a:extLst>
              <a:ext uri="{FF2B5EF4-FFF2-40B4-BE49-F238E27FC236}">
                <a16:creationId xmlns:a16="http://schemas.microsoft.com/office/drawing/2014/main" id="{59F003BA-6374-4714-9F24-CAAF2250C79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88267" y="1827099"/>
            <a:ext cx="1371666" cy="1579494"/>
          </a:xfrm>
          <a:prstGeom prst="rect">
            <a:avLst/>
          </a:prstGeom>
        </p:spPr>
      </p:pic>
      <p:pic>
        <p:nvPicPr>
          <p:cNvPr id="8" name="Picture 7">
            <a:extLst>
              <a:ext uri="{FF2B5EF4-FFF2-40B4-BE49-F238E27FC236}">
                <a16:creationId xmlns:a16="http://schemas.microsoft.com/office/drawing/2014/main" id="{F8AF7B9C-A65C-406E-90A6-DED7723948C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47674" y="1984591"/>
            <a:ext cx="1504676" cy="1379980"/>
          </a:xfrm>
          <a:prstGeom prst="rect">
            <a:avLst/>
          </a:prstGeom>
        </p:spPr>
      </p:pic>
      <p:pic>
        <p:nvPicPr>
          <p:cNvPr id="10" name="Picture 9">
            <a:extLst>
              <a:ext uri="{FF2B5EF4-FFF2-40B4-BE49-F238E27FC236}">
                <a16:creationId xmlns:a16="http://schemas.microsoft.com/office/drawing/2014/main" id="{B4502CDB-12FC-4687-904F-B811F875902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65005" y="2053572"/>
            <a:ext cx="1321788" cy="1488050"/>
          </a:xfrm>
          <a:prstGeom prst="rect">
            <a:avLst/>
          </a:prstGeom>
        </p:spPr>
      </p:pic>
    </p:spTree>
    <p:extLst>
      <p:ext uri="{BB962C8B-B14F-4D97-AF65-F5344CB8AC3E}">
        <p14:creationId xmlns:p14="http://schemas.microsoft.com/office/powerpoint/2010/main" val="38874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0" presetClass="exit" presetSubtype="0" fill="hold" nodeType="afterEffect">
                                  <p:stCondLst>
                                    <p:cond delay="250"/>
                                  </p:stCondLst>
                                  <p:childTnLst>
                                    <p:animEffect transition="out" filter="fade">
                                      <p:cBhvr>
                                        <p:cTn id="16" dur="500"/>
                                        <p:tgtEl>
                                          <p:spTgt spid="49"/>
                                        </p:tgtEl>
                                      </p:cBhvr>
                                    </p:animEffect>
                                    <p:set>
                                      <p:cBhvr>
                                        <p:cTn id="17" dur="1" fill="hold">
                                          <p:stCondLst>
                                            <p:cond delay="499"/>
                                          </p:stCondLst>
                                        </p:cTn>
                                        <p:tgtEl>
                                          <p:spTgt spid="49"/>
                                        </p:tgtEl>
                                        <p:attrNameLst>
                                          <p:attrName>style.visibility</p:attrName>
                                        </p:attrNameLst>
                                      </p:cBhvr>
                                      <p:to>
                                        <p:strVal val="hidden"/>
                                      </p:to>
                                    </p:set>
                                  </p:childTnLst>
                                </p:cTn>
                              </p:par>
                              <p:par>
                                <p:cTn id="18" presetID="10" presetClass="exit" presetSubtype="0" fill="hold" nodeType="withEffect">
                                  <p:stCondLst>
                                    <p:cond delay="25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xit" presetSubtype="0" fill="hold" nodeType="withEffect">
                                  <p:stCondLst>
                                    <p:cond delay="250"/>
                                  </p:stCondLst>
                                  <p:childTnLst>
                                    <p:animEffect transition="out" filter="fade">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right)">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500"/>
                            </p:stCondLst>
                            <p:childTnLst>
                              <p:par>
                                <p:cTn id="36" presetID="10" presetClass="exit" presetSubtype="0" fill="hold" nodeType="afterEffect">
                                  <p:stCondLst>
                                    <p:cond delay="250"/>
                                  </p:stCondLst>
                                  <p:childTnLst>
                                    <p:animEffect transition="out" filter="fade">
                                      <p:cBhvr>
                                        <p:cTn id="37" dur="500"/>
                                        <p:tgtEl>
                                          <p:spTgt spid="47"/>
                                        </p:tgtEl>
                                      </p:cBhvr>
                                    </p:animEffect>
                                    <p:set>
                                      <p:cBhvr>
                                        <p:cTn id="38" dur="1" fill="hold">
                                          <p:stCondLst>
                                            <p:cond delay="499"/>
                                          </p:stCondLst>
                                        </p:cTn>
                                        <p:tgtEl>
                                          <p:spTgt spid="47"/>
                                        </p:tgtEl>
                                        <p:attrNameLst>
                                          <p:attrName>style.visibility</p:attrName>
                                        </p:attrNameLst>
                                      </p:cBhvr>
                                      <p:to>
                                        <p:strVal val="hidden"/>
                                      </p:to>
                                    </p:set>
                                  </p:childTnLst>
                                </p:cTn>
                              </p:par>
                              <p:par>
                                <p:cTn id="39" presetID="10" presetClass="exit" presetSubtype="0" fill="hold" nodeType="withEffect">
                                  <p:stCondLst>
                                    <p:cond delay="25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right)">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par>
                          <p:cTn id="53" fill="hold">
                            <p:stCondLst>
                              <p:cond delay="500"/>
                            </p:stCondLst>
                            <p:childTnLst>
                              <p:par>
                                <p:cTn id="54" presetID="10" presetClass="exit" presetSubtype="0" fill="hold" nodeType="afterEffect">
                                  <p:stCondLst>
                                    <p:cond delay="250"/>
                                  </p:stCondLst>
                                  <p:childTnLst>
                                    <p:animEffect transition="out" filter="fade">
                                      <p:cBhvr>
                                        <p:cTn id="55" dur="500"/>
                                        <p:tgtEl>
                                          <p:spTgt spid="45"/>
                                        </p:tgtEl>
                                      </p:cBhvr>
                                    </p:animEffect>
                                    <p:set>
                                      <p:cBhvr>
                                        <p:cTn id="56" dur="1" fill="hold">
                                          <p:stCondLst>
                                            <p:cond delay="499"/>
                                          </p:stCondLst>
                                        </p:cTn>
                                        <p:tgtEl>
                                          <p:spTgt spid="45"/>
                                        </p:tgtEl>
                                        <p:attrNameLst>
                                          <p:attrName>style.visibility</p:attrName>
                                        </p:attrNameLst>
                                      </p:cBhvr>
                                      <p:to>
                                        <p:strVal val="hidden"/>
                                      </p:to>
                                    </p:set>
                                  </p:childTnLst>
                                </p:cTn>
                              </p:par>
                              <p:par>
                                <p:cTn id="57" presetID="10" presetClass="exit" presetSubtype="0" fill="hold" nodeType="withEffect">
                                  <p:stCondLst>
                                    <p:cond delay="250"/>
                                  </p:stCondLst>
                                  <p:childTnLst>
                                    <p:animEffect transition="out" filter="fade">
                                      <p:cBhvr>
                                        <p:cTn id="58" dur="500"/>
                                        <p:tgtEl>
                                          <p:spTgt spid="6"/>
                                        </p:tgtEl>
                                      </p:cBhvr>
                                    </p:animEffect>
                                    <p:set>
                                      <p:cBhvr>
                                        <p:cTn id="59" dur="1" fill="hold">
                                          <p:stCondLst>
                                            <p:cond delay="499"/>
                                          </p:stCondLst>
                                        </p:cTn>
                                        <p:tgtEl>
                                          <p:spTgt spid="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right)">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500"/>
                                        <p:tgtEl>
                                          <p:spTgt spid="4"/>
                                        </p:tgtEl>
                                      </p:cBhvr>
                                    </p:animEffect>
                                  </p:childTnLst>
                                </p:cTn>
                              </p:par>
                            </p:childTnLst>
                          </p:cTn>
                        </p:par>
                        <p:par>
                          <p:cTn id="71" fill="hold">
                            <p:stCondLst>
                              <p:cond delay="500"/>
                            </p:stCondLst>
                            <p:childTnLst>
                              <p:par>
                                <p:cTn id="72" presetID="10" presetClass="exit" presetSubtype="0" fill="hold" nodeType="afterEffect">
                                  <p:stCondLst>
                                    <p:cond delay="250"/>
                                  </p:stCondLst>
                                  <p:childTnLst>
                                    <p:animEffect transition="out" filter="fade">
                                      <p:cBhvr>
                                        <p:cTn id="73" dur="500"/>
                                        <p:tgtEl>
                                          <p:spTgt spid="43"/>
                                        </p:tgtEl>
                                      </p:cBhvr>
                                    </p:animEffect>
                                    <p:set>
                                      <p:cBhvr>
                                        <p:cTn id="74" dur="1" fill="hold">
                                          <p:stCondLst>
                                            <p:cond delay="499"/>
                                          </p:stCondLst>
                                        </p:cTn>
                                        <p:tgtEl>
                                          <p:spTgt spid="43"/>
                                        </p:tgtEl>
                                        <p:attrNameLst>
                                          <p:attrName>style.visibility</p:attrName>
                                        </p:attrNameLst>
                                      </p:cBhvr>
                                      <p:to>
                                        <p:strVal val="hidden"/>
                                      </p:to>
                                    </p:set>
                                  </p:childTnLst>
                                </p:cTn>
                              </p:par>
                              <p:par>
                                <p:cTn id="75" presetID="10" presetClass="exit" presetSubtype="0" fill="hold" nodeType="withEffect">
                                  <p:stCondLst>
                                    <p:cond delay="250"/>
                                  </p:stCondLst>
                                  <p:childTnLst>
                                    <p:animEffect transition="out" filter="fade">
                                      <p:cBhvr>
                                        <p:cTn id="76" dur="500"/>
                                        <p:tgtEl>
                                          <p:spTgt spid="4"/>
                                        </p:tgtEl>
                                      </p:cBhvr>
                                    </p:animEffect>
                                    <p:set>
                                      <p:cBhvr>
                                        <p:cTn id="77" dur="1" fill="hold">
                                          <p:stCondLst>
                                            <p:cond delay="499"/>
                                          </p:stCondLst>
                                        </p:cTn>
                                        <p:tgtEl>
                                          <p:spTgt spid="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1" grpId="0"/>
      <p:bldP spid="33" grpId="0"/>
      <p:bldP spid="5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0B3F28-503B-418D-8F2F-C2E3CA79A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729" y="1772816"/>
            <a:ext cx="5453411" cy="3099134"/>
          </a:xfrm>
          <a:prstGeom prst="rect">
            <a:avLst/>
          </a:prstGeom>
        </p:spPr>
      </p:pic>
      <p:sp>
        <p:nvSpPr>
          <p:cNvPr id="2" name="Text Placeholder 1">
            <a:extLst>
              <a:ext uri="{FF2B5EF4-FFF2-40B4-BE49-F238E27FC236}">
                <a16:creationId xmlns:a16="http://schemas.microsoft.com/office/drawing/2014/main" id="{1781EFC6-0B64-462A-B8DA-1EB00EC61FF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3:8</a:t>
            </a:r>
          </a:p>
        </p:txBody>
      </p:sp>
      <p:sp>
        <p:nvSpPr>
          <p:cNvPr id="3" name="Rectangle 2">
            <a:extLst>
              <a:ext uri="{FF2B5EF4-FFF2-40B4-BE49-F238E27FC236}">
                <a16:creationId xmlns:a16="http://schemas.microsoft.com/office/drawing/2014/main" id="{B71E0F4E-1790-44D5-8030-DB4D70E0FBB6}"/>
              </a:ext>
            </a:extLst>
          </p:cNvPr>
          <p:cNvSpPr/>
          <p:nvPr/>
        </p:nvSpPr>
        <p:spPr>
          <a:xfrm>
            <a:off x="1495318" y="807096"/>
            <a:ext cx="9201365"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rPr>
              <a:t>10 loaves, shared equally between </a:t>
            </a:r>
            <a:r>
              <a:rPr lang="en-US" sz="2400" b="1" dirty="0">
                <a:solidFill>
                  <a:srgbClr val="000000"/>
                </a:solidFill>
                <a:latin typeface="Myriad Pro" panose="020B0503030403020204" pitchFamily="34" charset="0"/>
              </a:rPr>
              <a:t>5</a:t>
            </a:r>
            <a:r>
              <a:rPr lang="en-US" sz="2400" dirty="0">
                <a:solidFill>
                  <a:srgbClr val="000000"/>
                </a:solidFill>
                <a:latin typeface="Myriad Pro" panose="020B0503030403020204" pitchFamily="34" charset="0"/>
              </a:rPr>
              <a:t> bags. How many in each bag?</a:t>
            </a:r>
            <a:endParaRPr lang="en-GB" sz="2400" dirty="0">
              <a:solidFill>
                <a:srgbClr val="000000"/>
              </a:solidFill>
              <a:latin typeface="Myriad Pro" panose="020B0503030403020204" pitchFamily="34" charset="0"/>
            </a:endParaRPr>
          </a:p>
        </p:txBody>
      </p:sp>
      <p:sp>
        <p:nvSpPr>
          <p:cNvPr id="4" name="Rectangle 3">
            <a:extLst>
              <a:ext uri="{FF2B5EF4-FFF2-40B4-BE49-F238E27FC236}">
                <a16:creationId xmlns:a16="http://schemas.microsoft.com/office/drawing/2014/main" id="{34747EBB-93FE-4472-AF09-F67E61A14277}"/>
              </a:ext>
            </a:extLst>
          </p:cNvPr>
          <p:cNvSpPr/>
          <p:nvPr/>
        </p:nvSpPr>
        <p:spPr>
          <a:xfrm>
            <a:off x="5260631" y="1264532"/>
            <a:ext cx="1107996"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10 ÷ 5 </a:t>
            </a:r>
            <a:endParaRPr lang="en-GB" sz="2400" dirty="0">
              <a:solidFill>
                <a:srgbClr val="000000"/>
              </a:solidFill>
              <a:latin typeface="Myriad Pro" panose="020B0503030403020204" pitchFamily="34" charset="0"/>
            </a:endParaRPr>
          </a:p>
        </p:txBody>
      </p:sp>
      <p:pic>
        <p:nvPicPr>
          <p:cNvPr id="11" name="Picture 10">
            <a:extLst>
              <a:ext uri="{FF2B5EF4-FFF2-40B4-BE49-F238E27FC236}">
                <a16:creationId xmlns:a16="http://schemas.microsoft.com/office/drawing/2014/main" id="{D79FFBB1-FE13-45B3-A410-E48B2AA66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0323" y="2195340"/>
            <a:ext cx="404393" cy="404393"/>
          </a:xfrm>
          <a:prstGeom prst="rect">
            <a:avLst/>
          </a:prstGeom>
        </p:spPr>
      </p:pic>
      <p:pic>
        <p:nvPicPr>
          <p:cNvPr id="12" name="Picture 11">
            <a:extLst>
              <a:ext uri="{FF2B5EF4-FFF2-40B4-BE49-F238E27FC236}">
                <a16:creationId xmlns:a16="http://schemas.microsoft.com/office/drawing/2014/main" id="{2361C546-03A7-4740-AEFD-40B95C5E4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1047" y="1813862"/>
            <a:ext cx="404393" cy="404393"/>
          </a:xfrm>
          <a:prstGeom prst="rect">
            <a:avLst/>
          </a:prstGeom>
        </p:spPr>
      </p:pic>
      <p:pic>
        <p:nvPicPr>
          <p:cNvPr id="13" name="Picture 12">
            <a:extLst>
              <a:ext uri="{FF2B5EF4-FFF2-40B4-BE49-F238E27FC236}">
                <a16:creationId xmlns:a16="http://schemas.microsoft.com/office/drawing/2014/main" id="{99B1C936-790D-4D68-8FBA-2D1A096BC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704" y="2517823"/>
            <a:ext cx="404393" cy="404393"/>
          </a:xfrm>
          <a:prstGeom prst="rect">
            <a:avLst/>
          </a:prstGeom>
        </p:spPr>
      </p:pic>
      <p:pic>
        <p:nvPicPr>
          <p:cNvPr id="14" name="Picture 13">
            <a:extLst>
              <a:ext uri="{FF2B5EF4-FFF2-40B4-BE49-F238E27FC236}">
                <a16:creationId xmlns:a16="http://schemas.microsoft.com/office/drawing/2014/main" id="{640AC134-42FA-4074-93A9-83210F50B3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3321" y="3385568"/>
            <a:ext cx="404393" cy="404393"/>
          </a:xfrm>
          <a:prstGeom prst="rect">
            <a:avLst/>
          </a:prstGeom>
        </p:spPr>
      </p:pic>
      <p:pic>
        <p:nvPicPr>
          <p:cNvPr id="15" name="Picture 14">
            <a:extLst>
              <a:ext uri="{FF2B5EF4-FFF2-40B4-BE49-F238E27FC236}">
                <a16:creationId xmlns:a16="http://schemas.microsoft.com/office/drawing/2014/main" id="{A6D3DCE5-E389-4136-B987-D1EC8921C0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177" y="2695881"/>
            <a:ext cx="404393" cy="404393"/>
          </a:xfrm>
          <a:prstGeom prst="rect">
            <a:avLst/>
          </a:prstGeom>
        </p:spPr>
      </p:pic>
      <p:pic>
        <p:nvPicPr>
          <p:cNvPr id="16" name="Picture 15">
            <a:extLst>
              <a:ext uri="{FF2B5EF4-FFF2-40B4-BE49-F238E27FC236}">
                <a16:creationId xmlns:a16="http://schemas.microsoft.com/office/drawing/2014/main" id="{9685E95F-21BE-4FAB-A31E-0EBF8D64C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580" y="2844306"/>
            <a:ext cx="404393" cy="404393"/>
          </a:xfrm>
          <a:prstGeom prst="rect">
            <a:avLst/>
          </a:prstGeom>
        </p:spPr>
      </p:pic>
      <p:pic>
        <p:nvPicPr>
          <p:cNvPr id="17" name="Picture 16">
            <a:extLst>
              <a:ext uri="{FF2B5EF4-FFF2-40B4-BE49-F238E27FC236}">
                <a16:creationId xmlns:a16="http://schemas.microsoft.com/office/drawing/2014/main" id="{F45D32A4-B673-48FF-ABBF-60782502D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6859" y="4121897"/>
            <a:ext cx="404393" cy="404393"/>
          </a:xfrm>
          <a:prstGeom prst="rect">
            <a:avLst/>
          </a:prstGeom>
        </p:spPr>
      </p:pic>
      <p:pic>
        <p:nvPicPr>
          <p:cNvPr id="18" name="Picture 17">
            <a:extLst>
              <a:ext uri="{FF2B5EF4-FFF2-40B4-BE49-F238E27FC236}">
                <a16:creationId xmlns:a16="http://schemas.microsoft.com/office/drawing/2014/main" id="{0ECF2B1E-27DE-4DC7-9B6C-350B8D861A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3072" y="4392760"/>
            <a:ext cx="404393" cy="404393"/>
          </a:xfrm>
          <a:prstGeom prst="rect">
            <a:avLst/>
          </a:prstGeom>
        </p:spPr>
      </p:pic>
      <p:pic>
        <p:nvPicPr>
          <p:cNvPr id="19" name="Picture 18">
            <a:extLst>
              <a:ext uri="{FF2B5EF4-FFF2-40B4-BE49-F238E27FC236}">
                <a16:creationId xmlns:a16="http://schemas.microsoft.com/office/drawing/2014/main" id="{273F83BB-3101-466C-A68F-C8247FFFF5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129" y="3870574"/>
            <a:ext cx="404393" cy="404393"/>
          </a:xfrm>
          <a:prstGeom prst="rect">
            <a:avLst/>
          </a:prstGeom>
        </p:spPr>
      </p:pic>
      <p:pic>
        <p:nvPicPr>
          <p:cNvPr id="20" name="Picture 19">
            <a:extLst>
              <a:ext uri="{FF2B5EF4-FFF2-40B4-BE49-F238E27FC236}">
                <a16:creationId xmlns:a16="http://schemas.microsoft.com/office/drawing/2014/main" id="{495500E9-0E98-42F8-B353-02C139455B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0257" y="3466689"/>
            <a:ext cx="404393" cy="404393"/>
          </a:xfrm>
          <a:prstGeom prst="rect">
            <a:avLst/>
          </a:prstGeom>
        </p:spPr>
      </p:pic>
      <p:pic>
        <p:nvPicPr>
          <p:cNvPr id="21" name="Picture 20">
            <a:extLst>
              <a:ext uri="{FF2B5EF4-FFF2-40B4-BE49-F238E27FC236}">
                <a16:creationId xmlns:a16="http://schemas.microsoft.com/office/drawing/2014/main" id="{25896E63-2EB8-4BF2-80F4-FE5E8D7751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233"/>
          <a:stretch/>
        </p:blipFill>
        <p:spPr>
          <a:xfrm>
            <a:off x="2877432" y="5100853"/>
            <a:ext cx="2545577" cy="507541"/>
          </a:xfrm>
          <a:prstGeom prst="rect">
            <a:avLst/>
          </a:prstGeom>
        </p:spPr>
      </p:pic>
      <p:pic>
        <p:nvPicPr>
          <p:cNvPr id="22" name="Picture 21">
            <a:extLst>
              <a:ext uri="{FF2B5EF4-FFF2-40B4-BE49-F238E27FC236}">
                <a16:creationId xmlns:a16="http://schemas.microsoft.com/office/drawing/2014/main" id="{BC94FF65-AE50-401B-8A8A-992932B705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3342"/>
          <a:stretch/>
        </p:blipFill>
        <p:spPr>
          <a:xfrm>
            <a:off x="2877432" y="5661250"/>
            <a:ext cx="2545577" cy="507551"/>
          </a:xfrm>
          <a:prstGeom prst="rect">
            <a:avLst/>
          </a:prstGeom>
        </p:spPr>
      </p:pic>
      <p:sp>
        <p:nvSpPr>
          <p:cNvPr id="25" name="Rectangle 24">
            <a:extLst>
              <a:ext uri="{FF2B5EF4-FFF2-40B4-BE49-F238E27FC236}">
                <a16:creationId xmlns:a16="http://schemas.microsoft.com/office/drawing/2014/main" id="{582185C9-6478-4B6A-9BD8-51731B9B4B38}"/>
              </a:ext>
            </a:extLst>
          </p:cNvPr>
          <p:cNvSpPr/>
          <p:nvPr/>
        </p:nvSpPr>
        <p:spPr>
          <a:xfrm>
            <a:off x="3145641" y="1636409"/>
            <a:ext cx="563417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10 divided between 5 is equal to 2 each.</a:t>
            </a:r>
            <a:endParaRPr lang="en-GB" sz="2400" dirty="0">
              <a:solidFill>
                <a:srgbClr val="000000"/>
              </a:solidFill>
              <a:latin typeface="Myriad Pro" panose="020B0503030403020204" pitchFamily="34" charset="0"/>
            </a:endParaRPr>
          </a:p>
        </p:txBody>
      </p:sp>
      <p:sp>
        <p:nvSpPr>
          <p:cNvPr id="26" name="Rectangle 25">
            <a:extLst>
              <a:ext uri="{FF2B5EF4-FFF2-40B4-BE49-F238E27FC236}">
                <a16:creationId xmlns:a16="http://schemas.microsoft.com/office/drawing/2014/main" id="{122D2079-F456-4A5C-8B5E-7161AFE35586}"/>
              </a:ext>
            </a:extLst>
          </p:cNvPr>
          <p:cNvSpPr/>
          <p:nvPr/>
        </p:nvSpPr>
        <p:spPr>
          <a:xfrm>
            <a:off x="6165751" y="1253752"/>
            <a:ext cx="64633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2</a:t>
            </a:r>
            <a:endParaRPr lang="en-GB" sz="2400" dirty="0">
              <a:solidFill>
                <a:srgbClr val="000000"/>
              </a:solidFill>
              <a:latin typeface="Arial" panose="020B0604020202020204" pitchFamily="34" charset="0"/>
            </a:endParaRPr>
          </a:p>
        </p:txBody>
      </p:sp>
      <p:pic>
        <p:nvPicPr>
          <p:cNvPr id="28" name="Picture 27">
            <a:extLst>
              <a:ext uri="{FF2B5EF4-FFF2-40B4-BE49-F238E27FC236}">
                <a16:creationId xmlns:a16="http://schemas.microsoft.com/office/drawing/2014/main" id="{E8B88433-4485-4ABA-A5B6-F6D4047E8DA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021760" y="4797152"/>
            <a:ext cx="3491514" cy="358648"/>
          </a:xfrm>
          <a:prstGeom prst="rect">
            <a:avLst/>
          </a:prstGeom>
        </p:spPr>
      </p:pic>
    </p:spTree>
    <p:extLst>
      <p:ext uri="{BB962C8B-B14F-4D97-AF65-F5344CB8AC3E}">
        <p14:creationId xmlns:p14="http://schemas.microsoft.com/office/powerpoint/2010/main" val="73387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1.875E-6 -1.48148E-6 L -0.11784 0.4324 " pathEditMode="relative" rAng="0" ptsTypes="AA">
                                      <p:cBhvr>
                                        <p:cTn id="46" dur="2000" fill="hold"/>
                                        <p:tgtEl>
                                          <p:spTgt spid="11"/>
                                        </p:tgtEl>
                                        <p:attrNameLst>
                                          <p:attrName>ppt_x</p:attrName>
                                          <p:attrName>ppt_y</p:attrName>
                                        </p:attrNameLst>
                                      </p:cBhvr>
                                      <p:rCtr x="-6367" y="21574"/>
                                    </p:animMotion>
                                  </p:childTnLst>
                                </p:cTn>
                              </p:par>
                              <p:par>
                                <p:cTn id="47" presetID="42" presetClass="path" presetSubtype="0" accel="50000" decel="50000" fill="hold" nodeType="withEffect">
                                  <p:stCondLst>
                                    <p:cond delay="0"/>
                                  </p:stCondLst>
                                  <p:childTnLst>
                                    <p:animMotion origin="layout" path="M -1.25E-6 -3.33333E-6 L -0.09401 0.33681 " pathEditMode="relative" rAng="0" ptsTypes="AA">
                                      <p:cBhvr>
                                        <p:cTn id="48" dur="2000" fill="hold"/>
                                        <p:tgtEl>
                                          <p:spTgt spid="16"/>
                                        </p:tgtEl>
                                        <p:attrNameLst>
                                          <p:attrName>ppt_x</p:attrName>
                                          <p:attrName>ppt_y</p:attrName>
                                        </p:attrNameLst>
                                      </p:cBhvr>
                                      <p:rCtr x="-4766" y="16435"/>
                                    </p:animMotion>
                                  </p:childTnLst>
                                </p:cTn>
                              </p:par>
                              <p:par>
                                <p:cTn id="49" presetID="42" presetClass="path" presetSubtype="0" accel="50000" decel="50000" fill="hold" nodeType="withEffect">
                                  <p:stCondLst>
                                    <p:cond delay="0"/>
                                  </p:stCondLst>
                                  <p:childTnLst>
                                    <p:animMotion origin="layout" path="M 2.29167E-6 4.44444E-6 L -0.16927 0.38449 " pathEditMode="relative" rAng="0" ptsTypes="AA">
                                      <p:cBhvr>
                                        <p:cTn id="50" dur="2000" fill="hold"/>
                                        <p:tgtEl>
                                          <p:spTgt spid="13"/>
                                        </p:tgtEl>
                                        <p:attrNameLst>
                                          <p:attrName>ppt_x</p:attrName>
                                          <p:attrName>ppt_y</p:attrName>
                                        </p:attrNameLst>
                                      </p:cBhvr>
                                      <p:rCtr x="-8424" y="19398"/>
                                    </p:animMotion>
                                  </p:childTnLst>
                                </p:cTn>
                              </p:par>
                              <p:par>
                                <p:cTn id="51" presetID="42" presetClass="path" presetSubtype="0" accel="50000" decel="50000" fill="hold" nodeType="withEffect">
                                  <p:stCondLst>
                                    <p:cond delay="0"/>
                                  </p:stCondLst>
                                  <p:childTnLst>
                                    <p:animMotion origin="layout" path="M -3.54167E-6 3.7037E-6 L -0.06654 0.25717 " pathEditMode="relative" rAng="0" ptsTypes="AA">
                                      <p:cBhvr>
                                        <p:cTn id="52" dur="2000" fill="hold"/>
                                        <p:tgtEl>
                                          <p:spTgt spid="14"/>
                                        </p:tgtEl>
                                        <p:attrNameLst>
                                          <p:attrName>ppt_x</p:attrName>
                                          <p:attrName>ppt_y</p:attrName>
                                        </p:attrNameLst>
                                      </p:cBhvr>
                                      <p:rCtr x="-3411" y="11389"/>
                                    </p:animMotion>
                                  </p:childTnLst>
                                </p:cTn>
                              </p:par>
                              <p:par>
                                <p:cTn id="53" presetID="42" presetClass="path" presetSubtype="0" accel="50000" decel="50000" fill="hold" nodeType="withEffect">
                                  <p:stCondLst>
                                    <p:cond delay="0"/>
                                  </p:stCondLst>
                                  <p:childTnLst>
                                    <p:animMotion origin="layout" path="M 3.125E-6 3.7037E-7 L 0.05104 0.15139 " pathEditMode="relative" rAng="0" ptsTypes="AA">
                                      <p:cBhvr>
                                        <p:cTn id="54" dur="2000" fill="hold"/>
                                        <p:tgtEl>
                                          <p:spTgt spid="17"/>
                                        </p:tgtEl>
                                        <p:attrNameLst>
                                          <p:attrName>ppt_x</p:attrName>
                                          <p:attrName>ppt_y</p:attrName>
                                        </p:attrNameLst>
                                      </p:cBhvr>
                                      <p:rCtr x="2396" y="7917"/>
                                    </p:animMotion>
                                  </p:childTnLst>
                                </p:cTn>
                              </p:par>
                            </p:childTnLst>
                          </p:cTn>
                        </p:par>
                        <p:par>
                          <p:cTn id="55" fill="hold">
                            <p:stCondLst>
                              <p:cond delay="2000"/>
                            </p:stCondLst>
                            <p:childTnLst>
                              <p:par>
                                <p:cTn id="56" presetID="10" presetClass="entr" presetSubtype="0" fill="hold" nodeType="afterEffect">
                                  <p:stCondLst>
                                    <p:cond delay="25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par>
                          <p:cTn id="59" fill="hold">
                            <p:stCondLst>
                              <p:cond delay="2750"/>
                            </p:stCondLst>
                            <p:childTnLst>
                              <p:par>
                                <p:cTn id="60" presetID="10" presetClass="exit" presetSubtype="0" fill="hold" nodeType="after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7"/>
                                        </p:tgtEl>
                                      </p:cBhvr>
                                    </p:animEffect>
                                    <p:set>
                                      <p:cBhvr>
                                        <p:cTn id="74" dur="1" fill="hold">
                                          <p:stCondLst>
                                            <p:cond delay="499"/>
                                          </p:stCondLst>
                                        </p:cTn>
                                        <p:tgtEl>
                                          <p:spTgt spid="1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1.25E-6 -2.96296E-6 L -0.28542 0.56621 " pathEditMode="relative" rAng="0" ptsTypes="AA">
                                      <p:cBhvr>
                                        <p:cTn id="78" dur="2000" fill="hold"/>
                                        <p:tgtEl>
                                          <p:spTgt spid="12"/>
                                        </p:tgtEl>
                                        <p:attrNameLst>
                                          <p:attrName>ppt_x</p:attrName>
                                          <p:attrName>ppt_y</p:attrName>
                                        </p:attrNameLst>
                                      </p:cBhvr>
                                      <p:rCtr x="-14323" y="27986"/>
                                    </p:animMotion>
                                  </p:childTnLst>
                                </p:cTn>
                              </p:par>
                              <p:par>
                                <p:cTn id="79" presetID="42" presetClass="path" presetSubtype="0" accel="50000" decel="50000" fill="hold" nodeType="withEffect">
                                  <p:stCondLst>
                                    <p:cond delay="0"/>
                                  </p:stCondLst>
                                  <p:childTnLst>
                                    <p:animMotion origin="layout" path="M 4.375E-6 -4.07407E-6 L -0.26927 0.19074 " pathEditMode="relative" rAng="0" ptsTypes="AA">
                                      <p:cBhvr>
                                        <p:cTn id="80" dur="2000" fill="hold"/>
                                        <p:tgtEl>
                                          <p:spTgt spid="18"/>
                                        </p:tgtEl>
                                        <p:attrNameLst>
                                          <p:attrName>ppt_x</p:attrName>
                                          <p:attrName>ppt_y</p:attrName>
                                        </p:attrNameLst>
                                      </p:cBhvr>
                                      <p:rCtr x="-13581" y="9329"/>
                                    </p:animMotion>
                                  </p:childTnLst>
                                </p:cTn>
                              </p:par>
                              <p:par>
                                <p:cTn id="81" presetID="42" presetClass="path" presetSubtype="0" accel="50000" decel="50000" fill="hold" nodeType="withEffect">
                                  <p:stCondLst>
                                    <p:cond delay="0"/>
                                  </p:stCondLst>
                                  <p:childTnLst>
                                    <p:animMotion origin="layout" path="M -3.95833E-6 -4.44444E-6 L -0.27018 0.26736 " pathEditMode="relative" rAng="0" ptsTypes="AA">
                                      <p:cBhvr>
                                        <p:cTn id="82" dur="2000" fill="hold"/>
                                        <p:tgtEl>
                                          <p:spTgt spid="19"/>
                                        </p:tgtEl>
                                        <p:attrNameLst>
                                          <p:attrName>ppt_x</p:attrName>
                                          <p:attrName>ppt_y</p:attrName>
                                        </p:attrNameLst>
                                      </p:cBhvr>
                                      <p:rCtr x="-13086" y="13958"/>
                                    </p:animMotion>
                                  </p:childTnLst>
                                </p:cTn>
                              </p:par>
                              <p:par>
                                <p:cTn id="83" presetID="42" presetClass="path" presetSubtype="0" accel="50000" decel="50000" fill="hold" nodeType="withEffect">
                                  <p:stCondLst>
                                    <p:cond delay="0"/>
                                  </p:stCondLst>
                                  <p:childTnLst>
                                    <p:animMotion origin="layout" path="M -1.45833E-6 -3.7037E-7 L -0.27982 0.32616 " pathEditMode="relative" rAng="0" ptsTypes="AA">
                                      <p:cBhvr>
                                        <p:cTn id="84" dur="2000" fill="hold"/>
                                        <p:tgtEl>
                                          <p:spTgt spid="20"/>
                                        </p:tgtEl>
                                        <p:attrNameLst>
                                          <p:attrName>ppt_x</p:attrName>
                                          <p:attrName>ppt_y</p:attrName>
                                        </p:attrNameLst>
                                      </p:cBhvr>
                                      <p:rCtr x="-13763" y="16088"/>
                                    </p:animMotion>
                                  </p:childTnLst>
                                </p:cTn>
                              </p:par>
                              <p:par>
                                <p:cTn id="85" presetID="42" presetClass="path" presetSubtype="0" accel="50000" decel="50000" fill="hold" nodeType="withEffect">
                                  <p:stCondLst>
                                    <p:cond delay="0"/>
                                  </p:stCondLst>
                                  <p:childTnLst>
                                    <p:animMotion origin="layout" path="M -1.45833E-6 -4.81481E-6 L -0.26197 0.43866 " pathEditMode="relative" rAng="0" ptsTypes="AA">
                                      <p:cBhvr>
                                        <p:cTn id="86" dur="2000" fill="hold"/>
                                        <p:tgtEl>
                                          <p:spTgt spid="15"/>
                                        </p:tgtEl>
                                        <p:attrNameLst>
                                          <p:attrName>ppt_x</p:attrName>
                                          <p:attrName>ppt_y</p:attrName>
                                        </p:attrNameLst>
                                      </p:cBhvr>
                                      <p:rCtr x="-13008" y="22315"/>
                                    </p:animMotion>
                                  </p:childTnLst>
                                </p:cTn>
                              </p:par>
                            </p:childTnLst>
                          </p:cTn>
                        </p:par>
                        <p:par>
                          <p:cTn id="87" fill="hold">
                            <p:stCondLst>
                              <p:cond delay="2000"/>
                            </p:stCondLst>
                            <p:childTnLst>
                              <p:par>
                                <p:cTn id="88" presetID="10" presetClass="entr" presetSubtype="0" fill="hold" nodeType="afterEffect">
                                  <p:stCondLst>
                                    <p:cond delay="25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childTnLst>
                                </p:cTn>
                              </p:par>
                            </p:childTnLst>
                          </p:cTn>
                        </p:par>
                        <p:par>
                          <p:cTn id="91" fill="hold">
                            <p:stCondLst>
                              <p:cond delay="2750"/>
                            </p:stCondLst>
                            <p:childTnLst>
                              <p:par>
                                <p:cTn id="92" presetID="10" presetClass="exit" presetSubtype="0" fill="hold" nodeType="afterEffect">
                                  <p:stCondLst>
                                    <p:cond delay="0"/>
                                  </p:stCondLst>
                                  <p:childTnLst>
                                    <p:animEffect transition="out" filter="fade">
                                      <p:cBhvr>
                                        <p:cTn id="93" dur="500"/>
                                        <p:tgtEl>
                                          <p:spTgt spid="12"/>
                                        </p:tgtEl>
                                      </p:cBhvr>
                                    </p:animEffect>
                                    <p:set>
                                      <p:cBhvr>
                                        <p:cTn id="94" dur="1" fill="hold">
                                          <p:stCondLst>
                                            <p:cond delay="499"/>
                                          </p:stCondLst>
                                        </p:cTn>
                                        <p:tgtEl>
                                          <p:spTgt spid="12"/>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18"/>
                                        </p:tgtEl>
                                      </p:cBhvr>
                                    </p:animEffect>
                                    <p:set>
                                      <p:cBhvr>
                                        <p:cTn id="97" dur="1" fill="hold">
                                          <p:stCondLst>
                                            <p:cond delay="499"/>
                                          </p:stCondLst>
                                        </p:cTn>
                                        <p:tgtEl>
                                          <p:spTgt spid="18"/>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9"/>
                                        </p:tgtEl>
                                      </p:cBhvr>
                                    </p:animEffect>
                                    <p:set>
                                      <p:cBhvr>
                                        <p:cTn id="100" dur="1" fill="hold">
                                          <p:stCondLst>
                                            <p:cond delay="499"/>
                                          </p:stCondLst>
                                        </p:cTn>
                                        <p:tgtEl>
                                          <p:spTgt spid="19"/>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20"/>
                                        </p:tgtEl>
                                      </p:cBhvr>
                                    </p:animEffect>
                                    <p:set>
                                      <p:cBhvr>
                                        <p:cTn id="103" dur="1" fill="hold">
                                          <p:stCondLst>
                                            <p:cond delay="499"/>
                                          </p:stCondLst>
                                        </p:cTn>
                                        <p:tgtEl>
                                          <p:spTgt spid="20"/>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15"/>
                                        </p:tgtEl>
                                      </p:cBhvr>
                                    </p:animEffect>
                                    <p:set>
                                      <p:cBhvr>
                                        <p:cTn id="106" dur="1" fill="hold">
                                          <p:stCondLst>
                                            <p:cond delay="499"/>
                                          </p:stCondLst>
                                        </p:cTn>
                                        <p:tgtEl>
                                          <p:spTgt spid="1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fade">
                                      <p:cBhvr>
                                        <p:cTn id="111" dur="500"/>
                                        <p:tgtEl>
                                          <p:spTgt spid="2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fade">
                                      <p:cBhvr>
                                        <p:cTn id="1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B7A1A2-C421-4835-95D7-3B02B8A7A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026" y="1770026"/>
            <a:ext cx="5453411" cy="3099134"/>
          </a:xfrm>
          <a:prstGeom prst="rect">
            <a:avLst/>
          </a:prstGeom>
        </p:spPr>
      </p:pic>
      <p:pic>
        <p:nvPicPr>
          <p:cNvPr id="27" name="Picture 26">
            <a:extLst>
              <a:ext uri="{FF2B5EF4-FFF2-40B4-BE49-F238E27FC236}">
                <a16:creationId xmlns:a16="http://schemas.microsoft.com/office/drawing/2014/main" id="{DC966C0B-CD17-4436-B2E1-A34ECF4113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82684" y="5052306"/>
            <a:ext cx="524656" cy="927330"/>
          </a:xfrm>
          <a:prstGeom prst="rect">
            <a:avLst/>
          </a:prstGeom>
        </p:spPr>
      </p:pic>
      <p:pic>
        <p:nvPicPr>
          <p:cNvPr id="28" name="Picture 27">
            <a:extLst>
              <a:ext uri="{FF2B5EF4-FFF2-40B4-BE49-F238E27FC236}">
                <a16:creationId xmlns:a16="http://schemas.microsoft.com/office/drawing/2014/main" id="{457725FB-00DD-4E92-B18F-9C65C31EF5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23465" y="5052306"/>
            <a:ext cx="524656" cy="927330"/>
          </a:xfrm>
          <a:prstGeom prst="rect">
            <a:avLst/>
          </a:prstGeom>
        </p:spPr>
      </p:pic>
      <p:sp>
        <p:nvSpPr>
          <p:cNvPr id="2" name="Text Placeholder 1">
            <a:extLst>
              <a:ext uri="{FF2B5EF4-FFF2-40B4-BE49-F238E27FC236}">
                <a16:creationId xmlns:a16="http://schemas.microsoft.com/office/drawing/2014/main" id="{CCE3F9B0-BC31-427A-B95F-06D14C60B8B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3:8</a:t>
            </a:r>
          </a:p>
        </p:txBody>
      </p:sp>
      <p:sp>
        <p:nvSpPr>
          <p:cNvPr id="5" name="Rectangle 4">
            <a:extLst>
              <a:ext uri="{FF2B5EF4-FFF2-40B4-BE49-F238E27FC236}">
                <a16:creationId xmlns:a16="http://schemas.microsoft.com/office/drawing/2014/main" id="{FA6970D4-3A22-42AD-AD09-244A96B4BA5B}"/>
              </a:ext>
            </a:extLst>
          </p:cNvPr>
          <p:cNvSpPr/>
          <p:nvPr/>
        </p:nvSpPr>
        <p:spPr>
          <a:xfrm>
            <a:off x="5260631" y="1299336"/>
            <a:ext cx="1107996"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10 ÷ 2 </a:t>
            </a:r>
            <a:endParaRPr lang="en-GB" sz="2400" dirty="0">
              <a:solidFill>
                <a:srgbClr val="000000"/>
              </a:solidFill>
              <a:latin typeface="Myriad Pro" panose="020B0503030403020204" pitchFamily="34" charset="0"/>
            </a:endParaRPr>
          </a:p>
        </p:txBody>
      </p:sp>
      <p:pic>
        <p:nvPicPr>
          <p:cNvPr id="6" name="Picture 5">
            <a:extLst>
              <a:ext uri="{FF2B5EF4-FFF2-40B4-BE49-F238E27FC236}">
                <a16:creationId xmlns:a16="http://schemas.microsoft.com/office/drawing/2014/main" id="{44F40E5E-4188-4191-B94F-9A8623E179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1528" y="2204865"/>
            <a:ext cx="404393" cy="404393"/>
          </a:xfrm>
          <a:prstGeom prst="rect">
            <a:avLst/>
          </a:prstGeom>
        </p:spPr>
      </p:pic>
      <p:pic>
        <p:nvPicPr>
          <p:cNvPr id="7" name="Picture 6">
            <a:extLst>
              <a:ext uri="{FF2B5EF4-FFF2-40B4-BE49-F238E27FC236}">
                <a16:creationId xmlns:a16="http://schemas.microsoft.com/office/drawing/2014/main" id="{CBD63864-8492-48DB-8EDC-8753B50B85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6772" y="1834380"/>
            <a:ext cx="404393" cy="404393"/>
          </a:xfrm>
          <a:prstGeom prst="rect">
            <a:avLst/>
          </a:prstGeom>
        </p:spPr>
      </p:pic>
      <p:pic>
        <p:nvPicPr>
          <p:cNvPr id="8" name="Picture 7">
            <a:extLst>
              <a:ext uri="{FF2B5EF4-FFF2-40B4-BE49-F238E27FC236}">
                <a16:creationId xmlns:a16="http://schemas.microsoft.com/office/drawing/2014/main" id="{35374380-34C9-44CF-917E-CBBFE443E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3043" y="2567329"/>
            <a:ext cx="404393" cy="404393"/>
          </a:xfrm>
          <a:prstGeom prst="rect">
            <a:avLst/>
          </a:prstGeom>
        </p:spPr>
      </p:pic>
      <p:pic>
        <p:nvPicPr>
          <p:cNvPr id="9" name="Picture 8">
            <a:extLst>
              <a:ext uri="{FF2B5EF4-FFF2-40B4-BE49-F238E27FC236}">
                <a16:creationId xmlns:a16="http://schemas.microsoft.com/office/drawing/2014/main" id="{63D36CCA-52B9-4BA6-9CC8-1E0A286C9F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1538" y="3451031"/>
            <a:ext cx="404393" cy="404393"/>
          </a:xfrm>
          <a:prstGeom prst="rect">
            <a:avLst/>
          </a:prstGeom>
        </p:spPr>
      </p:pic>
      <p:pic>
        <p:nvPicPr>
          <p:cNvPr id="10" name="Picture 9">
            <a:extLst>
              <a:ext uri="{FF2B5EF4-FFF2-40B4-BE49-F238E27FC236}">
                <a16:creationId xmlns:a16="http://schemas.microsoft.com/office/drawing/2014/main" id="{57674590-ABFD-4084-B6BD-6674A883ED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0296" y="2669187"/>
            <a:ext cx="404393" cy="404393"/>
          </a:xfrm>
          <a:prstGeom prst="rect">
            <a:avLst/>
          </a:prstGeom>
        </p:spPr>
      </p:pic>
      <p:pic>
        <p:nvPicPr>
          <p:cNvPr id="11" name="Picture 10">
            <a:extLst>
              <a:ext uri="{FF2B5EF4-FFF2-40B4-BE49-F238E27FC236}">
                <a16:creationId xmlns:a16="http://schemas.microsoft.com/office/drawing/2014/main" id="{CB809807-DC07-4239-BA92-71FCC4C69F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8070" y="2891915"/>
            <a:ext cx="404393" cy="404393"/>
          </a:xfrm>
          <a:prstGeom prst="rect">
            <a:avLst/>
          </a:prstGeom>
        </p:spPr>
      </p:pic>
      <p:pic>
        <p:nvPicPr>
          <p:cNvPr id="12" name="Picture 11">
            <a:extLst>
              <a:ext uri="{FF2B5EF4-FFF2-40B4-BE49-F238E27FC236}">
                <a16:creationId xmlns:a16="http://schemas.microsoft.com/office/drawing/2014/main" id="{399735F8-C5E5-4780-8DB5-79C8E85684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9480" y="4124698"/>
            <a:ext cx="404393" cy="404393"/>
          </a:xfrm>
          <a:prstGeom prst="rect">
            <a:avLst/>
          </a:prstGeom>
        </p:spPr>
      </p:pic>
      <p:pic>
        <p:nvPicPr>
          <p:cNvPr id="13" name="Picture 12">
            <a:extLst>
              <a:ext uri="{FF2B5EF4-FFF2-40B4-BE49-F238E27FC236}">
                <a16:creationId xmlns:a16="http://schemas.microsoft.com/office/drawing/2014/main" id="{72F2C3BA-7B0D-442E-B313-B2AED8910F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5772" y="4374630"/>
            <a:ext cx="404393" cy="404393"/>
          </a:xfrm>
          <a:prstGeom prst="rect">
            <a:avLst/>
          </a:prstGeom>
        </p:spPr>
      </p:pic>
      <p:pic>
        <p:nvPicPr>
          <p:cNvPr id="14" name="Picture 13">
            <a:extLst>
              <a:ext uri="{FF2B5EF4-FFF2-40B4-BE49-F238E27FC236}">
                <a16:creationId xmlns:a16="http://schemas.microsoft.com/office/drawing/2014/main" id="{B7C4E732-2713-4C12-9A66-A26D5073C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4478" y="3841079"/>
            <a:ext cx="404393" cy="404393"/>
          </a:xfrm>
          <a:prstGeom prst="rect">
            <a:avLst/>
          </a:prstGeom>
        </p:spPr>
      </p:pic>
      <p:pic>
        <p:nvPicPr>
          <p:cNvPr id="15" name="Picture 14">
            <a:extLst>
              <a:ext uri="{FF2B5EF4-FFF2-40B4-BE49-F238E27FC236}">
                <a16:creationId xmlns:a16="http://schemas.microsoft.com/office/drawing/2014/main" id="{8826F7AD-2198-465A-BD63-9C1A7F25D4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5729" y="3401895"/>
            <a:ext cx="404393" cy="404393"/>
          </a:xfrm>
          <a:prstGeom prst="rect">
            <a:avLst/>
          </a:prstGeom>
        </p:spPr>
      </p:pic>
      <p:sp>
        <p:nvSpPr>
          <p:cNvPr id="18" name="Rectangle 17">
            <a:extLst>
              <a:ext uri="{FF2B5EF4-FFF2-40B4-BE49-F238E27FC236}">
                <a16:creationId xmlns:a16="http://schemas.microsoft.com/office/drawing/2014/main" id="{013CB42C-B941-4EF9-8967-D81C98944683}"/>
              </a:ext>
            </a:extLst>
          </p:cNvPr>
          <p:cNvSpPr/>
          <p:nvPr/>
        </p:nvSpPr>
        <p:spPr>
          <a:xfrm>
            <a:off x="3145642" y="1709292"/>
            <a:ext cx="563417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10 divided between 2 is equal to 5 each.</a:t>
            </a:r>
            <a:endParaRPr lang="en-GB" sz="2400" dirty="0">
              <a:solidFill>
                <a:srgbClr val="000000"/>
              </a:solidFill>
              <a:latin typeface="Myriad Pro" panose="020B0503030403020204" pitchFamily="34" charset="0"/>
            </a:endParaRPr>
          </a:p>
        </p:txBody>
      </p:sp>
      <p:sp>
        <p:nvSpPr>
          <p:cNvPr id="19" name="Rectangle 18">
            <a:extLst>
              <a:ext uri="{FF2B5EF4-FFF2-40B4-BE49-F238E27FC236}">
                <a16:creationId xmlns:a16="http://schemas.microsoft.com/office/drawing/2014/main" id="{993DCFF7-BA55-431D-971C-5BCA41D1A1F8}"/>
              </a:ext>
            </a:extLst>
          </p:cNvPr>
          <p:cNvSpPr/>
          <p:nvPr/>
        </p:nvSpPr>
        <p:spPr>
          <a:xfrm>
            <a:off x="6165751" y="1297182"/>
            <a:ext cx="64633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5</a:t>
            </a:r>
            <a:endParaRPr lang="en-GB" sz="2400" dirty="0">
              <a:solidFill>
                <a:srgbClr val="000000"/>
              </a:solidFill>
              <a:latin typeface="Arial" panose="020B0604020202020204" pitchFamily="34" charset="0"/>
            </a:endParaRPr>
          </a:p>
        </p:txBody>
      </p:sp>
      <p:pic>
        <p:nvPicPr>
          <p:cNvPr id="21" name="Picture 20">
            <a:extLst>
              <a:ext uri="{FF2B5EF4-FFF2-40B4-BE49-F238E27FC236}">
                <a16:creationId xmlns:a16="http://schemas.microsoft.com/office/drawing/2014/main" id="{EBA95D99-FA9C-413E-8933-1FD09438EE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040406" y="5508978"/>
            <a:ext cx="783704" cy="512311"/>
          </a:xfrm>
          <a:prstGeom prst="rect">
            <a:avLst/>
          </a:prstGeom>
        </p:spPr>
      </p:pic>
      <p:pic>
        <p:nvPicPr>
          <p:cNvPr id="22" name="Picture 21">
            <a:extLst>
              <a:ext uri="{FF2B5EF4-FFF2-40B4-BE49-F238E27FC236}">
                <a16:creationId xmlns:a16="http://schemas.microsoft.com/office/drawing/2014/main" id="{B99CE596-7A4A-4EC1-A4B7-84E9ABA5501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029896" y="5024166"/>
            <a:ext cx="783704" cy="524936"/>
          </a:xfrm>
          <a:prstGeom prst="rect">
            <a:avLst/>
          </a:prstGeom>
        </p:spPr>
      </p:pic>
      <p:pic>
        <p:nvPicPr>
          <p:cNvPr id="26" name="Picture 25">
            <a:extLst>
              <a:ext uri="{FF2B5EF4-FFF2-40B4-BE49-F238E27FC236}">
                <a16:creationId xmlns:a16="http://schemas.microsoft.com/office/drawing/2014/main" id="{321E6644-715E-4C79-AA87-9A81CC7825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41903" y="5052306"/>
            <a:ext cx="524656" cy="927330"/>
          </a:xfrm>
          <a:prstGeom prst="rect">
            <a:avLst/>
          </a:prstGeom>
        </p:spPr>
      </p:pic>
      <p:pic>
        <p:nvPicPr>
          <p:cNvPr id="29" name="Picture 28">
            <a:extLst>
              <a:ext uri="{FF2B5EF4-FFF2-40B4-BE49-F238E27FC236}">
                <a16:creationId xmlns:a16="http://schemas.microsoft.com/office/drawing/2014/main" id="{5EA95AA1-817E-49C6-ACD8-32673F2C0C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64246" y="5052306"/>
            <a:ext cx="524656" cy="927330"/>
          </a:xfrm>
          <a:prstGeom prst="rect">
            <a:avLst/>
          </a:prstGeom>
        </p:spPr>
      </p:pic>
      <p:pic>
        <p:nvPicPr>
          <p:cNvPr id="30" name="Picture 29">
            <a:extLst>
              <a:ext uri="{FF2B5EF4-FFF2-40B4-BE49-F238E27FC236}">
                <a16:creationId xmlns:a16="http://schemas.microsoft.com/office/drawing/2014/main" id="{4095266A-8F5A-4E97-BF80-24EB612728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05027" y="5052306"/>
            <a:ext cx="524656" cy="927330"/>
          </a:xfrm>
          <a:prstGeom prst="rect">
            <a:avLst/>
          </a:prstGeom>
        </p:spPr>
      </p:pic>
      <p:sp>
        <p:nvSpPr>
          <p:cNvPr id="25" name="Rectangle 24">
            <a:extLst>
              <a:ext uri="{FF2B5EF4-FFF2-40B4-BE49-F238E27FC236}">
                <a16:creationId xmlns:a16="http://schemas.microsoft.com/office/drawing/2014/main" id="{B71E0F4E-1790-44D5-8030-DB4D70E0FBB6}"/>
              </a:ext>
            </a:extLst>
          </p:cNvPr>
          <p:cNvSpPr/>
          <p:nvPr/>
        </p:nvSpPr>
        <p:spPr>
          <a:xfrm>
            <a:off x="1495318" y="807096"/>
            <a:ext cx="9201365"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rPr>
              <a:t>10 loaves, shared equally between </a:t>
            </a:r>
            <a:r>
              <a:rPr lang="en-US" sz="2400" b="1" dirty="0">
                <a:solidFill>
                  <a:srgbClr val="000000"/>
                </a:solidFill>
                <a:latin typeface="Myriad Pro" panose="020B0503030403020204" pitchFamily="34" charset="0"/>
              </a:rPr>
              <a:t>2</a:t>
            </a:r>
            <a:r>
              <a:rPr lang="en-US" sz="2400" dirty="0">
                <a:solidFill>
                  <a:srgbClr val="000000"/>
                </a:solidFill>
                <a:latin typeface="Myriad Pro" panose="020B0503030403020204" pitchFamily="34" charset="0"/>
              </a:rPr>
              <a:t> bags. How many in each bag?</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514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par>
                          <p:cTn id="51" fill="hold">
                            <p:stCondLst>
                              <p:cond delay="500"/>
                            </p:stCondLst>
                            <p:childTnLst>
                              <p:par>
                                <p:cTn id="52" presetID="42" presetClass="path" presetSubtype="0" accel="50000" decel="50000" fill="hold" nodeType="afterEffect">
                                  <p:stCondLst>
                                    <p:cond delay="200"/>
                                  </p:stCondLst>
                                  <p:childTnLst>
                                    <p:animMotion origin="layout" path="M 4.16667E-6 1.85185E-6 L -0.09518 0.31481 " pathEditMode="relative" rAng="0" ptsTypes="AA">
                                      <p:cBhvr>
                                        <p:cTn id="53" dur="2000" fill="hold"/>
                                        <p:tgtEl>
                                          <p:spTgt spid="11"/>
                                        </p:tgtEl>
                                        <p:attrNameLst>
                                          <p:attrName>ppt_x</p:attrName>
                                          <p:attrName>ppt_y</p:attrName>
                                        </p:attrNameLst>
                                      </p:cBhvr>
                                      <p:rCtr x="-5911" y="15880"/>
                                    </p:animMotion>
                                  </p:childTnLst>
                                </p:cTn>
                              </p:par>
                              <p:par>
                                <p:cTn id="54" presetID="42" presetClass="path" presetSubtype="0" accel="50000" decel="50000" fill="hold" nodeType="withEffect">
                                  <p:stCondLst>
                                    <p:cond delay="0"/>
                                  </p:stCondLst>
                                  <p:childTnLst>
                                    <p:animMotion origin="layout" path="M 3.95833E-6 2.96296E-6 L -0.16927 0.49166 " pathEditMode="relative" rAng="0" ptsTypes="AA">
                                      <p:cBhvr>
                                        <p:cTn id="55" dur="2000" fill="hold"/>
                                        <p:tgtEl>
                                          <p:spTgt spid="6"/>
                                        </p:tgtEl>
                                        <p:attrNameLst>
                                          <p:attrName>ppt_x</p:attrName>
                                          <p:attrName>ppt_y</p:attrName>
                                        </p:attrNameLst>
                                      </p:cBhvr>
                                      <p:rCtr x="-8372" y="24954"/>
                                    </p:animMotion>
                                  </p:childTnLst>
                                </p:cTn>
                              </p:par>
                            </p:childTnLst>
                          </p:cTn>
                        </p:par>
                        <p:par>
                          <p:cTn id="56" fill="hold">
                            <p:stCondLst>
                              <p:cond delay="2700"/>
                            </p:stCondLst>
                            <p:childTnLst>
                              <p:par>
                                <p:cTn id="57" presetID="10" presetClass="entr" presetSubtype="0" fill="hold" nodeType="afterEffect">
                                  <p:stCondLst>
                                    <p:cond delay="25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par>
                          <p:cTn id="60" fill="hold">
                            <p:stCondLst>
                              <p:cond delay="3450"/>
                            </p:stCondLst>
                            <p:childTnLst>
                              <p:par>
                                <p:cTn id="61" presetID="10" presetClass="exit" presetSubtype="0" fill="hold" nodeType="after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2.29167E-6 -2.96296E-6 L -0.08932 0.13518 " pathEditMode="relative" rAng="0" ptsTypes="AA">
                                      <p:cBhvr>
                                        <p:cTn id="70" dur="2000" fill="hold"/>
                                        <p:tgtEl>
                                          <p:spTgt spid="12"/>
                                        </p:tgtEl>
                                        <p:attrNameLst>
                                          <p:attrName>ppt_x</p:attrName>
                                          <p:attrName>ppt_y</p:attrName>
                                        </p:attrNameLst>
                                      </p:cBhvr>
                                      <p:rCtr x="-4466" y="6389"/>
                                    </p:animMotion>
                                  </p:childTnLst>
                                </p:cTn>
                              </p:par>
                              <p:par>
                                <p:cTn id="71" presetID="42" presetClass="path" presetSubtype="0" accel="50000" decel="50000" fill="hold" nodeType="withEffect">
                                  <p:stCondLst>
                                    <p:cond delay="0"/>
                                  </p:stCondLst>
                                  <p:childTnLst>
                                    <p:animMotion origin="layout" path="M 4.375E-6 -4.44444E-6 L -0.15664 0.30972 " pathEditMode="relative" rAng="0" ptsTypes="AA">
                                      <p:cBhvr>
                                        <p:cTn id="72" dur="2000" fill="hold"/>
                                        <p:tgtEl>
                                          <p:spTgt spid="9"/>
                                        </p:tgtEl>
                                        <p:attrNameLst>
                                          <p:attrName>ppt_x</p:attrName>
                                          <p:attrName>ppt_y</p:attrName>
                                        </p:attrNameLst>
                                      </p:cBhvr>
                                      <p:rCtr x="-7734" y="16134"/>
                                    </p:animMotion>
                                  </p:childTnLst>
                                </p:cTn>
                              </p:par>
                            </p:childTnLst>
                          </p:cTn>
                        </p:par>
                        <p:par>
                          <p:cTn id="73" fill="hold">
                            <p:stCondLst>
                              <p:cond delay="2000"/>
                            </p:stCondLst>
                            <p:childTnLst>
                              <p:par>
                                <p:cTn id="74" presetID="10" presetClass="entr" presetSubtype="0" fill="hold" nodeType="afterEffect">
                                  <p:stCondLst>
                                    <p:cond delay="25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par>
                          <p:cTn id="77" fill="hold">
                            <p:stCondLst>
                              <p:cond delay="2750"/>
                            </p:stCondLst>
                            <p:childTnLst>
                              <p:par>
                                <p:cTn id="78" presetID="10" presetClass="exit" presetSubtype="0" fill="hold" nodeType="afterEffect">
                                  <p:stCondLst>
                                    <p:cond delay="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9"/>
                                        </p:tgtEl>
                                      </p:cBhvr>
                                    </p:animEffect>
                                    <p:set>
                                      <p:cBhvr>
                                        <p:cTn id="83" dur="1" fill="hold">
                                          <p:stCondLst>
                                            <p:cond delay="499"/>
                                          </p:stCondLst>
                                        </p:cTn>
                                        <p:tgtEl>
                                          <p:spTgt spid="9"/>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nodeType="clickEffect">
                                  <p:stCondLst>
                                    <p:cond delay="0"/>
                                  </p:stCondLst>
                                  <p:childTnLst>
                                    <p:animMotion origin="layout" path="M -3.95833E-6 0.0007 L -0.19036 0.17963 " pathEditMode="relative" rAng="0" ptsTypes="AA">
                                      <p:cBhvr>
                                        <p:cTn id="87" dur="2000" fill="hold"/>
                                        <p:tgtEl>
                                          <p:spTgt spid="13"/>
                                        </p:tgtEl>
                                        <p:attrNameLst>
                                          <p:attrName>ppt_x</p:attrName>
                                          <p:attrName>ppt_y</p:attrName>
                                        </p:attrNameLst>
                                      </p:cBhvr>
                                      <p:rCtr x="-9518" y="8935"/>
                                    </p:animMotion>
                                  </p:childTnLst>
                                </p:cTn>
                              </p:par>
                              <p:par>
                                <p:cTn id="88" presetID="42" presetClass="path" presetSubtype="0" accel="50000" decel="50000" fill="hold" nodeType="withEffect">
                                  <p:stCondLst>
                                    <p:cond delay="0"/>
                                  </p:stCondLst>
                                  <p:childTnLst>
                                    <p:animMotion origin="layout" path="M 2.5E-6 4.07407E-6 L -0.16888 0.36088 " pathEditMode="relative" rAng="0" ptsTypes="AA">
                                      <p:cBhvr>
                                        <p:cTn id="89" dur="2000" fill="hold"/>
                                        <p:tgtEl>
                                          <p:spTgt spid="8"/>
                                        </p:tgtEl>
                                        <p:attrNameLst>
                                          <p:attrName>ppt_x</p:attrName>
                                          <p:attrName>ppt_y</p:attrName>
                                        </p:attrNameLst>
                                      </p:cBhvr>
                                      <p:rCtr x="-8698" y="17870"/>
                                    </p:animMotion>
                                  </p:childTnLst>
                                </p:cTn>
                              </p:par>
                            </p:childTnLst>
                          </p:cTn>
                        </p:par>
                        <p:par>
                          <p:cTn id="90" fill="hold">
                            <p:stCondLst>
                              <p:cond delay="2000"/>
                            </p:stCondLst>
                            <p:childTnLst>
                              <p:par>
                                <p:cTn id="91" presetID="10" presetClass="entr" presetSubtype="0" fill="hold" nodeType="afterEffect">
                                  <p:stCondLst>
                                    <p:cond delay="25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500"/>
                                        <p:tgtEl>
                                          <p:spTgt spid="28"/>
                                        </p:tgtEl>
                                      </p:cBhvr>
                                    </p:animEffect>
                                  </p:childTnLst>
                                </p:cTn>
                              </p:par>
                            </p:childTnLst>
                          </p:cTn>
                        </p:par>
                        <p:par>
                          <p:cTn id="94" fill="hold">
                            <p:stCondLst>
                              <p:cond delay="2750"/>
                            </p:stCondLst>
                            <p:childTnLst>
                              <p:par>
                                <p:cTn id="95" presetID="10" presetClass="exit" presetSubtype="0" fill="hold" nodeType="afterEffect">
                                  <p:stCondLst>
                                    <p:cond delay="0"/>
                                  </p:stCondLst>
                                  <p:childTnLst>
                                    <p:animEffect transition="out" filter="fade">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8"/>
                                        </p:tgtEl>
                                      </p:cBhvr>
                                    </p:animEffect>
                                    <p:set>
                                      <p:cBhvr>
                                        <p:cTn id="100" dur="1" fill="hold">
                                          <p:stCondLst>
                                            <p:cond delay="499"/>
                                          </p:stCondLst>
                                        </p:cTn>
                                        <p:tgtEl>
                                          <p:spTgt spid="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nodeType="clickEffect">
                                  <p:stCondLst>
                                    <p:cond delay="0"/>
                                  </p:stCondLst>
                                  <p:childTnLst>
                                    <p:animMotion origin="layout" path="M 3.125E-6 1.11111E-6 L -0.23399 0.25278 " pathEditMode="relative" rAng="0" ptsTypes="AA">
                                      <p:cBhvr>
                                        <p:cTn id="104" dur="2000" fill="hold"/>
                                        <p:tgtEl>
                                          <p:spTgt spid="14"/>
                                        </p:tgtEl>
                                        <p:attrNameLst>
                                          <p:attrName>ppt_x</p:attrName>
                                          <p:attrName>ppt_y</p:attrName>
                                        </p:attrNameLst>
                                      </p:cBhvr>
                                      <p:rCtr x="-11706" y="12662"/>
                                    </p:animMotion>
                                  </p:childTnLst>
                                </p:cTn>
                              </p:par>
                              <p:par>
                                <p:cTn id="105" presetID="42" presetClass="path" presetSubtype="0" accel="50000" decel="50000" fill="hold" nodeType="withEffect">
                                  <p:stCondLst>
                                    <p:cond delay="0"/>
                                  </p:stCondLst>
                                  <p:childTnLst>
                                    <p:animMotion origin="layout" path="M 1.25E-6 -1.85185E-6 L -0.20586 0.46829 " pathEditMode="relative" rAng="0" ptsTypes="AA">
                                      <p:cBhvr>
                                        <p:cTn id="106" dur="2000" fill="hold"/>
                                        <p:tgtEl>
                                          <p:spTgt spid="7"/>
                                        </p:tgtEl>
                                        <p:attrNameLst>
                                          <p:attrName>ppt_x</p:attrName>
                                          <p:attrName>ppt_y</p:attrName>
                                        </p:attrNameLst>
                                      </p:cBhvr>
                                      <p:rCtr x="-10299" y="24097"/>
                                    </p:animMotion>
                                  </p:childTnLst>
                                </p:cTn>
                              </p:par>
                            </p:childTnLst>
                          </p:cTn>
                        </p:par>
                        <p:par>
                          <p:cTn id="107" fill="hold">
                            <p:stCondLst>
                              <p:cond delay="2000"/>
                            </p:stCondLst>
                            <p:childTnLst>
                              <p:par>
                                <p:cTn id="108" presetID="10" presetClass="entr" presetSubtype="0" fill="hold" nodeType="afterEffect">
                                  <p:stCondLst>
                                    <p:cond delay="25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childTnLst>
                          </p:cTn>
                        </p:par>
                        <p:par>
                          <p:cTn id="111" fill="hold">
                            <p:stCondLst>
                              <p:cond delay="2750"/>
                            </p:stCondLst>
                            <p:childTnLst>
                              <p:par>
                                <p:cTn id="112" presetID="10" presetClass="exit" presetSubtype="0" fill="hold" nodeType="afterEffect">
                                  <p:stCondLst>
                                    <p:cond delay="0"/>
                                  </p:stCondLst>
                                  <p:childTnLst>
                                    <p:animEffect transition="out" filter="fade">
                                      <p:cBhvr>
                                        <p:cTn id="113" dur="500"/>
                                        <p:tgtEl>
                                          <p:spTgt spid="14"/>
                                        </p:tgtEl>
                                      </p:cBhvr>
                                    </p:animEffect>
                                    <p:set>
                                      <p:cBhvr>
                                        <p:cTn id="114" dur="1" fill="hold">
                                          <p:stCondLst>
                                            <p:cond delay="499"/>
                                          </p:stCondLst>
                                        </p:cTn>
                                        <p:tgtEl>
                                          <p:spTgt spid="14"/>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7"/>
                                        </p:tgtEl>
                                      </p:cBhvr>
                                    </p:animEffect>
                                    <p:set>
                                      <p:cBhvr>
                                        <p:cTn id="117" dur="1" fill="hold">
                                          <p:stCondLst>
                                            <p:cond delay="499"/>
                                          </p:stCondLst>
                                        </p:cTn>
                                        <p:tgtEl>
                                          <p:spTgt spid="7"/>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42" presetClass="path" presetSubtype="0" accel="50000" decel="50000" fill="hold" nodeType="clickEffect">
                                  <p:stCondLst>
                                    <p:cond delay="0"/>
                                  </p:stCondLst>
                                  <p:childTnLst>
                                    <p:animMotion origin="layout" path="M 8.89046E-17 7.40741E-7 L -0.22175 0.34745 " pathEditMode="relative" rAng="0" ptsTypes="AA">
                                      <p:cBhvr>
                                        <p:cTn id="121" dur="2000" fill="hold"/>
                                        <p:tgtEl>
                                          <p:spTgt spid="10"/>
                                        </p:tgtEl>
                                        <p:attrNameLst>
                                          <p:attrName>ppt_x</p:attrName>
                                          <p:attrName>ppt_y</p:attrName>
                                        </p:attrNameLst>
                                      </p:cBhvr>
                                      <p:rCtr x="-11211" y="17199"/>
                                    </p:animMotion>
                                  </p:childTnLst>
                                </p:cTn>
                              </p:par>
                              <p:par>
                                <p:cTn id="122" presetID="42" presetClass="path" presetSubtype="0" accel="50000" decel="50000" fill="hold" nodeType="withEffect">
                                  <p:stCondLst>
                                    <p:cond delay="0"/>
                                  </p:stCondLst>
                                  <p:childTnLst>
                                    <p:animMotion origin="layout" path="M 1.875E-6 -3.33333E-6 L -0.28516 0.3169 " pathEditMode="relative" rAng="0" ptsTypes="AA">
                                      <p:cBhvr>
                                        <p:cTn id="123" dur="2000" fill="hold"/>
                                        <p:tgtEl>
                                          <p:spTgt spid="15"/>
                                        </p:tgtEl>
                                        <p:attrNameLst>
                                          <p:attrName>ppt_x</p:attrName>
                                          <p:attrName>ppt_y</p:attrName>
                                        </p:attrNameLst>
                                      </p:cBhvr>
                                      <p:rCtr x="-14583" y="16065"/>
                                    </p:animMotion>
                                  </p:childTnLst>
                                </p:cTn>
                              </p:par>
                            </p:childTnLst>
                          </p:cTn>
                        </p:par>
                        <p:par>
                          <p:cTn id="124" fill="hold">
                            <p:stCondLst>
                              <p:cond delay="2000"/>
                            </p:stCondLst>
                            <p:childTnLst>
                              <p:par>
                                <p:cTn id="125" presetID="10" presetClass="entr" presetSubtype="0" fill="hold" nodeType="afterEffect">
                                  <p:stCondLst>
                                    <p:cond delay="25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500"/>
                                        <p:tgtEl>
                                          <p:spTgt spid="30"/>
                                        </p:tgtEl>
                                      </p:cBhvr>
                                    </p:animEffect>
                                  </p:childTnLst>
                                </p:cTn>
                              </p:par>
                            </p:childTnLst>
                          </p:cTn>
                        </p:par>
                        <p:par>
                          <p:cTn id="128" fill="hold">
                            <p:stCondLst>
                              <p:cond delay="2750"/>
                            </p:stCondLst>
                            <p:childTnLst>
                              <p:par>
                                <p:cTn id="129" presetID="10" presetClass="exit" presetSubtype="0" fill="hold" nodeType="afterEffect">
                                  <p:stCondLst>
                                    <p:cond delay="0"/>
                                  </p:stCondLst>
                                  <p:childTnLst>
                                    <p:animEffect transition="out" filter="fade">
                                      <p:cBhvr>
                                        <p:cTn id="130" dur="500"/>
                                        <p:tgtEl>
                                          <p:spTgt spid="10"/>
                                        </p:tgtEl>
                                      </p:cBhvr>
                                    </p:animEffect>
                                    <p:set>
                                      <p:cBhvr>
                                        <p:cTn id="131" dur="1" fill="hold">
                                          <p:stCondLst>
                                            <p:cond delay="499"/>
                                          </p:stCondLst>
                                        </p:cTn>
                                        <p:tgtEl>
                                          <p:spTgt spid="10"/>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5"/>
                                        </p:tgtEl>
                                      </p:cBhvr>
                                    </p:animEffect>
                                    <p:set>
                                      <p:cBhvr>
                                        <p:cTn id="134" dur="1" fill="hold">
                                          <p:stCondLst>
                                            <p:cond delay="499"/>
                                          </p:stCondLst>
                                        </p:cTn>
                                        <p:tgtEl>
                                          <p:spTgt spid="15"/>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8"/>
                                        </p:tgtEl>
                                        <p:attrNameLst>
                                          <p:attrName>style.visibility</p:attrName>
                                        </p:attrNameLst>
                                      </p:cBhvr>
                                      <p:to>
                                        <p:strVal val="visible"/>
                                      </p:to>
                                    </p:set>
                                    <p:animEffect transition="in" filter="fade">
                                      <p:cBhvr>
                                        <p:cTn id="139" dur="500"/>
                                        <p:tgtEl>
                                          <p:spTgt spid="18"/>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F1677-D15D-4F75-A2A1-7A3394BB3CA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3:9</a:t>
            </a:r>
          </a:p>
        </p:txBody>
      </p:sp>
      <p:sp>
        <p:nvSpPr>
          <p:cNvPr id="3" name="Rectangle 2">
            <a:extLst>
              <a:ext uri="{FF2B5EF4-FFF2-40B4-BE49-F238E27FC236}">
                <a16:creationId xmlns:a16="http://schemas.microsoft.com/office/drawing/2014/main" id="{FB8D1C00-4E1C-45BF-A934-20E061094754}"/>
              </a:ext>
            </a:extLst>
          </p:cNvPr>
          <p:cNvSpPr/>
          <p:nvPr/>
        </p:nvSpPr>
        <p:spPr>
          <a:xfrm>
            <a:off x="1847528" y="835201"/>
            <a:ext cx="8496944" cy="461665"/>
          </a:xfrm>
          <a:prstGeom prst="rect">
            <a:avLst/>
          </a:prstGeom>
        </p:spPr>
        <p:txBody>
          <a:bodyPr wrap="square">
            <a:spAutoFit/>
          </a:bodyPr>
          <a:lstStyle/>
          <a:p>
            <a:pP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Pencils are shared into 10 pots.  </a:t>
            </a:r>
            <a:endParaRPr lang="en-GB" sz="2400" dirty="0">
              <a:solidFill>
                <a:srgbClr val="000000"/>
              </a:solidFill>
              <a:latin typeface="Myriad Pro" panose="020B0503030403020204" pitchFamily="34" charset="0"/>
            </a:endParaRPr>
          </a:p>
        </p:txBody>
      </p:sp>
      <p:pic>
        <p:nvPicPr>
          <p:cNvPr id="5" name="Picture 4">
            <a:extLst>
              <a:ext uri="{FF2B5EF4-FFF2-40B4-BE49-F238E27FC236}">
                <a16:creationId xmlns:a16="http://schemas.microsoft.com/office/drawing/2014/main" id="{353A996A-1E9D-4640-84B1-B4C801F8D3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41750" y="2319913"/>
            <a:ext cx="6631120" cy="1792893"/>
          </a:xfrm>
          <a:prstGeom prst="rect">
            <a:avLst/>
          </a:prstGeom>
        </p:spPr>
      </p:pic>
      <p:sp>
        <p:nvSpPr>
          <p:cNvPr id="9" name="Rectangle 8">
            <a:extLst>
              <a:ext uri="{FF2B5EF4-FFF2-40B4-BE49-F238E27FC236}">
                <a16:creationId xmlns:a16="http://schemas.microsoft.com/office/drawing/2014/main" id="{265559AA-A5E1-44B1-AA6C-500DE3F3D30F}"/>
              </a:ext>
            </a:extLst>
          </p:cNvPr>
          <p:cNvSpPr/>
          <p:nvPr/>
        </p:nvSpPr>
        <p:spPr>
          <a:xfrm>
            <a:off x="1559497" y="2232115"/>
            <a:ext cx="2684581" cy="830997"/>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Number of pencils</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rPr>
              <a:t>in each pot:</a:t>
            </a:r>
          </a:p>
        </p:txBody>
      </p:sp>
      <p:sp>
        <p:nvSpPr>
          <p:cNvPr id="10" name="Rectangle 9">
            <a:extLst>
              <a:ext uri="{FF2B5EF4-FFF2-40B4-BE49-F238E27FC236}">
                <a16:creationId xmlns:a16="http://schemas.microsoft.com/office/drawing/2014/main" id="{DAC56FF8-35C1-4601-91F9-D39BBBF5E202}"/>
              </a:ext>
            </a:extLst>
          </p:cNvPr>
          <p:cNvSpPr/>
          <p:nvPr/>
        </p:nvSpPr>
        <p:spPr>
          <a:xfrm>
            <a:off x="1559497" y="3294510"/>
            <a:ext cx="2065309" cy="830997"/>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Total number </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rPr>
              <a:t>of pencils:</a:t>
            </a:r>
          </a:p>
        </p:txBody>
      </p:sp>
      <p:sp>
        <p:nvSpPr>
          <p:cNvPr id="12" name="TextBox 11">
            <a:extLst>
              <a:ext uri="{FF2B5EF4-FFF2-40B4-BE49-F238E27FC236}">
                <a16:creationId xmlns:a16="http://schemas.microsoft.com/office/drawing/2014/main" id="{9CCCA592-A22E-41A3-A281-43EC0EEADBCA}"/>
              </a:ext>
            </a:extLst>
          </p:cNvPr>
          <p:cNvSpPr txBox="1"/>
          <p:nvPr/>
        </p:nvSpPr>
        <p:spPr bwMode="auto">
          <a:xfrm>
            <a:off x="7051536" y="2646357"/>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a:t>
            </a:r>
          </a:p>
        </p:txBody>
      </p:sp>
      <p:sp>
        <p:nvSpPr>
          <p:cNvPr id="13" name="TextBox 12">
            <a:extLst>
              <a:ext uri="{FF2B5EF4-FFF2-40B4-BE49-F238E27FC236}">
                <a16:creationId xmlns:a16="http://schemas.microsoft.com/office/drawing/2014/main" id="{DB5D6F97-1121-4FD9-AE69-D1B2A2F81C98}"/>
              </a:ext>
            </a:extLst>
          </p:cNvPr>
          <p:cNvSpPr txBox="1"/>
          <p:nvPr/>
        </p:nvSpPr>
        <p:spPr bwMode="auto">
          <a:xfrm>
            <a:off x="8890600" y="2646357"/>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8</a:t>
            </a:r>
          </a:p>
        </p:txBody>
      </p:sp>
      <p:sp>
        <p:nvSpPr>
          <p:cNvPr id="14" name="TextBox 13">
            <a:extLst>
              <a:ext uri="{FF2B5EF4-FFF2-40B4-BE49-F238E27FC236}">
                <a16:creationId xmlns:a16="http://schemas.microsoft.com/office/drawing/2014/main" id="{0E79F382-8977-4002-A647-4E284A8E27BA}"/>
              </a:ext>
            </a:extLst>
          </p:cNvPr>
          <p:cNvSpPr txBox="1"/>
          <p:nvPr/>
        </p:nvSpPr>
        <p:spPr bwMode="auto">
          <a:xfrm>
            <a:off x="10083952" y="2650323"/>
            <a:ext cx="5181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10</a:t>
            </a:r>
          </a:p>
        </p:txBody>
      </p:sp>
      <p:sp>
        <p:nvSpPr>
          <p:cNvPr id="19" name="Rectangle: Rounded Corners 18">
            <a:extLst>
              <a:ext uri="{FF2B5EF4-FFF2-40B4-BE49-F238E27FC236}">
                <a16:creationId xmlns:a16="http://schemas.microsoft.com/office/drawing/2014/main" id="{6A4F44BF-8FB0-4414-B768-AD1512062905}"/>
              </a:ext>
            </a:extLst>
          </p:cNvPr>
          <p:cNvSpPr/>
          <p:nvPr/>
        </p:nvSpPr>
        <p:spPr bwMode="auto">
          <a:xfrm>
            <a:off x="7051560" y="2646356"/>
            <a:ext cx="432000" cy="432000"/>
          </a:xfrm>
          <a:prstGeom prst="roundRect">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Rectangle: Rounded Corners 19">
            <a:extLst>
              <a:ext uri="{FF2B5EF4-FFF2-40B4-BE49-F238E27FC236}">
                <a16:creationId xmlns:a16="http://schemas.microsoft.com/office/drawing/2014/main" id="{1C9A593F-16EC-4DA7-95A7-6FEA40F266CE}"/>
              </a:ext>
            </a:extLst>
          </p:cNvPr>
          <p:cNvSpPr/>
          <p:nvPr/>
        </p:nvSpPr>
        <p:spPr bwMode="auto">
          <a:xfrm>
            <a:off x="8890624" y="2646356"/>
            <a:ext cx="432000" cy="432000"/>
          </a:xfrm>
          <a:prstGeom prst="roundRect">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1" name="Rectangle: Rounded Corners 20">
            <a:extLst>
              <a:ext uri="{FF2B5EF4-FFF2-40B4-BE49-F238E27FC236}">
                <a16:creationId xmlns:a16="http://schemas.microsoft.com/office/drawing/2014/main" id="{88481585-754C-489B-B4CB-3EA0FBCD641D}"/>
              </a:ext>
            </a:extLst>
          </p:cNvPr>
          <p:cNvSpPr/>
          <p:nvPr/>
        </p:nvSpPr>
        <p:spPr bwMode="auto">
          <a:xfrm>
            <a:off x="10127009" y="2646356"/>
            <a:ext cx="432000" cy="432000"/>
          </a:xfrm>
          <a:prstGeom prst="roundRect">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2" name="TextBox 21">
            <a:extLst>
              <a:ext uri="{FF2B5EF4-FFF2-40B4-BE49-F238E27FC236}">
                <a16:creationId xmlns:a16="http://schemas.microsoft.com/office/drawing/2014/main" id="{B3AE30EF-C99E-4877-BEB3-150E8FDCB7AF}"/>
              </a:ext>
            </a:extLst>
          </p:cNvPr>
          <p:cNvSpPr txBox="1"/>
          <p:nvPr/>
        </p:nvSpPr>
        <p:spPr bwMode="auto">
          <a:xfrm>
            <a:off x="5212448" y="2646357"/>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a:t>
            </a:r>
          </a:p>
        </p:txBody>
      </p:sp>
      <p:sp>
        <p:nvSpPr>
          <p:cNvPr id="23" name="Rectangle 22">
            <a:extLst>
              <a:ext uri="{FF2B5EF4-FFF2-40B4-BE49-F238E27FC236}">
                <a16:creationId xmlns:a16="http://schemas.microsoft.com/office/drawing/2014/main" id="{E844F749-FCB3-4192-8F10-AFED86548E36}"/>
              </a:ext>
            </a:extLst>
          </p:cNvPr>
          <p:cNvSpPr/>
          <p:nvPr/>
        </p:nvSpPr>
        <p:spPr>
          <a:xfrm>
            <a:off x="6096000" y="849669"/>
            <a:ext cx="518091"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FF0000"/>
                </a:solidFill>
                <a:latin typeface="Myriad Pro" panose="020B0503030403020204" pitchFamily="34" charset="0"/>
              </a:rPr>
              <a:t>20</a:t>
            </a:r>
            <a:endParaRPr lang="en-GB" sz="2400" dirty="0">
              <a:solidFill>
                <a:srgbClr val="FF0000"/>
              </a:solidFill>
              <a:latin typeface="Arial" panose="020B0604020202020204" pitchFamily="34" charset="0"/>
            </a:endParaRPr>
          </a:p>
        </p:txBody>
      </p:sp>
      <p:sp>
        <p:nvSpPr>
          <p:cNvPr id="24" name="Rectangle: Rounded Corners 23">
            <a:extLst>
              <a:ext uri="{FF2B5EF4-FFF2-40B4-BE49-F238E27FC236}">
                <a16:creationId xmlns:a16="http://schemas.microsoft.com/office/drawing/2014/main" id="{87B64009-C205-4006-83DA-C631ADD43A46}"/>
              </a:ext>
            </a:extLst>
          </p:cNvPr>
          <p:cNvSpPr/>
          <p:nvPr/>
        </p:nvSpPr>
        <p:spPr bwMode="auto">
          <a:xfrm>
            <a:off x="5212448" y="2646356"/>
            <a:ext cx="432000" cy="4320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Rectangle 24">
            <a:extLst>
              <a:ext uri="{FF2B5EF4-FFF2-40B4-BE49-F238E27FC236}">
                <a16:creationId xmlns:a16="http://schemas.microsoft.com/office/drawing/2014/main" id="{7989E359-A314-4FF8-B81B-51EBA37DB13D}"/>
              </a:ext>
            </a:extLst>
          </p:cNvPr>
          <p:cNvSpPr/>
          <p:nvPr/>
        </p:nvSpPr>
        <p:spPr>
          <a:xfrm>
            <a:off x="6047654" y="827388"/>
            <a:ext cx="518091"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FF0000"/>
                </a:solidFill>
                <a:latin typeface="Myriad Pro" panose="020B0503030403020204" pitchFamily="34" charset="0"/>
              </a:rPr>
              <a:t>50</a:t>
            </a:r>
            <a:endParaRPr lang="en-GB" sz="2400" dirty="0">
              <a:solidFill>
                <a:srgbClr val="FF0000"/>
              </a:solidFill>
              <a:latin typeface="Arial" panose="020B0604020202020204" pitchFamily="34" charset="0"/>
            </a:endParaRPr>
          </a:p>
        </p:txBody>
      </p:sp>
      <p:sp>
        <p:nvSpPr>
          <p:cNvPr id="26" name="Rectangle 25">
            <a:extLst>
              <a:ext uri="{FF2B5EF4-FFF2-40B4-BE49-F238E27FC236}">
                <a16:creationId xmlns:a16="http://schemas.microsoft.com/office/drawing/2014/main" id="{620A7D3C-70D7-40E0-905F-21F2B3CFB23F}"/>
              </a:ext>
            </a:extLst>
          </p:cNvPr>
          <p:cNvSpPr/>
          <p:nvPr/>
        </p:nvSpPr>
        <p:spPr>
          <a:xfrm>
            <a:off x="6127388" y="835201"/>
            <a:ext cx="518091"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FF0000"/>
                </a:solidFill>
                <a:latin typeface="Myriad Pro" panose="020B0503030403020204" pitchFamily="34" charset="0"/>
              </a:rPr>
              <a:t>80</a:t>
            </a:r>
            <a:endParaRPr lang="en-GB" sz="2400" dirty="0">
              <a:solidFill>
                <a:srgbClr val="FF0000"/>
              </a:solidFill>
              <a:latin typeface="Arial" panose="020B0604020202020204" pitchFamily="34" charset="0"/>
            </a:endParaRPr>
          </a:p>
        </p:txBody>
      </p:sp>
      <p:sp>
        <p:nvSpPr>
          <p:cNvPr id="27" name="Rectangle 26">
            <a:extLst>
              <a:ext uri="{FF2B5EF4-FFF2-40B4-BE49-F238E27FC236}">
                <a16:creationId xmlns:a16="http://schemas.microsoft.com/office/drawing/2014/main" id="{73052D83-8EA6-4D7F-8967-52A0D766C466}"/>
              </a:ext>
            </a:extLst>
          </p:cNvPr>
          <p:cNvSpPr/>
          <p:nvPr/>
        </p:nvSpPr>
        <p:spPr>
          <a:xfrm>
            <a:off x="5973881" y="857482"/>
            <a:ext cx="684804"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FF0000"/>
                </a:solidFill>
                <a:latin typeface="Myriad Pro" panose="020B0503030403020204" pitchFamily="34" charset="0"/>
              </a:rPr>
              <a:t>100</a:t>
            </a:r>
            <a:endParaRPr lang="en-GB" sz="2400" dirty="0">
              <a:solidFill>
                <a:srgbClr val="FF0000"/>
              </a:solidFill>
              <a:latin typeface="Arial" panose="020B0604020202020204" pitchFamily="34" charset="0"/>
            </a:endParaRPr>
          </a:p>
        </p:txBody>
      </p:sp>
      <p:sp>
        <p:nvSpPr>
          <p:cNvPr id="8" name="Rectangle 7">
            <a:extLst>
              <a:ext uri="{FF2B5EF4-FFF2-40B4-BE49-F238E27FC236}">
                <a16:creationId xmlns:a16="http://schemas.microsoft.com/office/drawing/2014/main" id="{1CF2AD8D-144F-440D-943D-281A3792DD75}"/>
              </a:ext>
            </a:extLst>
          </p:cNvPr>
          <p:cNvSpPr/>
          <p:nvPr/>
        </p:nvSpPr>
        <p:spPr>
          <a:xfrm>
            <a:off x="6316283" y="812920"/>
            <a:ext cx="4867531" cy="461665"/>
          </a:xfrm>
          <a:prstGeom prst="rect">
            <a:avLst/>
          </a:prstGeom>
        </p:spPr>
        <p:txBody>
          <a:bodyPr wrap="square">
            <a:spAutoFit/>
          </a:bodyPr>
          <a:lstStyle/>
          <a:p>
            <a:pPr eaLnBrk="0" fontAlgn="base" hangingPunct="0">
              <a:spcBef>
                <a:spcPct val="0"/>
              </a:spcBef>
              <a:spcAft>
                <a:spcPct val="0"/>
              </a:spcAft>
            </a:pPr>
            <a:r>
              <a:rPr lang="en-US" sz="2400" dirty="0">
                <a:solidFill>
                  <a:srgbClr val="000000"/>
                </a:solidFill>
                <a:latin typeface="Myriad Pro" panose="020B0503030403020204" pitchFamily="34" charset="0"/>
              </a:rPr>
              <a:t>   pencils, how many in each pot?</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281414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500" fill="hold"/>
                                        <p:tgtEl>
                                          <p:spTgt spid="24"/>
                                        </p:tgtEl>
                                        <p:attrNameLst>
                                          <p:attrName>stroke.color</p:attrName>
                                        </p:attrNameLst>
                                      </p:cBhvr>
                                      <p:to>
                                        <a:schemeClr val="hlink"/>
                                      </p:to>
                                    </p:animClr>
                                    <p:set>
                                      <p:cBhvr>
                                        <p:cTn id="12" dur="500" fill="hold"/>
                                        <p:tgtEl>
                                          <p:spTgt spid="24"/>
                                        </p:tgtEl>
                                        <p:attrNameLst>
                                          <p:attrName>stroke.on</p:attrName>
                                        </p:attrNameLst>
                                      </p:cBhvr>
                                      <p:to>
                                        <p:strVal val="true"/>
                                      </p:to>
                                    </p:set>
                                  </p:childTnLst>
                                </p:cTn>
                              </p:par>
                              <p:par>
                                <p:cTn id="13" presetID="10" presetClass="exit" presetSubtype="0" fill="hold" grpId="0" nodeType="with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7" presetClass="emph" presetSubtype="2" fill="hold" nodeType="withEffect">
                                  <p:stCondLst>
                                    <p:cond delay="0"/>
                                  </p:stCondLst>
                                  <p:childTnLst>
                                    <p:animClr clrSpc="rgb" dir="cw">
                                      <p:cBhvr>
                                        <p:cTn id="20" dur="500" fill="hold"/>
                                        <p:tgtEl>
                                          <p:spTgt spid="19"/>
                                        </p:tgtEl>
                                        <p:attrNameLst>
                                          <p:attrName>stroke.color</p:attrName>
                                        </p:attrNameLst>
                                      </p:cBhvr>
                                      <p:to>
                                        <a:srgbClr val="FF0000"/>
                                      </p:to>
                                    </p:animClr>
                                    <p:set>
                                      <p:cBhvr>
                                        <p:cTn id="21" dur="500" fill="hold"/>
                                        <p:tgtEl>
                                          <p:spTgt spid="19"/>
                                        </p:tgtEl>
                                        <p:attrNameLst>
                                          <p:attrName>stroke.on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500" fill="hold"/>
                                        <p:tgtEl>
                                          <p:spTgt spid="19"/>
                                        </p:tgtEl>
                                        <p:attrNameLst>
                                          <p:attrName>stroke.color</p:attrName>
                                        </p:attrNameLst>
                                      </p:cBhvr>
                                      <p:to>
                                        <a:schemeClr val="hlink"/>
                                      </p:to>
                                    </p:animClr>
                                    <p:set>
                                      <p:cBhvr>
                                        <p:cTn id="31" dur="500" fill="hold"/>
                                        <p:tgtEl>
                                          <p:spTgt spid="19"/>
                                        </p:tgtEl>
                                        <p:attrNameLst>
                                          <p:attrName>stroke.on</p:attrName>
                                        </p:attrNameLst>
                                      </p:cBhvr>
                                      <p:to>
                                        <p:strVal val="true"/>
                                      </p:to>
                                    </p:set>
                                  </p:childTnLst>
                                </p:cTn>
                              </p:par>
                              <p:par>
                                <p:cTn id="32" presetID="10" presetClass="exit" presetSubtype="0" fill="hold" grpId="1" nodeType="with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7" presetClass="emph" presetSubtype="2" fill="hold" nodeType="withEffect">
                                  <p:stCondLst>
                                    <p:cond delay="0"/>
                                  </p:stCondLst>
                                  <p:childTnLst>
                                    <p:animClr clrSpc="rgb" dir="cw">
                                      <p:cBhvr>
                                        <p:cTn id="39" dur="500" fill="hold"/>
                                        <p:tgtEl>
                                          <p:spTgt spid="20"/>
                                        </p:tgtEl>
                                        <p:attrNameLst>
                                          <p:attrName>stroke.color</p:attrName>
                                        </p:attrNameLst>
                                      </p:cBhvr>
                                      <p:to>
                                        <a:srgbClr val="FF0000"/>
                                      </p:to>
                                    </p:animClr>
                                    <p:set>
                                      <p:cBhvr>
                                        <p:cTn id="40" dur="500" fill="hold"/>
                                        <p:tgtEl>
                                          <p:spTgt spid="20"/>
                                        </p:tgtEl>
                                        <p:attrNameLst>
                                          <p:attrName>stroke.on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7" presetClass="emph" presetSubtype="2" fill="hold" nodeType="clickEffect">
                                  <p:stCondLst>
                                    <p:cond delay="0"/>
                                  </p:stCondLst>
                                  <p:childTnLst>
                                    <p:animClr clrSpc="rgb" dir="cw">
                                      <p:cBhvr>
                                        <p:cTn id="49" dur="500" fill="hold"/>
                                        <p:tgtEl>
                                          <p:spTgt spid="20"/>
                                        </p:tgtEl>
                                        <p:attrNameLst>
                                          <p:attrName>stroke.color</p:attrName>
                                        </p:attrNameLst>
                                      </p:cBhvr>
                                      <p:to>
                                        <a:schemeClr val="hlink"/>
                                      </p:to>
                                    </p:animClr>
                                    <p:set>
                                      <p:cBhvr>
                                        <p:cTn id="50" dur="500" fill="hold"/>
                                        <p:tgtEl>
                                          <p:spTgt spid="20"/>
                                        </p:tgtEl>
                                        <p:attrNameLst>
                                          <p:attrName>stroke.on</p:attrName>
                                        </p:attrNameLst>
                                      </p:cBhvr>
                                      <p:to>
                                        <p:strVal val="true"/>
                                      </p:to>
                                    </p:set>
                                  </p:childTnLst>
                                </p:cTn>
                              </p:par>
                              <p:par>
                                <p:cTn id="51" presetID="10" presetClass="exit" presetSubtype="0" fill="hold" grpId="1" nodeType="withEffect">
                                  <p:stCondLst>
                                    <p:cond delay="0"/>
                                  </p:stCondLst>
                                  <p:childTnLst>
                                    <p:animEffect transition="out" filter="fad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7" presetClass="emph" presetSubtype="2" fill="hold" nodeType="withEffect">
                                  <p:stCondLst>
                                    <p:cond delay="0"/>
                                  </p:stCondLst>
                                  <p:childTnLst>
                                    <p:animClr clrSpc="rgb" dir="cw">
                                      <p:cBhvr>
                                        <p:cTn id="58" dur="500" fill="hold"/>
                                        <p:tgtEl>
                                          <p:spTgt spid="21"/>
                                        </p:tgtEl>
                                        <p:attrNameLst>
                                          <p:attrName>stroke.color</p:attrName>
                                        </p:attrNameLst>
                                      </p:cBhvr>
                                      <p:to>
                                        <a:srgbClr val="FF0000"/>
                                      </p:to>
                                    </p:animClr>
                                    <p:set>
                                      <p:cBhvr>
                                        <p:cTn id="59" dur="500" fill="hold"/>
                                        <p:tgtEl>
                                          <p:spTgt spid="21"/>
                                        </p:tgtEl>
                                        <p:attrNameLst>
                                          <p:attrName>stroke.on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7" presetClass="emph" presetSubtype="2" fill="hold" nodeType="clickEffect">
                                  <p:stCondLst>
                                    <p:cond delay="0"/>
                                  </p:stCondLst>
                                  <p:childTnLst>
                                    <p:animClr clrSpc="rgb" dir="cw">
                                      <p:cBhvr>
                                        <p:cTn id="68" dur="500" fill="hold"/>
                                        <p:tgtEl>
                                          <p:spTgt spid="21"/>
                                        </p:tgtEl>
                                        <p:attrNameLst>
                                          <p:attrName>stroke.color</p:attrName>
                                        </p:attrNameLst>
                                      </p:cBhvr>
                                      <p:to>
                                        <a:schemeClr val="hlink"/>
                                      </p:to>
                                    </p:animClr>
                                    <p:set>
                                      <p:cBhvr>
                                        <p:cTn id="69" dur="5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2" grpId="0"/>
      <p:bldP spid="23" grpId="0"/>
      <p:bldP spid="25" grpId="0"/>
      <p:bldP spid="25" grpId="1"/>
      <p:bldP spid="26" grpId="0"/>
      <p:bldP spid="26" grpId="1"/>
      <p:bldP spid="2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34950D-7A1D-479A-87B7-4BF95344235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3:9</a:t>
            </a:r>
          </a:p>
        </p:txBody>
      </p:sp>
      <p:pic>
        <p:nvPicPr>
          <p:cNvPr id="4" name="Picture 3">
            <a:extLst>
              <a:ext uri="{FF2B5EF4-FFF2-40B4-BE49-F238E27FC236}">
                <a16:creationId xmlns:a16="http://schemas.microsoft.com/office/drawing/2014/main" id="{2CA50948-4272-4FC7-B43E-D3799D2AEF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07569" y="1556792"/>
            <a:ext cx="1094327" cy="1872208"/>
          </a:xfrm>
          <a:prstGeom prst="rect">
            <a:avLst/>
          </a:prstGeom>
        </p:spPr>
      </p:pic>
      <p:sp>
        <p:nvSpPr>
          <p:cNvPr id="5" name="Rectangle 4">
            <a:extLst>
              <a:ext uri="{FF2B5EF4-FFF2-40B4-BE49-F238E27FC236}">
                <a16:creationId xmlns:a16="http://schemas.microsoft.com/office/drawing/2014/main" id="{EB55E5C8-3805-464B-8E81-F51392DF6410}"/>
              </a:ext>
            </a:extLst>
          </p:cNvPr>
          <p:cNvSpPr/>
          <p:nvPr/>
        </p:nvSpPr>
        <p:spPr>
          <a:xfrm>
            <a:off x="3299742" y="764705"/>
            <a:ext cx="5628721" cy="830997"/>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2 packs of bones, 5 bones in each pack. </a:t>
            </a:r>
            <a:b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b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How many bones for each dog?</a:t>
            </a:r>
            <a:endParaRPr lang="en-GB" sz="2400" dirty="0">
              <a:solidFill>
                <a:srgbClr val="000000"/>
              </a:solidFill>
              <a:latin typeface="Myriad Pro" panose="020B0503030403020204" pitchFamily="34" charset="0"/>
            </a:endParaRPr>
          </a:p>
        </p:txBody>
      </p:sp>
      <p:pic>
        <p:nvPicPr>
          <p:cNvPr id="7" name="Picture 6">
            <a:extLst>
              <a:ext uri="{FF2B5EF4-FFF2-40B4-BE49-F238E27FC236}">
                <a16:creationId xmlns:a16="http://schemas.microsoft.com/office/drawing/2014/main" id="{E6061FCC-445E-4372-B470-AE565A84B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3250" y="4293095"/>
            <a:ext cx="6841704" cy="1571182"/>
          </a:xfrm>
          <a:prstGeom prst="rect">
            <a:avLst/>
          </a:prstGeom>
        </p:spPr>
      </p:pic>
      <p:pic>
        <p:nvPicPr>
          <p:cNvPr id="9" name="Picture 8">
            <a:extLst>
              <a:ext uri="{FF2B5EF4-FFF2-40B4-BE49-F238E27FC236}">
                <a16:creationId xmlns:a16="http://schemas.microsoft.com/office/drawing/2014/main" id="{37D780F6-E847-4248-A5D2-0A92D9FC1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6600" y="4540769"/>
            <a:ext cx="698302" cy="357464"/>
          </a:xfrm>
          <a:prstGeom prst="rect">
            <a:avLst/>
          </a:prstGeom>
        </p:spPr>
      </p:pic>
      <p:pic>
        <p:nvPicPr>
          <p:cNvPr id="12" name="Picture 11">
            <a:extLst>
              <a:ext uri="{FF2B5EF4-FFF2-40B4-BE49-F238E27FC236}">
                <a16:creationId xmlns:a16="http://schemas.microsoft.com/office/drawing/2014/main" id="{98FCCA85-86F1-4EAA-8B15-3800DEE2E6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6784" y="4719501"/>
            <a:ext cx="698302" cy="357464"/>
          </a:xfrm>
          <a:prstGeom prst="rect">
            <a:avLst/>
          </a:prstGeom>
        </p:spPr>
      </p:pic>
      <p:pic>
        <p:nvPicPr>
          <p:cNvPr id="13" name="Picture 12">
            <a:extLst>
              <a:ext uri="{FF2B5EF4-FFF2-40B4-BE49-F238E27FC236}">
                <a16:creationId xmlns:a16="http://schemas.microsoft.com/office/drawing/2014/main" id="{1FACEC2D-5486-4C2E-B690-3AFBFEC14D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6600" y="4967175"/>
            <a:ext cx="698302" cy="357464"/>
          </a:xfrm>
          <a:prstGeom prst="rect">
            <a:avLst/>
          </a:prstGeom>
        </p:spPr>
      </p:pic>
      <p:pic>
        <p:nvPicPr>
          <p:cNvPr id="14" name="Picture 13">
            <a:extLst>
              <a:ext uri="{FF2B5EF4-FFF2-40B4-BE49-F238E27FC236}">
                <a16:creationId xmlns:a16="http://schemas.microsoft.com/office/drawing/2014/main" id="{FCEAD4B0-4A04-4737-88B2-9902A91E37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6784" y="5124256"/>
            <a:ext cx="698302" cy="357464"/>
          </a:xfrm>
          <a:prstGeom prst="rect">
            <a:avLst/>
          </a:prstGeom>
        </p:spPr>
      </p:pic>
      <p:pic>
        <p:nvPicPr>
          <p:cNvPr id="15" name="Picture 14">
            <a:extLst>
              <a:ext uri="{FF2B5EF4-FFF2-40B4-BE49-F238E27FC236}">
                <a16:creationId xmlns:a16="http://schemas.microsoft.com/office/drawing/2014/main" id="{09AA651B-0F78-4257-89FC-FBF188A834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6600" y="5393581"/>
            <a:ext cx="698302" cy="357464"/>
          </a:xfrm>
          <a:prstGeom prst="rect">
            <a:avLst/>
          </a:prstGeom>
        </p:spPr>
      </p:pic>
      <p:pic>
        <p:nvPicPr>
          <p:cNvPr id="16" name="Picture 15">
            <a:extLst>
              <a:ext uri="{FF2B5EF4-FFF2-40B4-BE49-F238E27FC236}">
                <a16:creationId xmlns:a16="http://schemas.microsoft.com/office/drawing/2014/main" id="{88F01204-A2C1-4F09-84C7-1744B0BACB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127" y="4540949"/>
            <a:ext cx="698302" cy="357464"/>
          </a:xfrm>
          <a:prstGeom prst="rect">
            <a:avLst/>
          </a:prstGeom>
        </p:spPr>
      </p:pic>
      <p:pic>
        <p:nvPicPr>
          <p:cNvPr id="17" name="Picture 16">
            <a:extLst>
              <a:ext uri="{FF2B5EF4-FFF2-40B4-BE49-F238E27FC236}">
                <a16:creationId xmlns:a16="http://schemas.microsoft.com/office/drawing/2014/main" id="{899D9403-9DE8-41E4-94E1-C43C2C0861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7311" y="4719681"/>
            <a:ext cx="698302" cy="357464"/>
          </a:xfrm>
          <a:prstGeom prst="rect">
            <a:avLst/>
          </a:prstGeom>
        </p:spPr>
      </p:pic>
      <p:pic>
        <p:nvPicPr>
          <p:cNvPr id="18" name="Picture 17">
            <a:extLst>
              <a:ext uri="{FF2B5EF4-FFF2-40B4-BE49-F238E27FC236}">
                <a16:creationId xmlns:a16="http://schemas.microsoft.com/office/drawing/2014/main" id="{6D01601B-50A7-43D2-A7FD-18700D13C9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127" y="4967355"/>
            <a:ext cx="698302" cy="357464"/>
          </a:xfrm>
          <a:prstGeom prst="rect">
            <a:avLst/>
          </a:prstGeom>
        </p:spPr>
      </p:pic>
      <p:pic>
        <p:nvPicPr>
          <p:cNvPr id="19" name="Picture 18">
            <a:extLst>
              <a:ext uri="{FF2B5EF4-FFF2-40B4-BE49-F238E27FC236}">
                <a16:creationId xmlns:a16="http://schemas.microsoft.com/office/drawing/2014/main" id="{6EC3A53F-62AA-48C7-85B1-529AC99275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7311" y="5124436"/>
            <a:ext cx="698302" cy="357464"/>
          </a:xfrm>
          <a:prstGeom prst="rect">
            <a:avLst/>
          </a:prstGeom>
        </p:spPr>
      </p:pic>
      <p:pic>
        <p:nvPicPr>
          <p:cNvPr id="20" name="Picture 19">
            <a:extLst>
              <a:ext uri="{FF2B5EF4-FFF2-40B4-BE49-F238E27FC236}">
                <a16:creationId xmlns:a16="http://schemas.microsoft.com/office/drawing/2014/main" id="{F12826D6-A883-4515-91C5-409555049A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127" y="5393761"/>
            <a:ext cx="698302" cy="357464"/>
          </a:xfrm>
          <a:prstGeom prst="rect">
            <a:avLst/>
          </a:prstGeom>
        </p:spPr>
      </p:pic>
      <p:pic>
        <p:nvPicPr>
          <p:cNvPr id="21" name="Picture 20">
            <a:extLst>
              <a:ext uri="{FF2B5EF4-FFF2-40B4-BE49-F238E27FC236}">
                <a16:creationId xmlns:a16="http://schemas.microsoft.com/office/drawing/2014/main" id="{7A6D931D-11B7-44B2-8BEA-A4C2F05D7F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69768" y="1556792"/>
            <a:ext cx="1094327" cy="1872208"/>
          </a:xfrm>
          <a:prstGeom prst="rect">
            <a:avLst/>
          </a:prstGeom>
        </p:spPr>
      </p:pic>
      <p:pic>
        <p:nvPicPr>
          <p:cNvPr id="22" name="Picture 21">
            <a:extLst>
              <a:ext uri="{FF2B5EF4-FFF2-40B4-BE49-F238E27FC236}">
                <a16:creationId xmlns:a16="http://schemas.microsoft.com/office/drawing/2014/main" id="{535A164B-62C4-42FC-904B-BEFBC8C654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531967" y="1556792"/>
            <a:ext cx="1094327" cy="1872208"/>
          </a:xfrm>
          <a:prstGeom prst="rect">
            <a:avLst/>
          </a:prstGeom>
        </p:spPr>
      </p:pic>
      <p:pic>
        <p:nvPicPr>
          <p:cNvPr id="23" name="Picture 22">
            <a:extLst>
              <a:ext uri="{FF2B5EF4-FFF2-40B4-BE49-F238E27FC236}">
                <a16:creationId xmlns:a16="http://schemas.microsoft.com/office/drawing/2014/main" id="{F33FDDF2-3863-4493-9E9D-91A564D2065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94167" y="1556792"/>
            <a:ext cx="1094327" cy="1872208"/>
          </a:xfrm>
          <a:prstGeom prst="rect">
            <a:avLst/>
          </a:prstGeom>
        </p:spPr>
      </p:pic>
      <p:pic>
        <p:nvPicPr>
          <p:cNvPr id="24" name="Picture 23">
            <a:extLst>
              <a:ext uri="{FF2B5EF4-FFF2-40B4-BE49-F238E27FC236}">
                <a16:creationId xmlns:a16="http://schemas.microsoft.com/office/drawing/2014/main" id="{42B8024E-2539-478E-A1B3-07882A34F0B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856367" y="1556792"/>
            <a:ext cx="1015399" cy="1872208"/>
          </a:xfrm>
          <a:prstGeom prst="rect">
            <a:avLst/>
          </a:prstGeom>
        </p:spPr>
      </p:pic>
      <p:sp>
        <p:nvSpPr>
          <p:cNvPr id="26" name="Rectangle 25">
            <a:extLst>
              <a:ext uri="{FF2B5EF4-FFF2-40B4-BE49-F238E27FC236}">
                <a16:creationId xmlns:a16="http://schemas.microsoft.com/office/drawing/2014/main" id="{EB55E5C8-3805-464B-8E81-F51392DF6410}"/>
              </a:ext>
            </a:extLst>
          </p:cNvPr>
          <p:cNvSpPr/>
          <p:nvPr/>
        </p:nvSpPr>
        <p:spPr>
          <a:xfrm>
            <a:off x="8739678" y="1194121"/>
            <a:ext cx="1071127"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2 each</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75386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1.85185E-6 L -0.09388 -0.16157 " pathEditMode="relative" rAng="0" ptsTypes="AA">
                                      <p:cBhvr>
                                        <p:cTn id="6" dur="2000" fill="hold"/>
                                        <p:tgtEl>
                                          <p:spTgt spid="12"/>
                                        </p:tgtEl>
                                        <p:attrNameLst>
                                          <p:attrName>ppt_x</p:attrName>
                                          <p:attrName>ppt_y</p:attrName>
                                        </p:attrNameLst>
                                      </p:cBhvr>
                                      <p:rCtr x="-4844" y="-8102"/>
                                    </p:animMotion>
                                  </p:childTnLst>
                                </p:cTn>
                              </p:par>
                              <p:par>
                                <p:cTn id="7" presetID="42" presetClass="path" presetSubtype="0" accel="50000" decel="50000" fill="hold" nodeType="withEffect">
                                  <p:stCondLst>
                                    <p:cond delay="0"/>
                                  </p:stCondLst>
                                  <p:childTnLst>
                                    <p:animMotion origin="layout" path="M -1.45833E-6 -4.44444E-6 L -0.21732 -0.13564 " pathEditMode="relative" rAng="0" ptsTypes="AA">
                                      <p:cBhvr>
                                        <p:cTn id="8" dur="2000" fill="hold"/>
                                        <p:tgtEl>
                                          <p:spTgt spid="9"/>
                                        </p:tgtEl>
                                        <p:attrNameLst>
                                          <p:attrName>ppt_x</p:attrName>
                                          <p:attrName>ppt_y</p:attrName>
                                        </p:attrNameLst>
                                      </p:cBhvr>
                                      <p:rCtr x="-11068" y="-6782"/>
                                    </p:animMotion>
                                  </p:childTnLst>
                                </p:cTn>
                              </p:par>
                              <p:par>
                                <p:cTn id="9" presetID="42" presetClass="path" presetSubtype="0" accel="50000" decel="50000" fill="hold" nodeType="withEffect">
                                  <p:stCondLst>
                                    <p:cond delay="0"/>
                                  </p:stCondLst>
                                  <p:childTnLst>
                                    <p:animMotion origin="layout" path="M -4.375E-6 -2.22222E-6 L 0.06316 -0.19768 " pathEditMode="relative" rAng="0" ptsTypes="AA">
                                      <p:cBhvr>
                                        <p:cTn id="10" dur="2000" fill="hold"/>
                                        <p:tgtEl>
                                          <p:spTgt spid="13"/>
                                        </p:tgtEl>
                                        <p:attrNameLst>
                                          <p:attrName>ppt_x</p:attrName>
                                          <p:attrName>ppt_y</p:attrName>
                                        </p:attrNameLst>
                                      </p:cBhvr>
                                      <p:rCtr x="2865" y="-9745"/>
                                    </p:animMotion>
                                  </p:childTnLst>
                                </p:cTn>
                              </p:par>
                              <p:par>
                                <p:cTn id="11" presetID="42" presetClass="path" presetSubtype="0" accel="50000" decel="50000" fill="hold" nodeType="withEffect">
                                  <p:stCondLst>
                                    <p:cond delay="0"/>
                                  </p:stCondLst>
                                  <p:childTnLst>
                                    <p:animMotion origin="layout" path="M -1.45833E-6 2.25514E-17 L 0.33516 -0.27292 " pathEditMode="relative" rAng="0" ptsTypes="AA">
                                      <p:cBhvr>
                                        <p:cTn id="12" dur="2000" fill="hold"/>
                                        <p:tgtEl>
                                          <p:spTgt spid="15"/>
                                        </p:tgtEl>
                                        <p:attrNameLst>
                                          <p:attrName>ppt_x</p:attrName>
                                          <p:attrName>ppt_y</p:attrName>
                                        </p:attrNameLst>
                                      </p:cBhvr>
                                      <p:rCtr x="16549" y="-13333"/>
                                    </p:animMotion>
                                  </p:childTnLst>
                                </p:cTn>
                              </p:par>
                              <p:par>
                                <p:cTn id="13" presetID="42" presetClass="path" presetSubtype="0" accel="50000" decel="50000" fill="hold" nodeType="withEffect">
                                  <p:stCondLst>
                                    <p:cond delay="0"/>
                                  </p:stCondLst>
                                  <p:childTnLst>
                                    <p:animMotion origin="layout" path="M 3.95833E-6 1.11111E-6 L 0.17656 -0.2206 " pathEditMode="relative" rAng="0" ptsTypes="AA">
                                      <p:cBhvr>
                                        <p:cTn id="14" dur="2000" fill="hold"/>
                                        <p:tgtEl>
                                          <p:spTgt spid="14"/>
                                        </p:tgtEl>
                                        <p:attrNameLst>
                                          <p:attrName>ppt_x</p:attrName>
                                          <p:attrName>ppt_y</p:attrName>
                                        </p:attrNameLst>
                                      </p:cBhvr>
                                      <p:rCtr x="8672" y="-1120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8.33333E-7 -2.59259E-6 L 0.21745 -0.21782 " pathEditMode="relative" rAng="0" ptsTypes="AA">
                                      <p:cBhvr>
                                        <p:cTn id="18" dur="2000" fill="hold"/>
                                        <p:tgtEl>
                                          <p:spTgt spid="20"/>
                                        </p:tgtEl>
                                        <p:attrNameLst>
                                          <p:attrName>ppt_x</p:attrName>
                                          <p:attrName>ppt_y</p:attrName>
                                        </p:attrNameLst>
                                      </p:cBhvr>
                                      <p:rCtr x="10612" y="-11458"/>
                                    </p:animMotion>
                                  </p:childTnLst>
                                </p:cTn>
                              </p:par>
                              <p:par>
                                <p:cTn id="19" presetID="42" presetClass="path" presetSubtype="0" accel="50000" decel="50000" fill="hold" nodeType="withEffect">
                                  <p:stCondLst>
                                    <p:cond delay="0"/>
                                  </p:stCondLst>
                                  <p:childTnLst>
                                    <p:animMotion origin="layout" path="M 1.45833E-6 2.59259E-6 L 0.05443 -0.16829 " pathEditMode="relative" rAng="0" ptsTypes="AA">
                                      <p:cBhvr>
                                        <p:cTn id="20" dur="2000" fill="hold"/>
                                        <p:tgtEl>
                                          <p:spTgt spid="19"/>
                                        </p:tgtEl>
                                        <p:attrNameLst>
                                          <p:attrName>ppt_x</p:attrName>
                                          <p:attrName>ppt_y</p:attrName>
                                        </p:attrNameLst>
                                      </p:cBhvr>
                                      <p:rCtr x="2109" y="-8264"/>
                                    </p:animMotion>
                                  </p:childTnLst>
                                </p:cTn>
                              </p:par>
                              <p:par>
                                <p:cTn id="21" presetID="42" presetClass="path" presetSubtype="0" accel="50000" decel="50000" fill="hold" nodeType="withEffect">
                                  <p:stCondLst>
                                    <p:cond delay="0"/>
                                  </p:stCondLst>
                                  <p:childTnLst>
                                    <p:animMotion origin="layout" path="M -4.79167E-6 -2.22222E-6 L -0.05599 -0.14537 " pathEditMode="relative" rAng="0" ptsTypes="AA">
                                      <p:cBhvr>
                                        <p:cTn id="22" dur="2000" fill="hold"/>
                                        <p:tgtEl>
                                          <p:spTgt spid="18"/>
                                        </p:tgtEl>
                                        <p:attrNameLst>
                                          <p:attrName>ppt_x</p:attrName>
                                          <p:attrName>ppt_y</p:attrName>
                                        </p:attrNameLst>
                                      </p:cBhvr>
                                      <p:rCtr x="-2865" y="-7130"/>
                                    </p:animMotion>
                                  </p:childTnLst>
                                </p:cTn>
                              </p:par>
                              <p:par>
                                <p:cTn id="23" presetID="42" presetClass="path" presetSubtype="0" accel="50000" decel="50000" fill="hold" nodeType="withEffect">
                                  <p:stCondLst>
                                    <p:cond delay="0"/>
                                  </p:stCondLst>
                                  <p:childTnLst>
                                    <p:animMotion origin="layout" path="M -4.58333E-6 -3.7037E-7 L -0.20872 -0.10926 " pathEditMode="relative" rAng="0" ptsTypes="AA">
                                      <p:cBhvr>
                                        <p:cTn id="24" dur="2000" fill="hold"/>
                                        <p:tgtEl>
                                          <p:spTgt spid="17"/>
                                        </p:tgtEl>
                                        <p:attrNameLst>
                                          <p:attrName>ppt_x</p:attrName>
                                          <p:attrName>ppt_y</p:attrName>
                                        </p:attrNameLst>
                                      </p:cBhvr>
                                      <p:rCtr x="-10299" y="-5162"/>
                                    </p:animMotion>
                                  </p:childTnLst>
                                </p:cTn>
                              </p:par>
                              <p:par>
                                <p:cTn id="25" presetID="42" presetClass="path" presetSubtype="0" accel="50000" decel="50000" fill="hold" nodeType="withEffect">
                                  <p:stCondLst>
                                    <p:cond delay="0"/>
                                  </p:stCondLst>
                                  <p:childTnLst>
                                    <p:animMotion origin="layout" path="M 1.45833E-6 1.36176E-16 L -0.3319 -0.09189 " pathEditMode="relative" rAng="0" ptsTypes="AA">
                                      <p:cBhvr>
                                        <p:cTn id="26" dur="2000" fill="hold"/>
                                        <p:tgtEl>
                                          <p:spTgt spid="16"/>
                                        </p:tgtEl>
                                        <p:attrNameLst>
                                          <p:attrName>ppt_x</p:attrName>
                                          <p:attrName>ppt_y</p:attrName>
                                        </p:attrNameLst>
                                      </p:cBhvr>
                                      <p:rCtr x="-16784" y="-4259"/>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C4720286-5356-489D-A28B-9644D1269B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36370" y="4835750"/>
            <a:ext cx="1540175" cy="1571182"/>
          </a:xfrm>
          <a:prstGeom prst="rect">
            <a:avLst/>
          </a:prstGeom>
        </p:spPr>
      </p:pic>
      <p:pic>
        <p:nvPicPr>
          <p:cNvPr id="61" name="Picture 60">
            <a:extLst>
              <a:ext uri="{FF2B5EF4-FFF2-40B4-BE49-F238E27FC236}">
                <a16:creationId xmlns:a16="http://schemas.microsoft.com/office/drawing/2014/main" id="{7ADC5B34-3AB1-4842-80AF-0C813D4E10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35340" y="4835750"/>
            <a:ext cx="1540175" cy="1571182"/>
          </a:xfrm>
          <a:prstGeom prst="rect">
            <a:avLst/>
          </a:prstGeom>
        </p:spPr>
      </p:pic>
      <p:pic>
        <p:nvPicPr>
          <p:cNvPr id="57" name="Picture 56">
            <a:extLst>
              <a:ext uri="{FF2B5EF4-FFF2-40B4-BE49-F238E27FC236}">
                <a16:creationId xmlns:a16="http://schemas.microsoft.com/office/drawing/2014/main" id="{BC914023-8299-4E26-A724-9EEDDAA149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38432" y="4835750"/>
            <a:ext cx="1540175" cy="1571182"/>
          </a:xfrm>
          <a:prstGeom prst="rect">
            <a:avLst/>
          </a:prstGeom>
        </p:spPr>
      </p:pic>
      <p:sp>
        <p:nvSpPr>
          <p:cNvPr id="2" name="Text Placeholder 1">
            <a:extLst>
              <a:ext uri="{FF2B5EF4-FFF2-40B4-BE49-F238E27FC236}">
                <a16:creationId xmlns:a16="http://schemas.microsoft.com/office/drawing/2014/main" id="{638F3258-C85A-4B6B-A6B1-69E3A707FD0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3:9</a:t>
            </a:r>
          </a:p>
        </p:txBody>
      </p:sp>
      <p:sp>
        <p:nvSpPr>
          <p:cNvPr id="4" name="Rectangle 3">
            <a:extLst>
              <a:ext uri="{FF2B5EF4-FFF2-40B4-BE49-F238E27FC236}">
                <a16:creationId xmlns:a16="http://schemas.microsoft.com/office/drawing/2014/main" id="{576662E8-BA34-4F22-AEED-03263C4D1A70}"/>
              </a:ext>
            </a:extLst>
          </p:cNvPr>
          <p:cNvSpPr/>
          <p:nvPr/>
        </p:nvSpPr>
        <p:spPr>
          <a:xfrm>
            <a:off x="3398751" y="764705"/>
            <a:ext cx="5628721" cy="830997"/>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5 packs of bones, 5 bones in each pack. </a:t>
            </a:r>
            <a:b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b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How many bones for each dog?</a:t>
            </a:r>
            <a:endParaRPr lang="en-GB" sz="2400" dirty="0">
              <a:solidFill>
                <a:srgbClr val="000000"/>
              </a:solidFill>
              <a:latin typeface="Myriad Pro" panose="020B0503030403020204" pitchFamily="34" charset="0"/>
            </a:endParaRPr>
          </a:p>
        </p:txBody>
      </p:sp>
      <p:pic>
        <p:nvPicPr>
          <p:cNvPr id="5" name="Picture 4">
            <a:extLst>
              <a:ext uri="{FF2B5EF4-FFF2-40B4-BE49-F238E27FC236}">
                <a16:creationId xmlns:a16="http://schemas.microsoft.com/office/drawing/2014/main" id="{8A5FDA84-52B9-4989-9D41-68CF016AF1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37401" y="4835750"/>
            <a:ext cx="1540175" cy="1571182"/>
          </a:xfrm>
          <a:prstGeom prst="rect">
            <a:avLst/>
          </a:prstGeom>
        </p:spPr>
      </p:pic>
      <p:pic>
        <p:nvPicPr>
          <p:cNvPr id="6" name="Picture 5">
            <a:extLst>
              <a:ext uri="{FF2B5EF4-FFF2-40B4-BE49-F238E27FC236}">
                <a16:creationId xmlns:a16="http://schemas.microsoft.com/office/drawing/2014/main" id="{8566E519-EBC7-41DA-BD85-11E2F0BF83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776" y="5057820"/>
            <a:ext cx="698302" cy="357464"/>
          </a:xfrm>
          <a:prstGeom prst="rect">
            <a:avLst/>
          </a:prstGeom>
        </p:spPr>
      </p:pic>
      <p:pic>
        <p:nvPicPr>
          <p:cNvPr id="7" name="Picture 6">
            <a:extLst>
              <a:ext uri="{FF2B5EF4-FFF2-40B4-BE49-F238E27FC236}">
                <a16:creationId xmlns:a16="http://schemas.microsoft.com/office/drawing/2014/main" id="{4AF9F99C-96CB-4A97-8E63-6D2D124451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9960" y="5236552"/>
            <a:ext cx="698302" cy="357464"/>
          </a:xfrm>
          <a:prstGeom prst="rect">
            <a:avLst/>
          </a:prstGeom>
        </p:spPr>
      </p:pic>
      <p:pic>
        <p:nvPicPr>
          <p:cNvPr id="8" name="Picture 7">
            <a:extLst>
              <a:ext uri="{FF2B5EF4-FFF2-40B4-BE49-F238E27FC236}">
                <a16:creationId xmlns:a16="http://schemas.microsoft.com/office/drawing/2014/main" id="{F96F530A-B216-4487-B533-25D822474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776" y="5484226"/>
            <a:ext cx="698302" cy="357464"/>
          </a:xfrm>
          <a:prstGeom prst="rect">
            <a:avLst/>
          </a:prstGeom>
        </p:spPr>
      </p:pic>
      <p:pic>
        <p:nvPicPr>
          <p:cNvPr id="9" name="Picture 8">
            <a:extLst>
              <a:ext uri="{FF2B5EF4-FFF2-40B4-BE49-F238E27FC236}">
                <a16:creationId xmlns:a16="http://schemas.microsoft.com/office/drawing/2014/main" id="{5D11175B-B06A-4A01-AC4B-EFE6FE28C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9960" y="5641307"/>
            <a:ext cx="698302" cy="357464"/>
          </a:xfrm>
          <a:prstGeom prst="rect">
            <a:avLst/>
          </a:prstGeom>
        </p:spPr>
      </p:pic>
      <p:pic>
        <p:nvPicPr>
          <p:cNvPr id="10" name="Picture 9">
            <a:extLst>
              <a:ext uri="{FF2B5EF4-FFF2-40B4-BE49-F238E27FC236}">
                <a16:creationId xmlns:a16="http://schemas.microsoft.com/office/drawing/2014/main" id="{FA578476-9B7F-4FB8-AE45-732AA8B97E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776" y="5910632"/>
            <a:ext cx="698302" cy="357464"/>
          </a:xfrm>
          <a:prstGeom prst="rect">
            <a:avLst/>
          </a:prstGeom>
        </p:spPr>
      </p:pic>
      <p:pic>
        <p:nvPicPr>
          <p:cNvPr id="11" name="Picture 10">
            <a:extLst>
              <a:ext uri="{FF2B5EF4-FFF2-40B4-BE49-F238E27FC236}">
                <a16:creationId xmlns:a16="http://schemas.microsoft.com/office/drawing/2014/main" id="{48945F49-D311-4415-B49E-825A90014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3952" y="5058000"/>
            <a:ext cx="698302" cy="357464"/>
          </a:xfrm>
          <a:prstGeom prst="rect">
            <a:avLst/>
          </a:prstGeom>
        </p:spPr>
      </p:pic>
      <p:pic>
        <p:nvPicPr>
          <p:cNvPr id="12" name="Picture 11">
            <a:extLst>
              <a:ext uri="{FF2B5EF4-FFF2-40B4-BE49-F238E27FC236}">
                <a16:creationId xmlns:a16="http://schemas.microsoft.com/office/drawing/2014/main" id="{FB33BA7F-69AF-4301-B489-95478567C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4136" y="5236732"/>
            <a:ext cx="698302" cy="357464"/>
          </a:xfrm>
          <a:prstGeom prst="rect">
            <a:avLst/>
          </a:prstGeom>
        </p:spPr>
      </p:pic>
      <p:pic>
        <p:nvPicPr>
          <p:cNvPr id="13" name="Picture 12">
            <a:extLst>
              <a:ext uri="{FF2B5EF4-FFF2-40B4-BE49-F238E27FC236}">
                <a16:creationId xmlns:a16="http://schemas.microsoft.com/office/drawing/2014/main" id="{162559C0-53B1-46DC-BAD6-ADEB07BEF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3952" y="5484406"/>
            <a:ext cx="698302" cy="357464"/>
          </a:xfrm>
          <a:prstGeom prst="rect">
            <a:avLst/>
          </a:prstGeom>
        </p:spPr>
      </p:pic>
      <p:pic>
        <p:nvPicPr>
          <p:cNvPr id="14" name="Picture 13">
            <a:extLst>
              <a:ext uri="{FF2B5EF4-FFF2-40B4-BE49-F238E27FC236}">
                <a16:creationId xmlns:a16="http://schemas.microsoft.com/office/drawing/2014/main" id="{5445FAFB-0A05-432A-96BB-D52C88E5C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4136" y="5641487"/>
            <a:ext cx="698302" cy="357464"/>
          </a:xfrm>
          <a:prstGeom prst="rect">
            <a:avLst/>
          </a:prstGeom>
        </p:spPr>
      </p:pic>
      <p:pic>
        <p:nvPicPr>
          <p:cNvPr id="15" name="Picture 14">
            <a:extLst>
              <a:ext uri="{FF2B5EF4-FFF2-40B4-BE49-F238E27FC236}">
                <a16:creationId xmlns:a16="http://schemas.microsoft.com/office/drawing/2014/main" id="{8BC9D7EF-A089-4977-B467-1338E6FD0E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3952" y="5910812"/>
            <a:ext cx="698302" cy="357464"/>
          </a:xfrm>
          <a:prstGeom prst="rect">
            <a:avLst/>
          </a:prstGeom>
        </p:spPr>
      </p:pic>
      <p:pic>
        <p:nvPicPr>
          <p:cNvPr id="27" name="Picture 26">
            <a:extLst>
              <a:ext uri="{FF2B5EF4-FFF2-40B4-BE49-F238E27FC236}">
                <a16:creationId xmlns:a16="http://schemas.microsoft.com/office/drawing/2014/main" id="{84E6ED03-2704-4991-8109-D493877529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128" y="5057820"/>
            <a:ext cx="698302" cy="357464"/>
          </a:xfrm>
          <a:prstGeom prst="rect">
            <a:avLst/>
          </a:prstGeom>
        </p:spPr>
      </p:pic>
      <p:pic>
        <p:nvPicPr>
          <p:cNvPr id="28" name="Picture 27">
            <a:extLst>
              <a:ext uri="{FF2B5EF4-FFF2-40B4-BE49-F238E27FC236}">
                <a16:creationId xmlns:a16="http://schemas.microsoft.com/office/drawing/2014/main" id="{FDF63767-A151-4F8D-A931-9F8C5392E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8312" y="5236552"/>
            <a:ext cx="698302" cy="357464"/>
          </a:xfrm>
          <a:prstGeom prst="rect">
            <a:avLst/>
          </a:prstGeom>
        </p:spPr>
      </p:pic>
      <p:pic>
        <p:nvPicPr>
          <p:cNvPr id="29" name="Picture 28">
            <a:extLst>
              <a:ext uri="{FF2B5EF4-FFF2-40B4-BE49-F238E27FC236}">
                <a16:creationId xmlns:a16="http://schemas.microsoft.com/office/drawing/2014/main" id="{C2D4722B-8631-4ABC-BCC5-F2E25B402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128" y="5484226"/>
            <a:ext cx="698302" cy="357464"/>
          </a:xfrm>
          <a:prstGeom prst="rect">
            <a:avLst/>
          </a:prstGeom>
        </p:spPr>
      </p:pic>
      <p:pic>
        <p:nvPicPr>
          <p:cNvPr id="30" name="Picture 29">
            <a:extLst>
              <a:ext uri="{FF2B5EF4-FFF2-40B4-BE49-F238E27FC236}">
                <a16:creationId xmlns:a16="http://schemas.microsoft.com/office/drawing/2014/main" id="{BA98FE01-3D46-41DC-806F-52756BC9F2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8312" y="5641307"/>
            <a:ext cx="698302" cy="357464"/>
          </a:xfrm>
          <a:prstGeom prst="rect">
            <a:avLst/>
          </a:prstGeom>
        </p:spPr>
      </p:pic>
      <p:pic>
        <p:nvPicPr>
          <p:cNvPr id="31" name="Picture 30">
            <a:extLst>
              <a:ext uri="{FF2B5EF4-FFF2-40B4-BE49-F238E27FC236}">
                <a16:creationId xmlns:a16="http://schemas.microsoft.com/office/drawing/2014/main" id="{C0BFCB87-936A-4D60-B256-F9965A5E2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128" y="5910632"/>
            <a:ext cx="698302" cy="357464"/>
          </a:xfrm>
          <a:prstGeom prst="rect">
            <a:avLst/>
          </a:prstGeom>
        </p:spPr>
      </p:pic>
      <p:pic>
        <p:nvPicPr>
          <p:cNvPr id="32" name="Picture 31">
            <a:extLst>
              <a:ext uri="{FF2B5EF4-FFF2-40B4-BE49-F238E27FC236}">
                <a16:creationId xmlns:a16="http://schemas.microsoft.com/office/drawing/2014/main" id="{676D7D31-DBC7-4B93-A3CF-175F0F6D6F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7625" y="5036349"/>
            <a:ext cx="698302" cy="357464"/>
          </a:xfrm>
          <a:prstGeom prst="rect">
            <a:avLst/>
          </a:prstGeom>
        </p:spPr>
      </p:pic>
      <p:pic>
        <p:nvPicPr>
          <p:cNvPr id="33" name="Picture 32">
            <a:extLst>
              <a:ext uri="{FF2B5EF4-FFF2-40B4-BE49-F238E27FC236}">
                <a16:creationId xmlns:a16="http://schemas.microsoft.com/office/drawing/2014/main" id="{5299DBF0-70B8-445B-BBB7-F1C134098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0106" y="5236732"/>
            <a:ext cx="698302" cy="357464"/>
          </a:xfrm>
          <a:prstGeom prst="rect">
            <a:avLst/>
          </a:prstGeom>
        </p:spPr>
      </p:pic>
      <p:pic>
        <p:nvPicPr>
          <p:cNvPr id="34" name="Picture 33">
            <a:extLst>
              <a:ext uri="{FF2B5EF4-FFF2-40B4-BE49-F238E27FC236}">
                <a16:creationId xmlns:a16="http://schemas.microsoft.com/office/drawing/2014/main" id="{810AE516-2192-4C15-9C8B-08E7F5E98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4312" y="5484406"/>
            <a:ext cx="698302" cy="357464"/>
          </a:xfrm>
          <a:prstGeom prst="rect">
            <a:avLst/>
          </a:prstGeom>
        </p:spPr>
      </p:pic>
      <p:pic>
        <p:nvPicPr>
          <p:cNvPr id="35" name="Picture 34">
            <a:extLst>
              <a:ext uri="{FF2B5EF4-FFF2-40B4-BE49-F238E27FC236}">
                <a16:creationId xmlns:a16="http://schemas.microsoft.com/office/drawing/2014/main" id="{FB5A8B9E-B3C0-4896-85C9-35510B86E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182" y="5641487"/>
            <a:ext cx="698302" cy="357464"/>
          </a:xfrm>
          <a:prstGeom prst="rect">
            <a:avLst/>
          </a:prstGeom>
        </p:spPr>
      </p:pic>
      <p:pic>
        <p:nvPicPr>
          <p:cNvPr id="36" name="Picture 35">
            <a:extLst>
              <a:ext uri="{FF2B5EF4-FFF2-40B4-BE49-F238E27FC236}">
                <a16:creationId xmlns:a16="http://schemas.microsoft.com/office/drawing/2014/main" id="{E472460A-7902-489D-B7FA-DA758DFAC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6090" y="5910812"/>
            <a:ext cx="698302" cy="357464"/>
          </a:xfrm>
          <a:prstGeom prst="rect">
            <a:avLst/>
          </a:prstGeom>
        </p:spPr>
      </p:pic>
      <p:pic>
        <p:nvPicPr>
          <p:cNvPr id="37" name="Picture 36">
            <a:extLst>
              <a:ext uri="{FF2B5EF4-FFF2-40B4-BE49-F238E27FC236}">
                <a16:creationId xmlns:a16="http://schemas.microsoft.com/office/drawing/2014/main" id="{C392A9FD-4DBF-4675-9F3E-7389BABB0F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991544" y="4835750"/>
            <a:ext cx="1582940" cy="1571182"/>
          </a:xfrm>
          <a:prstGeom prst="rect">
            <a:avLst/>
          </a:prstGeom>
        </p:spPr>
      </p:pic>
      <p:pic>
        <p:nvPicPr>
          <p:cNvPr id="38" name="Picture 37">
            <a:extLst>
              <a:ext uri="{FF2B5EF4-FFF2-40B4-BE49-F238E27FC236}">
                <a16:creationId xmlns:a16="http://schemas.microsoft.com/office/drawing/2014/main" id="{A8034B48-F41D-47F1-8CE3-B41236CB4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845" y="5057820"/>
            <a:ext cx="698302" cy="357464"/>
          </a:xfrm>
          <a:prstGeom prst="rect">
            <a:avLst/>
          </a:prstGeom>
        </p:spPr>
      </p:pic>
      <p:pic>
        <p:nvPicPr>
          <p:cNvPr id="39" name="Picture 38">
            <a:extLst>
              <a:ext uri="{FF2B5EF4-FFF2-40B4-BE49-F238E27FC236}">
                <a16:creationId xmlns:a16="http://schemas.microsoft.com/office/drawing/2014/main" id="{A1ED11A5-1E54-4A50-95BD-37395982C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0029" y="5236552"/>
            <a:ext cx="698302" cy="357464"/>
          </a:xfrm>
          <a:prstGeom prst="rect">
            <a:avLst/>
          </a:prstGeom>
        </p:spPr>
      </p:pic>
      <p:pic>
        <p:nvPicPr>
          <p:cNvPr id="40" name="Picture 39">
            <a:extLst>
              <a:ext uri="{FF2B5EF4-FFF2-40B4-BE49-F238E27FC236}">
                <a16:creationId xmlns:a16="http://schemas.microsoft.com/office/drawing/2014/main" id="{0A7006D0-123D-4ED9-8B45-8FF0F33F30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845" y="5484226"/>
            <a:ext cx="698302" cy="357464"/>
          </a:xfrm>
          <a:prstGeom prst="rect">
            <a:avLst/>
          </a:prstGeom>
        </p:spPr>
      </p:pic>
      <p:pic>
        <p:nvPicPr>
          <p:cNvPr id="41" name="Picture 40">
            <a:extLst>
              <a:ext uri="{FF2B5EF4-FFF2-40B4-BE49-F238E27FC236}">
                <a16:creationId xmlns:a16="http://schemas.microsoft.com/office/drawing/2014/main" id="{0A551F38-A312-4751-8F63-310D47BBF4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0029" y="5641307"/>
            <a:ext cx="698302" cy="357464"/>
          </a:xfrm>
          <a:prstGeom prst="rect">
            <a:avLst/>
          </a:prstGeom>
        </p:spPr>
      </p:pic>
      <p:pic>
        <p:nvPicPr>
          <p:cNvPr id="42" name="Picture 41">
            <a:extLst>
              <a:ext uri="{FF2B5EF4-FFF2-40B4-BE49-F238E27FC236}">
                <a16:creationId xmlns:a16="http://schemas.microsoft.com/office/drawing/2014/main" id="{217CFA7A-C740-4B53-AFE7-E81438B82F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845" y="5910632"/>
            <a:ext cx="698302" cy="357464"/>
          </a:xfrm>
          <a:prstGeom prst="rect">
            <a:avLst/>
          </a:prstGeom>
        </p:spPr>
      </p:pic>
      <p:pic>
        <p:nvPicPr>
          <p:cNvPr id="52" name="Picture 51">
            <a:extLst>
              <a:ext uri="{FF2B5EF4-FFF2-40B4-BE49-F238E27FC236}">
                <a16:creationId xmlns:a16="http://schemas.microsoft.com/office/drawing/2014/main" id="{EC6E4844-3794-4ECE-B94B-809087F9DA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207569" y="1556792"/>
            <a:ext cx="1094327" cy="1872208"/>
          </a:xfrm>
          <a:prstGeom prst="rect">
            <a:avLst/>
          </a:prstGeom>
        </p:spPr>
      </p:pic>
      <p:pic>
        <p:nvPicPr>
          <p:cNvPr id="53" name="Picture 52">
            <a:extLst>
              <a:ext uri="{FF2B5EF4-FFF2-40B4-BE49-F238E27FC236}">
                <a16:creationId xmlns:a16="http://schemas.microsoft.com/office/drawing/2014/main" id="{3CC7A5B7-597D-4467-859A-6CC168F5A44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869768" y="1556792"/>
            <a:ext cx="1094327" cy="1872208"/>
          </a:xfrm>
          <a:prstGeom prst="rect">
            <a:avLst/>
          </a:prstGeom>
        </p:spPr>
      </p:pic>
      <p:pic>
        <p:nvPicPr>
          <p:cNvPr id="54" name="Picture 53">
            <a:extLst>
              <a:ext uri="{FF2B5EF4-FFF2-40B4-BE49-F238E27FC236}">
                <a16:creationId xmlns:a16="http://schemas.microsoft.com/office/drawing/2014/main" id="{E331DEB4-800A-4504-B2B7-4C66BE8E8E7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531967" y="1556792"/>
            <a:ext cx="1094327" cy="1872208"/>
          </a:xfrm>
          <a:prstGeom prst="rect">
            <a:avLst/>
          </a:prstGeom>
        </p:spPr>
      </p:pic>
      <p:pic>
        <p:nvPicPr>
          <p:cNvPr id="55" name="Picture 54">
            <a:extLst>
              <a:ext uri="{FF2B5EF4-FFF2-40B4-BE49-F238E27FC236}">
                <a16:creationId xmlns:a16="http://schemas.microsoft.com/office/drawing/2014/main" id="{E11EB240-6EBB-4E37-8CAE-23EC2A7F7F0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194167" y="1556792"/>
            <a:ext cx="1094327" cy="1872208"/>
          </a:xfrm>
          <a:prstGeom prst="rect">
            <a:avLst/>
          </a:prstGeom>
        </p:spPr>
      </p:pic>
      <p:pic>
        <p:nvPicPr>
          <p:cNvPr id="56" name="Picture 55">
            <a:extLst>
              <a:ext uri="{FF2B5EF4-FFF2-40B4-BE49-F238E27FC236}">
                <a16:creationId xmlns:a16="http://schemas.microsoft.com/office/drawing/2014/main" id="{8B8B5B31-81FE-42E4-8452-2868688E11C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856367" y="1556792"/>
            <a:ext cx="1015399" cy="1872208"/>
          </a:xfrm>
          <a:prstGeom prst="rect">
            <a:avLst/>
          </a:prstGeom>
        </p:spPr>
      </p:pic>
      <p:sp>
        <p:nvSpPr>
          <p:cNvPr id="43" name="Rectangle 42">
            <a:extLst>
              <a:ext uri="{FF2B5EF4-FFF2-40B4-BE49-F238E27FC236}">
                <a16:creationId xmlns:a16="http://schemas.microsoft.com/office/drawing/2014/main" id="{EB55E5C8-3805-464B-8E81-F51392DF6410}"/>
              </a:ext>
            </a:extLst>
          </p:cNvPr>
          <p:cNvSpPr/>
          <p:nvPr/>
        </p:nvSpPr>
        <p:spPr>
          <a:xfrm>
            <a:off x="8739678" y="1194121"/>
            <a:ext cx="1071127"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5 each</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25986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3.33333E-6 L 0.12083 -0.2618 " pathEditMode="relative" rAng="0" ptsTypes="AA">
                                      <p:cBhvr>
                                        <p:cTn id="6" dur="2000" fill="hold"/>
                                        <p:tgtEl>
                                          <p:spTgt spid="39"/>
                                        </p:tgtEl>
                                        <p:attrNameLst>
                                          <p:attrName>ppt_x</p:attrName>
                                          <p:attrName>ppt_y</p:attrName>
                                        </p:attrNameLst>
                                      </p:cBhvr>
                                      <p:rCtr x="6315" y="-13102"/>
                                    </p:animMotion>
                                  </p:childTnLst>
                                </p:cTn>
                              </p:par>
                              <p:par>
                                <p:cTn id="7" presetID="42" presetClass="path" presetSubtype="0" accel="50000" decel="50000" fill="hold" nodeType="withEffect">
                                  <p:stCondLst>
                                    <p:cond delay="0"/>
                                  </p:stCondLst>
                                  <p:childTnLst>
                                    <p:animMotion origin="layout" path="M -1.11111E-6 4.07407E-6 L -0.00903 -0.23727 " pathEditMode="relative" rAng="0" ptsTypes="AA">
                                      <p:cBhvr>
                                        <p:cTn id="8" dur="2000" fill="hold"/>
                                        <p:tgtEl>
                                          <p:spTgt spid="38"/>
                                        </p:tgtEl>
                                        <p:attrNameLst>
                                          <p:attrName>ppt_x</p:attrName>
                                          <p:attrName>ppt_y</p:attrName>
                                        </p:attrNameLst>
                                      </p:cBhvr>
                                      <p:rCtr x="-451" y="-11875"/>
                                    </p:animMotion>
                                  </p:childTnLst>
                                </p:cTn>
                              </p:par>
                              <p:par>
                                <p:cTn id="9" presetID="42" presetClass="path" presetSubtype="0" accel="50000" decel="50000" fill="hold" nodeType="withEffect">
                                  <p:stCondLst>
                                    <p:cond delay="0"/>
                                  </p:stCondLst>
                                  <p:childTnLst>
                                    <p:animMotion origin="layout" path="M 3.125E-6 4.81481E-6 L 0.27045 -0.29652 " pathEditMode="relative" rAng="0" ptsTypes="AA">
                                      <p:cBhvr>
                                        <p:cTn id="10" dur="2000" fill="hold"/>
                                        <p:tgtEl>
                                          <p:spTgt spid="40"/>
                                        </p:tgtEl>
                                        <p:attrNameLst>
                                          <p:attrName>ppt_x</p:attrName>
                                          <p:attrName>ppt_y</p:attrName>
                                        </p:attrNameLst>
                                      </p:cBhvr>
                                      <p:rCtr x="13411" y="-14676"/>
                                    </p:animMotion>
                                  </p:childTnLst>
                                </p:cTn>
                              </p:par>
                              <p:par>
                                <p:cTn id="11" presetID="42" presetClass="path" presetSubtype="0" accel="50000" decel="50000" fill="hold" nodeType="withEffect">
                                  <p:stCondLst>
                                    <p:cond delay="0"/>
                                  </p:stCondLst>
                                  <p:childTnLst>
                                    <p:animMotion origin="layout" path="M -4.58333E-6 4.07407E-6 L 0.55013 -0.35625 " pathEditMode="relative" rAng="0" ptsTypes="AA">
                                      <p:cBhvr>
                                        <p:cTn id="12" dur="2000" fill="hold"/>
                                        <p:tgtEl>
                                          <p:spTgt spid="42"/>
                                        </p:tgtEl>
                                        <p:attrNameLst>
                                          <p:attrName>ppt_x</p:attrName>
                                          <p:attrName>ppt_y</p:attrName>
                                        </p:attrNameLst>
                                      </p:cBhvr>
                                      <p:rCtr x="27461" y="-17847"/>
                                    </p:animMotion>
                                  </p:childTnLst>
                                </p:cTn>
                              </p:par>
                              <p:par>
                                <p:cTn id="13" presetID="42" presetClass="path" presetSubtype="0" accel="50000" decel="50000" fill="hold" nodeType="withEffect">
                                  <p:stCondLst>
                                    <p:cond delay="0"/>
                                  </p:stCondLst>
                                  <p:childTnLst>
                                    <p:animMotion origin="layout" path="M -2.29167E-6 3.33333E-6 L 0.3918 -0.31713 " pathEditMode="relative" rAng="0" ptsTypes="AA">
                                      <p:cBhvr>
                                        <p:cTn id="14" dur="2000" fill="hold"/>
                                        <p:tgtEl>
                                          <p:spTgt spid="41"/>
                                        </p:tgtEl>
                                        <p:attrNameLst>
                                          <p:attrName>ppt_x</p:attrName>
                                          <p:attrName>ppt_y</p:attrName>
                                        </p:attrNameLst>
                                      </p:cBhvr>
                                      <p:rCtr x="19505" y="-1550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5E-6 -3.33333E-6 L -0.02071 -0.22523 " pathEditMode="relative" rAng="0" ptsTypes="AA">
                                      <p:cBhvr>
                                        <p:cTn id="18" dur="2000" fill="hold"/>
                                        <p:tgtEl>
                                          <p:spTgt spid="7"/>
                                        </p:tgtEl>
                                        <p:attrNameLst>
                                          <p:attrName>ppt_x</p:attrName>
                                          <p:attrName>ppt_y</p:attrName>
                                        </p:attrNameLst>
                                      </p:cBhvr>
                                      <p:rCtr x="-1042" y="-11273"/>
                                    </p:animMotion>
                                  </p:childTnLst>
                                </p:cTn>
                              </p:par>
                              <p:par>
                                <p:cTn id="19" presetID="42" presetClass="path" presetSubtype="0" accel="50000" decel="50000" fill="hold" nodeType="withEffect">
                                  <p:stCondLst>
                                    <p:cond delay="0"/>
                                  </p:stCondLst>
                                  <p:childTnLst>
                                    <p:animMotion origin="layout" path="M -3.75E-6 3.33333E-6 L -0.14023 -0.19908 " pathEditMode="relative" rAng="0" ptsTypes="AA">
                                      <p:cBhvr>
                                        <p:cTn id="20" dur="2000" fill="hold"/>
                                        <p:tgtEl>
                                          <p:spTgt spid="6"/>
                                        </p:tgtEl>
                                        <p:attrNameLst>
                                          <p:attrName>ppt_x</p:attrName>
                                          <p:attrName>ppt_y</p:attrName>
                                        </p:attrNameLst>
                                      </p:cBhvr>
                                      <p:rCtr x="-7096" y="-9815"/>
                                    </p:animMotion>
                                  </p:childTnLst>
                                </p:cTn>
                              </p:par>
                              <p:par>
                                <p:cTn id="21" presetID="42" presetClass="path" presetSubtype="0" accel="50000" decel="50000" fill="hold" nodeType="withEffect">
                                  <p:stCondLst>
                                    <p:cond delay="0"/>
                                  </p:stCondLst>
                                  <p:childTnLst>
                                    <p:animMotion origin="layout" path="M -2.70833E-6 4.81481E-6 L 0.13073 -0.26134 " pathEditMode="relative" rAng="0" ptsTypes="AA">
                                      <p:cBhvr>
                                        <p:cTn id="22" dur="2000" fill="hold"/>
                                        <p:tgtEl>
                                          <p:spTgt spid="8"/>
                                        </p:tgtEl>
                                        <p:attrNameLst>
                                          <p:attrName>ppt_x</p:attrName>
                                          <p:attrName>ppt_y</p:attrName>
                                        </p:attrNameLst>
                                      </p:cBhvr>
                                      <p:rCtr x="6484" y="-12917"/>
                                    </p:animMotion>
                                  </p:childTnLst>
                                </p:cTn>
                              </p:par>
                              <p:par>
                                <p:cTn id="23" presetID="42" presetClass="path" presetSubtype="0" accel="50000" decel="50000" fill="hold" nodeType="withEffect">
                                  <p:stCondLst>
                                    <p:cond delay="0"/>
                                  </p:stCondLst>
                                  <p:childTnLst>
                                    <p:animMotion origin="layout" path="M 1.45833E-6 4.07407E-6 L 0.41341 -0.31921 " pathEditMode="relative" rAng="0" ptsTypes="AA">
                                      <p:cBhvr>
                                        <p:cTn id="24" dur="2000" fill="hold"/>
                                        <p:tgtEl>
                                          <p:spTgt spid="10"/>
                                        </p:tgtEl>
                                        <p:attrNameLst>
                                          <p:attrName>ppt_x</p:attrName>
                                          <p:attrName>ppt_y</p:attrName>
                                        </p:attrNameLst>
                                      </p:cBhvr>
                                      <p:rCtr x="20443" y="-15995"/>
                                    </p:animMotion>
                                  </p:childTnLst>
                                </p:cTn>
                              </p:par>
                              <p:par>
                                <p:cTn id="25" presetID="42" presetClass="path" presetSubtype="0" accel="50000" decel="50000" fill="hold" nodeType="withEffect">
                                  <p:stCondLst>
                                    <p:cond delay="0"/>
                                  </p:stCondLst>
                                  <p:childTnLst>
                                    <p:animMotion origin="layout" path="M -2.5E-6 3.33333E-6 L 0.25104 -0.28333 " pathEditMode="relative" rAng="0" ptsTypes="AA">
                                      <p:cBhvr>
                                        <p:cTn id="26" dur="2000" fill="hold"/>
                                        <p:tgtEl>
                                          <p:spTgt spid="9"/>
                                        </p:tgtEl>
                                        <p:attrNameLst>
                                          <p:attrName>ppt_x</p:attrName>
                                          <p:attrName>ppt_y</p:attrName>
                                        </p:attrNameLst>
                                      </p:cBhvr>
                                      <p:rCtr x="12083" y="-13819"/>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3.46945E-18 4.07407E-6 L 0.28346 -0.28657 " pathEditMode="relative" rAng="0" ptsTypes="AA">
                                      <p:cBhvr>
                                        <p:cTn id="30" dur="2000" fill="hold"/>
                                        <p:tgtEl>
                                          <p:spTgt spid="15"/>
                                        </p:tgtEl>
                                        <p:attrNameLst>
                                          <p:attrName>ppt_x</p:attrName>
                                          <p:attrName>ppt_y</p:attrName>
                                        </p:attrNameLst>
                                      </p:cBhvr>
                                      <p:rCtr x="13828" y="-14352"/>
                                    </p:animMotion>
                                  </p:childTnLst>
                                </p:cTn>
                              </p:par>
                              <p:par>
                                <p:cTn id="31" presetID="42" presetClass="path" presetSubtype="0" accel="50000" decel="50000" fill="hold" nodeType="withEffect">
                                  <p:stCondLst>
                                    <p:cond delay="0"/>
                                  </p:stCondLst>
                                  <p:childTnLst>
                                    <p:animMotion origin="layout" path="M 8.33333E-7 3.33333E-6 L 0.12239 -0.24722 " pathEditMode="relative" rAng="0" ptsTypes="AA">
                                      <p:cBhvr>
                                        <p:cTn id="32" dur="2000" fill="hold"/>
                                        <p:tgtEl>
                                          <p:spTgt spid="14"/>
                                        </p:tgtEl>
                                        <p:attrNameLst>
                                          <p:attrName>ppt_x</p:attrName>
                                          <p:attrName>ppt_y</p:attrName>
                                        </p:attrNameLst>
                                      </p:cBhvr>
                                      <p:rCtr x="6315" y="-12014"/>
                                    </p:animMotion>
                                  </p:childTnLst>
                                </p:cTn>
                              </p:par>
                              <p:par>
                                <p:cTn id="33" presetID="42" presetClass="path" presetSubtype="0" accel="50000" decel="50000" fill="hold" nodeType="withEffect">
                                  <p:stCondLst>
                                    <p:cond delay="0"/>
                                  </p:stCondLst>
                                  <p:childTnLst>
                                    <p:animMotion origin="layout" path="M -0.00143 -4.44444E-6 L 0.00755 -0.22384 " pathEditMode="relative" rAng="0" ptsTypes="AA">
                                      <p:cBhvr>
                                        <p:cTn id="34" dur="2000" fill="hold"/>
                                        <p:tgtEl>
                                          <p:spTgt spid="13"/>
                                        </p:tgtEl>
                                        <p:attrNameLst>
                                          <p:attrName>ppt_x</p:attrName>
                                          <p:attrName>ppt_y</p:attrName>
                                        </p:attrNameLst>
                                      </p:cBhvr>
                                      <p:rCtr x="443" y="-11204"/>
                                    </p:animMotion>
                                  </p:childTnLst>
                                </p:cTn>
                              </p:par>
                              <p:par>
                                <p:cTn id="35" presetID="42" presetClass="path" presetSubtype="0" accel="50000" decel="50000" fill="hold" nodeType="withEffect">
                                  <p:stCondLst>
                                    <p:cond delay="0"/>
                                  </p:stCondLst>
                                  <p:childTnLst>
                                    <p:animMotion origin="layout" path="M -6.93889E-18 -3.33333E-6 L -0.15235 -0.18819 " pathEditMode="relative" rAng="0" ptsTypes="AA">
                                      <p:cBhvr>
                                        <p:cTn id="36" dur="2000" fill="hold"/>
                                        <p:tgtEl>
                                          <p:spTgt spid="12"/>
                                        </p:tgtEl>
                                        <p:attrNameLst>
                                          <p:attrName>ppt_x</p:attrName>
                                          <p:attrName>ppt_y</p:attrName>
                                        </p:attrNameLst>
                                      </p:cBhvr>
                                      <p:rCtr x="-7135" y="-9421"/>
                                    </p:animMotion>
                                  </p:childTnLst>
                                </p:cTn>
                              </p:par>
                              <p:par>
                                <p:cTn id="37" presetID="42" presetClass="path" presetSubtype="0" accel="50000" decel="50000" fill="hold" nodeType="withEffect">
                                  <p:stCondLst>
                                    <p:cond delay="0"/>
                                  </p:stCondLst>
                                  <p:childTnLst>
                                    <p:animMotion origin="layout" path="M 4.16667E-7 -2.96296E-6 L -0.27344 -0.16204 " pathEditMode="relative" rAng="0" ptsTypes="AA">
                                      <p:cBhvr>
                                        <p:cTn id="38" dur="2000" fill="hold"/>
                                        <p:tgtEl>
                                          <p:spTgt spid="11"/>
                                        </p:tgtEl>
                                        <p:attrNameLst>
                                          <p:attrName>ppt_x</p:attrName>
                                          <p:attrName>ppt_y</p:attrName>
                                        </p:attrNameLst>
                                      </p:cBhvr>
                                      <p:rCtr x="-13060" y="-8079"/>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2.91667E-6 -4.07407E-6 L -0.28086 -0.15185 " pathEditMode="relative" rAng="0" ptsTypes="AA">
                                      <p:cBhvr>
                                        <p:cTn id="42" dur="2000" fill="hold"/>
                                        <p:tgtEl>
                                          <p:spTgt spid="28"/>
                                        </p:tgtEl>
                                        <p:attrNameLst>
                                          <p:attrName>ppt_x</p:attrName>
                                          <p:attrName>ppt_y</p:attrName>
                                        </p:attrNameLst>
                                      </p:cBhvr>
                                      <p:rCtr x="-14661" y="-7454"/>
                                    </p:animMotion>
                                  </p:childTnLst>
                                </p:cTn>
                              </p:par>
                              <p:par>
                                <p:cTn id="43" presetID="42" presetClass="path" presetSubtype="0" accel="50000" decel="50000" fill="hold" nodeType="withEffect">
                                  <p:stCondLst>
                                    <p:cond delay="0"/>
                                  </p:stCondLst>
                                  <p:childTnLst>
                                    <p:animMotion origin="layout" path="M 1.45833E-6 3.33333E-6 L -0.40352 -0.1257 " pathEditMode="relative" rAng="0" ptsTypes="AA">
                                      <p:cBhvr>
                                        <p:cTn id="44" dur="2000" fill="hold"/>
                                        <p:tgtEl>
                                          <p:spTgt spid="27"/>
                                        </p:tgtEl>
                                        <p:attrNameLst>
                                          <p:attrName>ppt_x</p:attrName>
                                          <p:attrName>ppt_y</p:attrName>
                                        </p:attrNameLst>
                                      </p:cBhvr>
                                      <p:rCtr x="-20534" y="-6134"/>
                                    </p:animMotion>
                                  </p:childTnLst>
                                </p:cTn>
                              </p:par>
                              <p:par>
                                <p:cTn id="45" presetID="42" presetClass="path" presetSubtype="0" accel="50000" decel="50000" fill="hold" nodeType="withEffect">
                                  <p:stCondLst>
                                    <p:cond delay="0"/>
                                  </p:stCondLst>
                                  <p:childTnLst>
                                    <p:animMotion origin="layout" path="M 2.91667E-6 4.81481E-6 L -0.12982 -0.18796 " pathEditMode="relative" rAng="0" ptsTypes="AA">
                                      <p:cBhvr>
                                        <p:cTn id="46" dur="2000" fill="hold"/>
                                        <p:tgtEl>
                                          <p:spTgt spid="29"/>
                                        </p:tgtEl>
                                        <p:attrNameLst>
                                          <p:attrName>ppt_x</p:attrName>
                                          <p:attrName>ppt_y</p:attrName>
                                        </p:attrNameLst>
                                      </p:cBhvr>
                                      <p:rCtr x="-6497" y="-9259"/>
                                    </p:animMotion>
                                  </p:childTnLst>
                                </p:cTn>
                              </p:par>
                              <p:par>
                                <p:cTn id="47" presetID="42" presetClass="path" presetSubtype="0" accel="50000" decel="50000" fill="hold" nodeType="withEffect">
                                  <p:stCondLst>
                                    <p:cond delay="0"/>
                                  </p:stCondLst>
                                  <p:childTnLst>
                                    <p:animMotion origin="layout" path="M -3.75E-6 4.07407E-6 L 0.15364 -0.25116 " pathEditMode="relative" rAng="0" ptsTypes="AA">
                                      <p:cBhvr>
                                        <p:cTn id="48" dur="2000" fill="hold"/>
                                        <p:tgtEl>
                                          <p:spTgt spid="31"/>
                                        </p:tgtEl>
                                        <p:attrNameLst>
                                          <p:attrName>ppt_x</p:attrName>
                                          <p:attrName>ppt_y</p:attrName>
                                        </p:attrNameLst>
                                      </p:cBhvr>
                                      <p:rCtr x="7474" y="-12593"/>
                                    </p:animMotion>
                                  </p:childTnLst>
                                </p:cTn>
                              </p:par>
                              <p:par>
                                <p:cTn id="49" presetID="42" presetClass="path" presetSubtype="0" accel="50000" decel="50000" fill="hold" nodeType="withEffect">
                                  <p:stCondLst>
                                    <p:cond delay="0"/>
                                  </p:stCondLst>
                                  <p:childTnLst>
                                    <p:animMotion origin="layout" path="M -1.11111E-6 -1.11111E-6 L -0.00573 -0.21088 " pathEditMode="relative" rAng="0" ptsTypes="AA">
                                      <p:cBhvr>
                                        <p:cTn id="50" dur="2000" fill="hold"/>
                                        <p:tgtEl>
                                          <p:spTgt spid="30"/>
                                        </p:tgtEl>
                                        <p:attrNameLst>
                                          <p:attrName>ppt_x</p:attrName>
                                          <p:attrName>ppt_y</p:attrName>
                                        </p:attrNameLst>
                                      </p:cBhvr>
                                      <p:rCtr x="-295" y="-10556"/>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3.05556E-6 -2.96296E-6 L 0.01285 -0.21342 " pathEditMode="relative" rAng="0" ptsTypes="AA">
                                      <p:cBhvr>
                                        <p:cTn id="54" dur="2000" fill="hold"/>
                                        <p:tgtEl>
                                          <p:spTgt spid="36"/>
                                        </p:tgtEl>
                                        <p:attrNameLst>
                                          <p:attrName>ppt_x</p:attrName>
                                          <p:attrName>ppt_y</p:attrName>
                                        </p:attrNameLst>
                                      </p:cBhvr>
                                      <p:rCtr x="642" y="-10671"/>
                                    </p:animMotion>
                                  </p:childTnLst>
                                </p:cTn>
                              </p:par>
                              <p:par>
                                <p:cTn id="55" presetID="42" presetClass="path" presetSubtype="0" accel="50000" decel="50000" fill="hold" nodeType="withEffect">
                                  <p:stCondLst>
                                    <p:cond delay="0"/>
                                  </p:stCondLst>
                                  <p:childTnLst>
                                    <p:animMotion origin="layout" path="M -2.29167E-6 -3.33333E-6 L -0.14532 -0.17454 " pathEditMode="relative" rAng="0" ptsTypes="AA">
                                      <p:cBhvr>
                                        <p:cTn id="56" dur="2000" fill="hold"/>
                                        <p:tgtEl>
                                          <p:spTgt spid="35"/>
                                        </p:tgtEl>
                                        <p:attrNameLst>
                                          <p:attrName>ppt_x</p:attrName>
                                          <p:attrName>ppt_y</p:attrName>
                                        </p:attrNameLst>
                                      </p:cBhvr>
                                      <p:rCtr x="-7161" y="-8588"/>
                                    </p:animMotion>
                                  </p:childTnLst>
                                </p:cTn>
                              </p:par>
                              <p:par>
                                <p:cTn id="57" presetID="42" presetClass="path" presetSubtype="0" accel="50000" decel="50000" fill="hold" nodeType="withEffect">
                                  <p:stCondLst>
                                    <p:cond delay="0"/>
                                  </p:stCondLst>
                                  <p:childTnLst>
                                    <p:animMotion origin="layout" path="M 3.125E-6 4.81481E-6 L -0.26054 -0.15138 " pathEditMode="relative" rAng="0" ptsTypes="AA">
                                      <p:cBhvr>
                                        <p:cTn id="58" dur="2000" fill="hold"/>
                                        <p:tgtEl>
                                          <p:spTgt spid="34"/>
                                        </p:tgtEl>
                                        <p:attrNameLst>
                                          <p:attrName>ppt_x</p:attrName>
                                          <p:attrName>ppt_y</p:attrName>
                                        </p:attrNameLst>
                                      </p:cBhvr>
                                      <p:rCtr x="-12799" y="-7431"/>
                                    </p:animMotion>
                                  </p:childTnLst>
                                </p:cTn>
                              </p:par>
                              <p:par>
                                <p:cTn id="59" presetID="42" presetClass="path" presetSubtype="0" accel="50000" decel="50000" fill="hold" nodeType="withEffect">
                                  <p:stCondLst>
                                    <p:cond delay="0"/>
                                  </p:stCondLst>
                                  <p:childTnLst>
                                    <p:animMotion origin="layout" path="M -2.29167E-6 -3.7037E-7 L -0.40925 -0.11527 " pathEditMode="relative" rAng="0" ptsTypes="AA">
                                      <p:cBhvr>
                                        <p:cTn id="60" dur="2000" fill="hold"/>
                                        <p:tgtEl>
                                          <p:spTgt spid="33"/>
                                        </p:tgtEl>
                                        <p:attrNameLst>
                                          <p:attrName>ppt_x</p:attrName>
                                          <p:attrName>ppt_y</p:attrName>
                                        </p:attrNameLst>
                                      </p:cBhvr>
                                      <p:rCtr x="-20352" y="-6065"/>
                                    </p:animMotion>
                                  </p:childTnLst>
                                </p:cTn>
                              </p:par>
                              <p:par>
                                <p:cTn id="61" presetID="42" presetClass="path" presetSubtype="0" accel="50000" decel="50000" fill="hold" nodeType="withEffect">
                                  <p:stCondLst>
                                    <p:cond delay="0"/>
                                  </p:stCondLst>
                                  <p:childTnLst>
                                    <p:animMotion origin="layout" path="M -1.45833E-6 -2.96296E-6 L -0.53099 -0.08311 " pathEditMode="relative" rAng="0" ptsTypes="AA">
                                      <p:cBhvr>
                                        <p:cTn id="62" dur="2000" fill="hold"/>
                                        <p:tgtEl>
                                          <p:spTgt spid="32"/>
                                        </p:tgtEl>
                                        <p:attrNameLst>
                                          <p:attrName>ppt_x</p:attrName>
                                          <p:attrName>ppt_y</p:attrName>
                                        </p:attrNameLst>
                                      </p:cBhvr>
                                      <p:rCtr x="-26693" y="-4606"/>
                                    </p:animMotion>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118CDF-3D89-4CDC-9222-49EA8D9E6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985" y="5491196"/>
            <a:ext cx="1188778" cy="881192"/>
          </a:xfrm>
          <a:prstGeom prst="rect">
            <a:avLst/>
          </a:prstGeom>
        </p:spPr>
      </p:pic>
      <p:pic>
        <p:nvPicPr>
          <p:cNvPr id="12" name="Picture 11">
            <a:extLst>
              <a:ext uri="{FF2B5EF4-FFF2-40B4-BE49-F238E27FC236}">
                <a16:creationId xmlns:a16="http://schemas.microsoft.com/office/drawing/2014/main" id="{1FD37C2B-D5DB-426E-88AC-93FD64F32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7053" y="5491196"/>
            <a:ext cx="1188778" cy="881192"/>
          </a:xfrm>
          <a:prstGeom prst="rect">
            <a:avLst/>
          </a:prstGeom>
        </p:spPr>
      </p:pic>
      <p:pic>
        <p:nvPicPr>
          <p:cNvPr id="11" name="Picture 10">
            <a:extLst>
              <a:ext uri="{FF2B5EF4-FFF2-40B4-BE49-F238E27FC236}">
                <a16:creationId xmlns:a16="http://schemas.microsoft.com/office/drawing/2014/main" id="{7426706E-2C23-43F1-9B2D-FBB5EEAAE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755" y="5491196"/>
            <a:ext cx="1188778" cy="881192"/>
          </a:xfrm>
          <a:prstGeom prst="rect">
            <a:avLst/>
          </a:prstGeom>
        </p:spPr>
      </p:pic>
      <p:pic>
        <p:nvPicPr>
          <p:cNvPr id="10" name="Picture 9">
            <a:extLst>
              <a:ext uri="{FF2B5EF4-FFF2-40B4-BE49-F238E27FC236}">
                <a16:creationId xmlns:a16="http://schemas.microsoft.com/office/drawing/2014/main" id="{50DAD111-ECD8-447A-A624-A1AE615A9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2762" y="5491196"/>
            <a:ext cx="1188778" cy="881192"/>
          </a:xfrm>
          <a:prstGeom prst="rect">
            <a:avLst/>
          </a:prstGeom>
        </p:spPr>
      </p:pic>
      <p:sp>
        <p:nvSpPr>
          <p:cNvPr id="2" name="Text Placeholder 1">
            <a:extLst>
              <a:ext uri="{FF2B5EF4-FFF2-40B4-BE49-F238E27FC236}">
                <a16:creationId xmlns:a16="http://schemas.microsoft.com/office/drawing/2014/main" id="{8D7FE79C-7F56-42FB-92DD-D7EC4D46FF1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3:9</a:t>
            </a:r>
          </a:p>
        </p:txBody>
      </p:sp>
      <p:sp>
        <p:nvSpPr>
          <p:cNvPr id="3" name="Rectangle 2">
            <a:extLst>
              <a:ext uri="{FF2B5EF4-FFF2-40B4-BE49-F238E27FC236}">
                <a16:creationId xmlns:a16="http://schemas.microsoft.com/office/drawing/2014/main" id="{834585B1-4F48-470C-ABCB-0D28F4412886}"/>
              </a:ext>
            </a:extLst>
          </p:cNvPr>
          <p:cNvSpPr/>
          <p:nvPr/>
        </p:nvSpPr>
        <p:spPr>
          <a:xfrm>
            <a:off x="1940234" y="835201"/>
            <a:ext cx="8881021" cy="461665"/>
          </a:xfrm>
          <a:prstGeom prst="rect">
            <a:avLst/>
          </a:prstGeom>
        </p:spPr>
        <p:txBody>
          <a:bodyPr wrap="none">
            <a:spAutoFit/>
          </a:bodyPr>
          <a:lstStyle/>
          <a:p>
            <a:pP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If the apples are shared equally, each horse gets 5. True or false?</a:t>
            </a:r>
            <a:endParaRPr lang="en-GB" sz="2400" dirty="0">
              <a:solidFill>
                <a:srgbClr val="000000"/>
              </a:solidFill>
              <a:latin typeface="Myriad Pro" panose="020B0503030403020204" pitchFamily="34" charset="0"/>
            </a:endParaRPr>
          </a:p>
        </p:txBody>
      </p:sp>
      <p:pic>
        <p:nvPicPr>
          <p:cNvPr id="5" name="Picture 4">
            <a:extLst>
              <a:ext uri="{FF2B5EF4-FFF2-40B4-BE49-F238E27FC236}">
                <a16:creationId xmlns:a16="http://schemas.microsoft.com/office/drawing/2014/main" id="{CF5CCCE8-E00D-4463-A268-370ED909B5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29843" y="1772818"/>
            <a:ext cx="5521579" cy="2158059"/>
          </a:xfrm>
          <a:prstGeom prst="rect">
            <a:avLst/>
          </a:prstGeom>
        </p:spPr>
      </p:pic>
      <p:pic>
        <p:nvPicPr>
          <p:cNvPr id="8" name="Picture 7">
            <a:extLst>
              <a:ext uri="{FF2B5EF4-FFF2-40B4-BE49-F238E27FC236}">
                <a16:creationId xmlns:a16="http://schemas.microsoft.com/office/drawing/2014/main" id="{2C68E62E-1672-46ED-8F66-63E93A308D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9153" y="5564808"/>
            <a:ext cx="324212" cy="324212"/>
          </a:xfrm>
          <a:prstGeom prst="rect">
            <a:avLst/>
          </a:prstGeom>
        </p:spPr>
      </p:pic>
      <p:pic>
        <p:nvPicPr>
          <p:cNvPr id="14" name="Picture 13">
            <a:extLst>
              <a:ext uri="{FF2B5EF4-FFF2-40B4-BE49-F238E27FC236}">
                <a16:creationId xmlns:a16="http://schemas.microsoft.com/office/drawing/2014/main" id="{5699DAC2-946D-4B4C-87DA-32E275D0A9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824" y="5560878"/>
            <a:ext cx="324212" cy="324212"/>
          </a:xfrm>
          <a:prstGeom prst="rect">
            <a:avLst/>
          </a:prstGeom>
        </p:spPr>
      </p:pic>
      <p:pic>
        <p:nvPicPr>
          <p:cNvPr id="15" name="Picture 14">
            <a:extLst>
              <a:ext uri="{FF2B5EF4-FFF2-40B4-BE49-F238E27FC236}">
                <a16:creationId xmlns:a16="http://schemas.microsoft.com/office/drawing/2014/main" id="{3162352C-CAEE-4B16-AA8C-76605D6A43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570" y="5804527"/>
            <a:ext cx="324212" cy="324212"/>
          </a:xfrm>
          <a:prstGeom prst="rect">
            <a:avLst/>
          </a:prstGeom>
        </p:spPr>
      </p:pic>
      <p:pic>
        <p:nvPicPr>
          <p:cNvPr id="16" name="Picture 15">
            <a:extLst>
              <a:ext uri="{FF2B5EF4-FFF2-40B4-BE49-F238E27FC236}">
                <a16:creationId xmlns:a16="http://schemas.microsoft.com/office/drawing/2014/main" id="{89B9E1E3-5C40-4133-AB6D-F0CE23EEC9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9281" y="5998370"/>
            <a:ext cx="324212" cy="324212"/>
          </a:xfrm>
          <a:prstGeom prst="rect">
            <a:avLst/>
          </a:prstGeom>
        </p:spPr>
      </p:pic>
      <p:pic>
        <p:nvPicPr>
          <p:cNvPr id="19" name="Picture 18">
            <a:extLst>
              <a:ext uri="{FF2B5EF4-FFF2-40B4-BE49-F238E27FC236}">
                <a16:creationId xmlns:a16="http://schemas.microsoft.com/office/drawing/2014/main" id="{3212A102-3239-4A7E-879C-AA4F4C2393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9524" y="5974680"/>
            <a:ext cx="324212" cy="324212"/>
          </a:xfrm>
          <a:prstGeom prst="rect">
            <a:avLst/>
          </a:prstGeom>
        </p:spPr>
      </p:pic>
      <p:pic>
        <p:nvPicPr>
          <p:cNvPr id="20" name="Picture 19">
            <a:extLst>
              <a:ext uri="{FF2B5EF4-FFF2-40B4-BE49-F238E27FC236}">
                <a16:creationId xmlns:a16="http://schemas.microsoft.com/office/drawing/2014/main" id="{CBDF10C4-80B5-45F4-A99D-95EC708A1E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7401" y="5564500"/>
            <a:ext cx="324212" cy="324212"/>
          </a:xfrm>
          <a:prstGeom prst="rect">
            <a:avLst/>
          </a:prstGeom>
        </p:spPr>
      </p:pic>
      <p:pic>
        <p:nvPicPr>
          <p:cNvPr id="21" name="Picture 20">
            <a:extLst>
              <a:ext uri="{FF2B5EF4-FFF2-40B4-BE49-F238E27FC236}">
                <a16:creationId xmlns:a16="http://schemas.microsoft.com/office/drawing/2014/main" id="{39CA071F-46BF-4AD7-AE6F-A17A7A463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5072" y="5560570"/>
            <a:ext cx="324212" cy="324212"/>
          </a:xfrm>
          <a:prstGeom prst="rect">
            <a:avLst/>
          </a:prstGeom>
        </p:spPr>
      </p:pic>
      <p:pic>
        <p:nvPicPr>
          <p:cNvPr id="22" name="Picture 21">
            <a:extLst>
              <a:ext uri="{FF2B5EF4-FFF2-40B4-BE49-F238E27FC236}">
                <a16:creationId xmlns:a16="http://schemas.microsoft.com/office/drawing/2014/main" id="{A7A94E38-6F1D-41D9-AB89-5712A47D85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2818" y="5804219"/>
            <a:ext cx="324212" cy="324212"/>
          </a:xfrm>
          <a:prstGeom prst="rect">
            <a:avLst/>
          </a:prstGeom>
        </p:spPr>
      </p:pic>
      <p:pic>
        <p:nvPicPr>
          <p:cNvPr id="23" name="Picture 22">
            <a:extLst>
              <a:ext uri="{FF2B5EF4-FFF2-40B4-BE49-F238E27FC236}">
                <a16:creationId xmlns:a16="http://schemas.microsoft.com/office/drawing/2014/main" id="{F75D6FC8-8DDF-43F6-8888-3378C1C558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7529" y="5998062"/>
            <a:ext cx="324212" cy="324212"/>
          </a:xfrm>
          <a:prstGeom prst="rect">
            <a:avLst/>
          </a:prstGeom>
        </p:spPr>
      </p:pic>
      <p:pic>
        <p:nvPicPr>
          <p:cNvPr id="24" name="Picture 23">
            <a:extLst>
              <a:ext uri="{FF2B5EF4-FFF2-40B4-BE49-F238E27FC236}">
                <a16:creationId xmlns:a16="http://schemas.microsoft.com/office/drawing/2014/main" id="{EE8EB45B-9982-4691-A9AD-5EC29AAA47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772" y="5974372"/>
            <a:ext cx="324212" cy="324212"/>
          </a:xfrm>
          <a:prstGeom prst="rect">
            <a:avLst/>
          </a:prstGeom>
        </p:spPr>
      </p:pic>
      <p:pic>
        <p:nvPicPr>
          <p:cNvPr id="25" name="Picture 24">
            <a:extLst>
              <a:ext uri="{FF2B5EF4-FFF2-40B4-BE49-F238E27FC236}">
                <a16:creationId xmlns:a16="http://schemas.microsoft.com/office/drawing/2014/main" id="{5936B35F-60A8-436B-8BC6-17C30BABB3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9450" y="5563730"/>
            <a:ext cx="324212" cy="324212"/>
          </a:xfrm>
          <a:prstGeom prst="rect">
            <a:avLst/>
          </a:prstGeom>
        </p:spPr>
      </p:pic>
      <p:pic>
        <p:nvPicPr>
          <p:cNvPr id="26" name="Picture 25">
            <a:extLst>
              <a:ext uri="{FF2B5EF4-FFF2-40B4-BE49-F238E27FC236}">
                <a16:creationId xmlns:a16="http://schemas.microsoft.com/office/drawing/2014/main" id="{500D45F0-D381-48AB-81E2-FBA1E3E2CA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7121" y="5559800"/>
            <a:ext cx="324212" cy="324212"/>
          </a:xfrm>
          <a:prstGeom prst="rect">
            <a:avLst/>
          </a:prstGeom>
        </p:spPr>
      </p:pic>
      <p:pic>
        <p:nvPicPr>
          <p:cNvPr id="27" name="Picture 26">
            <a:extLst>
              <a:ext uri="{FF2B5EF4-FFF2-40B4-BE49-F238E27FC236}">
                <a16:creationId xmlns:a16="http://schemas.microsoft.com/office/drawing/2014/main" id="{BF5D6C5A-D1DC-4A92-80C8-3617158025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4867" y="5803449"/>
            <a:ext cx="324212" cy="324212"/>
          </a:xfrm>
          <a:prstGeom prst="rect">
            <a:avLst/>
          </a:prstGeom>
        </p:spPr>
      </p:pic>
      <p:pic>
        <p:nvPicPr>
          <p:cNvPr id="28" name="Picture 27">
            <a:extLst>
              <a:ext uri="{FF2B5EF4-FFF2-40B4-BE49-F238E27FC236}">
                <a16:creationId xmlns:a16="http://schemas.microsoft.com/office/drawing/2014/main" id="{1FC7CC33-4601-4696-8A36-47D9BDBF8C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578" y="5997292"/>
            <a:ext cx="324212" cy="324212"/>
          </a:xfrm>
          <a:prstGeom prst="rect">
            <a:avLst/>
          </a:prstGeom>
        </p:spPr>
      </p:pic>
      <p:pic>
        <p:nvPicPr>
          <p:cNvPr id="29" name="Picture 28">
            <a:extLst>
              <a:ext uri="{FF2B5EF4-FFF2-40B4-BE49-F238E27FC236}">
                <a16:creationId xmlns:a16="http://schemas.microsoft.com/office/drawing/2014/main" id="{7E4ECF07-8832-4069-9F0F-2ACF4691BB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9821" y="5973602"/>
            <a:ext cx="324212" cy="324212"/>
          </a:xfrm>
          <a:prstGeom prst="rect">
            <a:avLst/>
          </a:prstGeom>
        </p:spPr>
      </p:pic>
      <p:pic>
        <p:nvPicPr>
          <p:cNvPr id="30" name="Picture 29">
            <a:extLst>
              <a:ext uri="{FF2B5EF4-FFF2-40B4-BE49-F238E27FC236}">
                <a16:creationId xmlns:a16="http://schemas.microsoft.com/office/drawing/2014/main" id="{985E4117-77F9-4202-BABD-511D4EDB6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8732" y="5564808"/>
            <a:ext cx="324212" cy="324212"/>
          </a:xfrm>
          <a:prstGeom prst="rect">
            <a:avLst/>
          </a:prstGeom>
        </p:spPr>
      </p:pic>
      <p:pic>
        <p:nvPicPr>
          <p:cNvPr id="31" name="Picture 30">
            <a:extLst>
              <a:ext uri="{FF2B5EF4-FFF2-40B4-BE49-F238E27FC236}">
                <a16:creationId xmlns:a16="http://schemas.microsoft.com/office/drawing/2014/main" id="{96BCF222-4C9C-4C1F-9279-6656BB253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6403" y="5560878"/>
            <a:ext cx="324212" cy="324212"/>
          </a:xfrm>
          <a:prstGeom prst="rect">
            <a:avLst/>
          </a:prstGeom>
        </p:spPr>
      </p:pic>
      <p:pic>
        <p:nvPicPr>
          <p:cNvPr id="32" name="Picture 31">
            <a:extLst>
              <a:ext uri="{FF2B5EF4-FFF2-40B4-BE49-F238E27FC236}">
                <a16:creationId xmlns:a16="http://schemas.microsoft.com/office/drawing/2014/main" id="{D80CCC6A-BE83-4275-A9BE-85D5EA262C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149" y="5804527"/>
            <a:ext cx="324212" cy="324212"/>
          </a:xfrm>
          <a:prstGeom prst="rect">
            <a:avLst/>
          </a:prstGeom>
        </p:spPr>
      </p:pic>
      <p:pic>
        <p:nvPicPr>
          <p:cNvPr id="33" name="Picture 32">
            <a:extLst>
              <a:ext uri="{FF2B5EF4-FFF2-40B4-BE49-F238E27FC236}">
                <a16:creationId xmlns:a16="http://schemas.microsoft.com/office/drawing/2014/main" id="{276FAAD4-1760-47B1-8D5D-3296CDF7C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8860" y="5998370"/>
            <a:ext cx="324212" cy="324212"/>
          </a:xfrm>
          <a:prstGeom prst="rect">
            <a:avLst/>
          </a:prstGeom>
        </p:spPr>
      </p:pic>
      <p:pic>
        <p:nvPicPr>
          <p:cNvPr id="34" name="Picture 33">
            <a:extLst>
              <a:ext uri="{FF2B5EF4-FFF2-40B4-BE49-F238E27FC236}">
                <a16:creationId xmlns:a16="http://schemas.microsoft.com/office/drawing/2014/main" id="{6C290237-462B-4286-BEBD-7ED0EFD52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9103" y="5974680"/>
            <a:ext cx="324212" cy="324212"/>
          </a:xfrm>
          <a:prstGeom prst="rect">
            <a:avLst/>
          </a:prstGeom>
        </p:spPr>
      </p:pic>
      <p:pic>
        <p:nvPicPr>
          <p:cNvPr id="36" name="Picture 35">
            <a:extLst>
              <a:ext uri="{FF2B5EF4-FFF2-40B4-BE49-F238E27FC236}">
                <a16:creationId xmlns:a16="http://schemas.microsoft.com/office/drawing/2014/main" id="{42619192-3B57-4E99-9354-784B5C21C0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3551" y="3832872"/>
            <a:ext cx="324212" cy="324212"/>
          </a:xfrm>
          <a:prstGeom prst="rect">
            <a:avLst/>
          </a:prstGeom>
        </p:spPr>
      </p:pic>
      <p:pic>
        <p:nvPicPr>
          <p:cNvPr id="37" name="Picture 36">
            <a:extLst>
              <a:ext uri="{FF2B5EF4-FFF2-40B4-BE49-F238E27FC236}">
                <a16:creationId xmlns:a16="http://schemas.microsoft.com/office/drawing/2014/main" id="{22F6F218-4535-4AD9-8D3D-8641999602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0163" y="3832872"/>
            <a:ext cx="324212" cy="324212"/>
          </a:xfrm>
          <a:prstGeom prst="rect">
            <a:avLst/>
          </a:prstGeom>
        </p:spPr>
      </p:pic>
      <p:pic>
        <p:nvPicPr>
          <p:cNvPr id="38" name="Picture 37">
            <a:extLst>
              <a:ext uri="{FF2B5EF4-FFF2-40B4-BE49-F238E27FC236}">
                <a16:creationId xmlns:a16="http://schemas.microsoft.com/office/drawing/2014/main" id="{5D9B44A6-958D-4B4E-B58D-C9644E1AB5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3551" y="4256916"/>
            <a:ext cx="324212" cy="324212"/>
          </a:xfrm>
          <a:prstGeom prst="rect">
            <a:avLst/>
          </a:prstGeom>
        </p:spPr>
      </p:pic>
      <p:pic>
        <p:nvPicPr>
          <p:cNvPr id="39" name="Picture 38">
            <a:extLst>
              <a:ext uri="{FF2B5EF4-FFF2-40B4-BE49-F238E27FC236}">
                <a16:creationId xmlns:a16="http://schemas.microsoft.com/office/drawing/2014/main" id="{9F4BBA33-D04C-45FB-861F-99E3F7AE90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0163" y="4256916"/>
            <a:ext cx="324212" cy="324212"/>
          </a:xfrm>
          <a:prstGeom prst="rect">
            <a:avLst/>
          </a:prstGeom>
        </p:spPr>
      </p:pic>
      <p:pic>
        <p:nvPicPr>
          <p:cNvPr id="44" name="Picture 43">
            <a:extLst>
              <a:ext uri="{FF2B5EF4-FFF2-40B4-BE49-F238E27FC236}">
                <a16:creationId xmlns:a16="http://schemas.microsoft.com/office/drawing/2014/main" id="{78CA997A-8BBE-4A30-9B58-D5D4525C8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250" y="3832872"/>
            <a:ext cx="324212" cy="324212"/>
          </a:xfrm>
          <a:prstGeom prst="rect">
            <a:avLst/>
          </a:prstGeom>
        </p:spPr>
      </p:pic>
      <p:pic>
        <p:nvPicPr>
          <p:cNvPr id="45" name="Picture 44">
            <a:extLst>
              <a:ext uri="{FF2B5EF4-FFF2-40B4-BE49-F238E27FC236}">
                <a16:creationId xmlns:a16="http://schemas.microsoft.com/office/drawing/2014/main" id="{AF7F9ED6-7906-4006-8860-08664B46D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4862" y="3832872"/>
            <a:ext cx="324212" cy="324212"/>
          </a:xfrm>
          <a:prstGeom prst="rect">
            <a:avLst/>
          </a:prstGeom>
        </p:spPr>
      </p:pic>
      <p:pic>
        <p:nvPicPr>
          <p:cNvPr id="46" name="Picture 45">
            <a:extLst>
              <a:ext uri="{FF2B5EF4-FFF2-40B4-BE49-F238E27FC236}">
                <a16:creationId xmlns:a16="http://schemas.microsoft.com/office/drawing/2014/main" id="{985D4C22-691E-4EEF-BBE5-48082CE73F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250" y="4256916"/>
            <a:ext cx="324212" cy="324212"/>
          </a:xfrm>
          <a:prstGeom prst="rect">
            <a:avLst/>
          </a:prstGeom>
        </p:spPr>
      </p:pic>
      <p:pic>
        <p:nvPicPr>
          <p:cNvPr id="47" name="Picture 46">
            <a:extLst>
              <a:ext uri="{FF2B5EF4-FFF2-40B4-BE49-F238E27FC236}">
                <a16:creationId xmlns:a16="http://schemas.microsoft.com/office/drawing/2014/main" id="{64C00465-51D8-465A-A992-DC6E547CEC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4862" y="4256916"/>
            <a:ext cx="324212" cy="324212"/>
          </a:xfrm>
          <a:prstGeom prst="rect">
            <a:avLst/>
          </a:prstGeom>
        </p:spPr>
      </p:pic>
      <p:pic>
        <p:nvPicPr>
          <p:cNvPr id="48" name="Picture 47">
            <a:extLst>
              <a:ext uri="{FF2B5EF4-FFF2-40B4-BE49-F238E27FC236}">
                <a16:creationId xmlns:a16="http://schemas.microsoft.com/office/drawing/2014/main" id="{FDEDADFC-9C72-4A22-A453-A8A14FE376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014" y="3832872"/>
            <a:ext cx="324212" cy="324212"/>
          </a:xfrm>
          <a:prstGeom prst="rect">
            <a:avLst/>
          </a:prstGeom>
        </p:spPr>
      </p:pic>
      <p:pic>
        <p:nvPicPr>
          <p:cNvPr id="49" name="Picture 48">
            <a:extLst>
              <a:ext uri="{FF2B5EF4-FFF2-40B4-BE49-F238E27FC236}">
                <a16:creationId xmlns:a16="http://schemas.microsoft.com/office/drawing/2014/main" id="{3DA619D3-F98F-43ED-AC62-F7E9009175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7626" y="3832872"/>
            <a:ext cx="324212" cy="324212"/>
          </a:xfrm>
          <a:prstGeom prst="rect">
            <a:avLst/>
          </a:prstGeom>
        </p:spPr>
      </p:pic>
      <p:pic>
        <p:nvPicPr>
          <p:cNvPr id="50" name="Picture 49">
            <a:extLst>
              <a:ext uri="{FF2B5EF4-FFF2-40B4-BE49-F238E27FC236}">
                <a16:creationId xmlns:a16="http://schemas.microsoft.com/office/drawing/2014/main" id="{FD09705B-BD46-4017-B43B-0A3F3CAFD5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014" y="4256916"/>
            <a:ext cx="324212" cy="324212"/>
          </a:xfrm>
          <a:prstGeom prst="rect">
            <a:avLst/>
          </a:prstGeom>
        </p:spPr>
      </p:pic>
      <p:pic>
        <p:nvPicPr>
          <p:cNvPr id="51" name="Picture 50">
            <a:extLst>
              <a:ext uri="{FF2B5EF4-FFF2-40B4-BE49-F238E27FC236}">
                <a16:creationId xmlns:a16="http://schemas.microsoft.com/office/drawing/2014/main" id="{731CA7AB-046A-4640-96BC-5E0A8C11E6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7626" y="4256916"/>
            <a:ext cx="324212" cy="324212"/>
          </a:xfrm>
          <a:prstGeom prst="rect">
            <a:avLst/>
          </a:prstGeom>
        </p:spPr>
      </p:pic>
      <p:pic>
        <p:nvPicPr>
          <p:cNvPr id="52" name="Picture 51">
            <a:extLst>
              <a:ext uri="{FF2B5EF4-FFF2-40B4-BE49-F238E27FC236}">
                <a16:creationId xmlns:a16="http://schemas.microsoft.com/office/drawing/2014/main" id="{4BB67AB6-CA50-41CB-8388-04ABFEEB78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7908" y="3832872"/>
            <a:ext cx="324212" cy="324212"/>
          </a:xfrm>
          <a:prstGeom prst="rect">
            <a:avLst/>
          </a:prstGeom>
        </p:spPr>
      </p:pic>
      <p:pic>
        <p:nvPicPr>
          <p:cNvPr id="53" name="Picture 52">
            <a:extLst>
              <a:ext uri="{FF2B5EF4-FFF2-40B4-BE49-F238E27FC236}">
                <a16:creationId xmlns:a16="http://schemas.microsoft.com/office/drawing/2014/main" id="{DB627605-C1EA-4F37-9AB6-4BBDA95C06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4520" y="3832872"/>
            <a:ext cx="324212" cy="324212"/>
          </a:xfrm>
          <a:prstGeom prst="rect">
            <a:avLst/>
          </a:prstGeom>
        </p:spPr>
      </p:pic>
      <p:pic>
        <p:nvPicPr>
          <p:cNvPr id="54" name="Picture 53">
            <a:extLst>
              <a:ext uri="{FF2B5EF4-FFF2-40B4-BE49-F238E27FC236}">
                <a16:creationId xmlns:a16="http://schemas.microsoft.com/office/drawing/2014/main" id="{6C676105-14A8-4A09-851B-00A01E9633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7908" y="4256916"/>
            <a:ext cx="324212" cy="324212"/>
          </a:xfrm>
          <a:prstGeom prst="rect">
            <a:avLst/>
          </a:prstGeom>
        </p:spPr>
      </p:pic>
      <p:pic>
        <p:nvPicPr>
          <p:cNvPr id="55" name="Picture 54">
            <a:extLst>
              <a:ext uri="{FF2B5EF4-FFF2-40B4-BE49-F238E27FC236}">
                <a16:creationId xmlns:a16="http://schemas.microsoft.com/office/drawing/2014/main" id="{74417BA4-FE37-4712-8CAA-CBC0751FD5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4520" y="4256916"/>
            <a:ext cx="324212" cy="324212"/>
          </a:xfrm>
          <a:prstGeom prst="rect">
            <a:avLst/>
          </a:prstGeom>
        </p:spPr>
      </p:pic>
      <p:pic>
        <p:nvPicPr>
          <p:cNvPr id="56" name="Picture 55">
            <a:extLst>
              <a:ext uri="{FF2B5EF4-FFF2-40B4-BE49-F238E27FC236}">
                <a16:creationId xmlns:a16="http://schemas.microsoft.com/office/drawing/2014/main" id="{E5AACCBE-0A88-4525-87DE-FBDA7FFB22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7939" y="3832872"/>
            <a:ext cx="324212" cy="324212"/>
          </a:xfrm>
          <a:prstGeom prst="rect">
            <a:avLst/>
          </a:prstGeom>
        </p:spPr>
      </p:pic>
      <p:pic>
        <p:nvPicPr>
          <p:cNvPr id="57" name="Picture 56">
            <a:extLst>
              <a:ext uri="{FF2B5EF4-FFF2-40B4-BE49-F238E27FC236}">
                <a16:creationId xmlns:a16="http://schemas.microsoft.com/office/drawing/2014/main" id="{7A6EC2A7-9D3E-46DA-A7F3-A0FFBF6A50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551" y="3832872"/>
            <a:ext cx="324212" cy="324212"/>
          </a:xfrm>
          <a:prstGeom prst="rect">
            <a:avLst/>
          </a:prstGeom>
        </p:spPr>
      </p:pic>
      <p:pic>
        <p:nvPicPr>
          <p:cNvPr id="58" name="Picture 57">
            <a:extLst>
              <a:ext uri="{FF2B5EF4-FFF2-40B4-BE49-F238E27FC236}">
                <a16:creationId xmlns:a16="http://schemas.microsoft.com/office/drawing/2014/main" id="{5342792A-3C39-402A-94BD-F0A1FA792A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7939" y="4256916"/>
            <a:ext cx="324212" cy="324212"/>
          </a:xfrm>
          <a:prstGeom prst="rect">
            <a:avLst/>
          </a:prstGeom>
        </p:spPr>
      </p:pic>
      <p:pic>
        <p:nvPicPr>
          <p:cNvPr id="59" name="Picture 58">
            <a:extLst>
              <a:ext uri="{FF2B5EF4-FFF2-40B4-BE49-F238E27FC236}">
                <a16:creationId xmlns:a16="http://schemas.microsoft.com/office/drawing/2014/main" id="{F027C80F-D0AF-4AE4-8723-D031FE2BB6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551" y="4256916"/>
            <a:ext cx="324212" cy="324212"/>
          </a:xfrm>
          <a:prstGeom prst="rect">
            <a:avLst/>
          </a:prstGeom>
        </p:spPr>
      </p:pic>
      <p:sp>
        <p:nvSpPr>
          <p:cNvPr id="60" name="Rectangle 59">
            <a:extLst>
              <a:ext uri="{FF2B5EF4-FFF2-40B4-BE49-F238E27FC236}">
                <a16:creationId xmlns:a16="http://schemas.microsoft.com/office/drawing/2014/main" id="{834585B1-4F48-470C-ABCB-0D28F4412886}"/>
              </a:ext>
            </a:extLst>
          </p:cNvPr>
          <p:cNvSpPr/>
          <p:nvPr/>
        </p:nvSpPr>
        <p:spPr>
          <a:xfrm>
            <a:off x="5686786" y="4813399"/>
            <a:ext cx="846514" cy="461665"/>
          </a:xfrm>
          <a:prstGeom prst="rect">
            <a:avLst/>
          </a:prstGeom>
        </p:spPr>
        <p:txBody>
          <a:bodyPr wrap="none">
            <a:spAutoFit/>
          </a:bodyPr>
          <a:lstStyle/>
          <a:p>
            <a:pPr eaLnBrk="0" fontAlgn="base" hangingPunct="0">
              <a:spcBef>
                <a:spcPct val="0"/>
              </a:spcBef>
              <a:spcAft>
                <a:spcPct val="0"/>
              </a:spcAft>
            </a:pPr>
            <a:r>
              <a:rPr lang="en-US" sz="2400"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False</a:t>
            </a:r>
            <a:endParaRPr lang="en-GB" sz="2400" dirty="0">
              <a:solidFill>
                <a:srgbClr val="FF0000"/>
              </a:solidFill>
              <a:latin typeface="Myriad Pro" panose="020B0503030403020204" pitchFamily="34" charset="0"/>
            </a:endParaRPr>
          </a:p>
        </p:txBody>
      </p:sp>
    </p:spTree>
    <p:extLst>
      <p:ext uri="{BB962C8B-B14F-4D97-AF65-F5344CB8AC3E}">
        <p14:creationId xmlns:p14="http://schemas.microsoft.com/office/powerpoint/2010/main" val="134715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143 -3.7037E-6 L -0.01433 -0.25092 " pathEditMode="relative" rAng="0" ptsTypes="AA">
                                      <p:cBhvr>
                                        <p:cTn id="6" dur="2000" fill="hold"/>
                                        <p:tgtEl>
                                          <p:spTgt spid="8"/>
                                        </p:tgtEl>
                                        <p:attrNameLst>
                                          <p:attrName>ppt_x</p:attrName>
                                          <p:attrName>ppt_y</p:attrName>
                                        </p:attrNameLst>
                                      </p:cBhvr>
                                      <p:rCtr x="-794" y="-12546"/>
                                    </p:animMotion>
                                  </p:childTnLst>
                                </p:cTn>
                              </p:par>
                              <p:par>
                                <p:cTn id="7" presetID="42" presetClass="path" presetSubtype="0" accel="50000" decel="50000" fill="hold" nodeType="withEffect">
                                  <p:stCondLst>
                                    <p:cond delay="0"/>
                                  </p:stCondLst>
                                  <p:childTnLst>
                                    <p:animMotion origin="layout" path="M 4.58333E-6 -4.81481E-6 L 0.05339 -0.28611 " pathEditMode="relative" rAng="0" ptsTypes="AA">
                                      <p:cBhvr>
                                        <p:cTn id="8" dur="2000" fill="hold"/>
                                        <p:tgtEl>
                                          <p:spTgt spid="15"/>
                                        </p:tgtEl>
                                        <p:attrNameLst>
                                          <p:attrName>ppt_x</p:attrName>
                                          <p:attrName>ppt_y</p:attrName>
                                        </p:attrNameLst>
                                      </p:cBhvr>
                                      <p:rCtr x="2852" y="-14375"/>
                                    </p:animMotion>
                                  </p:childTnLst>
                                </p:cTn>
                              </p:par>
                              <p:par>
                                <p:cTn id="9" presetID="42" presetClass="path" presetSubtype="0" accel="50000" decel="50000" fill="hold" nodeType="withEffect">
                                  <p:stCondLst>
                                    <p:cond delay="0"/>
                                  </p:stCondLst>
                                  <p:childTnLst>
                                    <p:animMotion origin="layout" path="M -1.04167E-6 -1.48148E-6 L 0.25651 -0.31458 " pathEditMode="relative" rAng="0" ptsTypes="AA">
                                      <p:cBhvr>
                                        <p:cTn id="10" dur="2000" fill="hold"/>
                                        <p:tgtEl>
                                          <p:spTgt spid="16"/>
                                        </p:tgtEl>
                                        <p:attrNameLst>
                                          <p:attrName>ppt_x</p:attrName>
                                          <p:attrName>ppt_y</p:attrName>
                                        </p:attrNameLst>
                                      </p:cBhvr>
                                      <p:rCtr x="12747" y="-16134"/>
                                    </p:animMotion>
                                  </p:childTnLst>
                                </p:cTn>
                              </p:par>
                              <p:par>
                                <p:cTn id="11" presetID="42" presetClass="path" presetSubtype="0" accel="50000" decel="50000" fill="hold" nodeType="withEffect">
                                  <p:stCondLst>
                                    <p:cond delay="0"/>
                                  </p:stCondLst>
                                  <p:childTnLst>
                                    <p:animMotion origin="layout" path="M 2.08333E-7 -3.7037E-7 L 0.11549 -0.25116 " pathEditMode="relative" rAng="0" ptsTypes="AA">
                                      <p:cBhvr>
                                        <p:cTn id="12" dur="2000" fill="hold"/>
                                        <p:tgtEl>
                                          <p:spTgt spid="14"/>
                                        </p:tgtEl>
                                        <p:attrNameLst>
                                          <p:attrName>ppt_x</p:attrName>
                                          <p:attrName>ppt_y</p:attrName>
                                        </p:attrNameLst>
                                      </p:cBhvr>
                                      <p:rCtr x="5937" y="-12801"/>
                                    </p:animMotion>
                                  </p:childTnLst>
                                </p:cTn>
                              </p:par>
                              <p:par>
                                <p:cTn id="13" presetID="42" presetClass="path" presetSubtype="0" accel="50000" decel="50000" fill="hold" nodeType="withEffect">
                                  <p:stCondLst>
                                    <p:cond delay="0"/>
                                  </p:stCondLst>
                                  <p:childTnLst>
                                    <p:animMotion origin="layout" path="M -2.91667E-6 1.48148E-6 L 0.29271 -0.31459 " pathEditMode="relative" rAng="0" ptsTypes="AA">
                                      <p:cBhvr>
                                        <p:cTn id="14" dur="2000" fill="hold"/>
                                        <p:tgtEl>
                                          <p:spTgt spid="19"/>
                                        </p:tgtEl>
                                        <p:attrNameLst>
                                          <p:attrName>ppt_x</p:attrName>
                                          <p:attrName>ppt_y</p:attrName>
                                        </p:attrNameLst>
                                      </p:cBhvr>
                                      <p:rCtr x="14753" y="-15671"/>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par>
                                <p:cTn id="28" presetID="10" presetClass="entr" presetSubtype="0"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xit" presetSubtype="0" fill="hold"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2.59124E-17 4.44444E-6 L -0.08021 -0.25162 " pathEditMode="relative" rAng="0" ptsTypes="AA">
                                      <p:cBhvr>
                                        <p:cTn id="49" dur="2000" fill="hold"/>
                                        <p:tgtEl>
                                          <p:spTgt spid="20"/>
                                        </p:tgtEl>
                                        <p:attrNameLst>
                                          <p:attrName>ppt_x</p:attrName>
                                          <p:attrName>ppt_y</p:attrName>
                                        </p:attrNameLst>
                                      </p:cBhvr>
                                      <p:rCtr x="-4036" y="-12361"/>
                                    </p:animMotion>
                                  </p:childTnLst>
                                </p:cTn>
                              </p:par>
                              <p:par>
                                <p:cTn id="50" presetID="42" presetClass="path" presetSubtype="0" accel="50000" decel="50000" fill="hold" nodeType="withEffect">
                                  <p:stCondLst>
                                    <p:cond delay="0"/>
                                  </p:stCondLst>
                                  <p:childTnLst>
                                    <p:animMotion origin="layout" path="M 8.33333E-7 1.48148E-6 L 0.18906 -0.31459 " pathEditMode="relative" rAng="0" ptsTypes="AA">
                                      <p:cBhvr>
                                        <p:cTn id="51" dur="2000" fill="hold"/>
                                        <p:tgtEl>
                                          <p:spTgt spid="23"/>
                                        </p:tgtEl>
                                        <p:attrNameLst>
                                          <p:attrName>ppt_x</p:attrName>
                                          <p:attrName>ppt_y</p:attrName>
                                        </p:attrNameLst>
                                      </p:cBhvr>
                                      <p:rCtr x="9531" y="-15509"/>
                                    </p:animMotion>
                                  </p:childTnLst>
                                </p:cTn>
                              </p:par>
                              <p:par>
                                <p:cTn id="52" presetID="42" presetClass="path" presetSubtype="0" accel="50000" decel="50000" fill="hold" nodeType="withEffect">
                                  <p:stCondLst>
                                    <p:cond delay="0"/>
                                  </p:stCondLst>
                                  <p:childTnLst>
                                    <p:animMotion origin="layout" path="M 1.875E-6 -4.81481E-6 L 0.07201 -0.28611 " pathEditMode="relative" rAng="0" ptsTypes="AA">
                                      <p:cBhvr>
                                        <p:cTn id="53" dur="2000" fill="hold"/>
                                        <p:tgtEl>
                                          <p:spTgt spid="22"/>
                                        </p:tgtEl>
                                        <p:attrNameLst>
                                          <p:attrName>ppt_x</p:attrName>
                                          <p:attrName>ppt_y</p:attrName>
                                        </p:attrNameLst>
                                      </p:cBhvr>
                                      <p:rCtr x="3490" y="-14375"/>
                                    </p:animMotion>
                                  </p:childTnLst>
                                </p:cTn>
                              </p:par>
                              <p:par>
                                <p:cTn id="54" presetID="42" presetClass="path" presetSubtype="0" accel="50000" decel="50000" fill="hold" nodeType="withEffect">
                                  <p:stCondLst>
                                    <p:cond delay="0"/>
                                  </p:stCondLst>
                                  <p:childTnLst>
                                    <p:animMotion origin="layout" path="M -2.91667E-6 -3.33333E-6 L -0.04271 -0.25116 " pathEditMode="relative" rAng="0" ptsTypes="AA">
                                      <p:cBhvr>
                                        <p:cTn id="55" dur="2000" fill="hold"/>
                                        <p:tgtEl>
                                          <p:spTgt spid="21"/>
                                        </p:tgtEl>
                                        <p:attrNameLst>
                                          <p:attrName>ppt_x</p:attrName>
                                          <p:attrName>ppt_y</p:attrName>
                                        </p:attrNameLst>
                                      </p:cBhvr>
                                      <p:rCtr x="-2292" y="-12500"/>
                                    </p:animMotion>
                                  </p:childTnLst>
                                </p:cTn>
                              </p:par>
                              <p:par>
                                <p:cTn id="56" presetID="42" presetClass="path" presetSubtype="0" accel="50000" decel="50000" fill="hold" nodeType="withEffect">
                                  <p:stCondLst>
                                    <p:cond delay="0"/>
                                  </p:stCondLst>
                                  <p:childTnLst>
                                    <p:animMotion origin="layout" path="M 4.16667E-6 1.48148E-6 L 0.22461 -0.31459 " pathEditMode="relative" rAng="0" ptsTypes="AA">
                                      <p:cBhvr>
                                        <p:cTn id="57" dur="2000" fill="hold"/>
                                        <p:tgtEl>
                                          <p:spTgt spid="24"/>
                                        </p:tgtEl>
                                        <p:attrNameLst>
                                          <p:attrName>ppt_x</p:attrName>
                                          <p:attrName>ppt_y</p:attrName>
                                        </p:attrNameLst>
                                      </p:cBhvr>
                                      <p:rCtr x="11354" y="-15671"/>
                                    </p:animMotion>
                                  </p:childTnLst>
                                </p:cTn>
                              </p:par>
                            </p:childTnLst>
                          </p:cTn>
                        </p:par>
                        <p:par>
                          <p:cTn id="58" fill="hold">
                            <p:stCondLst>
                              <p:cond delay="2000"/>
                            </p:stCondLst>
                            <p:childTnLst>
                              <p:par>
                                <p:cTn id="59" presetID="10" presetClass="entr" presetSubtype="0" fill="hold"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10" presetClass="entr" presetSubtype="0"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par>
                                <p:cTn id="65" presetID="10"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par>
                                <p:cTn id="74" presetID="10" presetClass="exit" presetSubtype="0" fill="hold" nodeType="withEffect">
                                  <p:stCondLst>
                                    <p:cond delay="0"/>
                                  </p:stCondLst>
                                  <p:childTnLst>
                                    <p:animEffect transition="out" filter="fade">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3"/>
                                        </p:tgtEl>
                                      </p:cBhvr>
                                    </p:animEffect>
                                    <p:set>
                                      <p:cBhvr>
                                        <p:cTn id="79" dur="1" fill="hold">
                                          <p:stCondLst>
                                            <p:cond delay="499"/>
                                          </p:stCondLst>
                                        </p:cTn>
                                        <p:tgtEl>
                                          <p:spTgt spid="23"/>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3.125E-6 -4.07407E-6 L -0.22812 -0.19236 " pathEditMode="relative" rAng="0" ptsTypes="AA">
                                      <p:cBhvr>
                                        <p:cTn id="92" dur="2000" fill="hold"/>
                                        <p:tgtEl>
                                          <p:spTgt spid="25"/>
                                        </p:tgtEl>
                                        <p:attrNameLst>
                                          <p:attrName>ppt_x</p:attrName>
                                          <p:attrName>ppt_y</p:attrName>
                                        </p:attrNameLst>
                                      </p:cBhvr>
                                      <p:rCtr x="-11419" y="-9398"/>
                                    </p:animMotion>
                                  </p:childTnLst>
                                </p:cTn>
                              </p:par>
                              <p:par>
                                <p:cTn id="93" presetID="42" presetClass="path" presetSubtype="0" accel="50000" decel="50000" fill="hold" nodeType="withEffect">
                                  <p:stCondLst>
                                    <p:cond delay="0"/>
                                  </p:stCondLst>
                                  <p:childTnLst>
                                    <p:animMotion origin="layout" path="M 0.00287 7.40741E-7 L -0.19245 -0.19167 " pathEditMode="relative" rAng="0" ptsTypes="AA">
                                      <p:cBhvr>
                                        <p:cTn id="94" dur="2000" fill="hold"/>
                                        <p:tgtEl>
                                          <p:spTgt spid="26"/>
                                        </p:tgtEl>
                                        <p:attrNameLst>
                                          <p:attrName>ppt_x</p:attrName>
                                          <p:attrName>ppt_y</p:attrName>
                                        </p:attrNameLst>
                                      </p:cBhvr>
                                      <p:rCtr x="-9766" y="-9583"/>
                                    </p:animMotion>
                                  </p:childTnLst>
                                </p:cTn>
                              </p:par>
                              <p:par>
                                <p:cTn id="95" presetID="42" presetClass="path" presetSubtype="0" accel="50000" decel="50000" fill="hold" nodeType="withEffect">
                                  <p:stCondLst>
                                    <p:cond delay="0"/>
                                  </p:stCondLst>
                                  <p:childTnLst>
                                    <p:animMotion origin="layout" path="M -0.0043 2.59259E-6 L 0.01562 -0.22639 " pathEditMode="relative" rAng="0" ptsTypes="AA">
                                      <p:cBhvr>
                                        <p:cTn id="96" dur="2000" fill="hold"/>
                                        <p:tgtEl>
                                          <p:spTgt spid="27"/>
                                        </p:tgtEl>
                                        <p:attrNameLst>
                                          <p:attrName>ppt_x</p:attrName>
                                          <p:attrName>ppt_y</p:attrName>
                                        </p:attrNameLst>
                                      </p:cBhvr>
                                      <p:rCtr x="990" y="-11319"/>
                                    </p:animMotion>
                                  </p:childTnLst>
                                </p:cTn>
                              </p:par>
                              <p:par>
                                <p:cTn id="97" presetID="42" presetClass="path" presetSubtype="0" accel="50000" decel="50000" fill="hold" nodeType="withEffect">
                                  <p:stCondLst>
                                    <p:cond delay="0"/>
                                  </p:stCondLst>
                                  <p:childTnLst>
                                    <p:animMotion origin="layout" path="M 3.54167E-6 -1.85185E-6 L -0.04896 -0.25556 " pathEditMode="relative" rAng="0" ptsTypes="AA">
                                      <p:cBhvr>
                                        <p:cTn id="98" dur="2000" fill="hold"/>
                                        <p:tgtEl>
                                          <p:spTgt spid="28"/>
                                        </p:tgtEl>
                                        <p:attrNameLst>
                                          <p:attrName>ppt_x</p:attrName>
                                          <p:attrName>ppt_y</p:attrName>
                                        </p:attrNameLst>
                                      </p:cBhvr>
                                      <p:rCtr x="-2487" y="-12662"/>
                                    </p:animMotion>
                                  </p:childTnLst>
                                </p:cTn>
                              </p:par>
                              <p:par>
                                <p:cTn id="99" presetID="42" presetClass="path" presetSubtype="0" accel="50000" decel="50000" fill="hold" nodeType="withEffect">
                                  <p:stCondLst>
                                    <p:cond delay="0"/>
                                  </p:stCondLst>
                                  <p:childTnLst>
                                    <p:animMotion origin="layout" path="M -1.25E-6 -1.85185E-6 L 0.07435 -0.25209 " pathEditMode="relative" rAng="0" ptsTypes="AA">
                                      <p:cBhvr>
                                        <p:cTn id="100" dur="2000" fill="hold"/>
                                        <p:tgtEl>
                                          <p:spTgt spid="29"/>
                                        </p:tgtEl>
                                        <p:attrNameLst>
                                          <p:attrName>ppt_x</p:attrName>
                                          <p:attrName>ppt_y</p:attrName>
                                        </p:attrNameLst>
                                      </p:cBhvr>
                                      <p:rCtr x="3464" y="-12662"/>
                                    </p:animMotion>
                                  </p:childTnLst>
                                </p:cTn>
                              </p:par>
                            </p:childTnLst>
                          </p:cTn>
                        </p:par>
                        <p:par>
                          <p:cTn id="101" fill="hold">
                            <p:stCondLst>
                              <p:cond delay="2000"/>
                            </p:stCondLst>
                            <p:childTnLst>
                              <p:par>
                                <p:cTn id="102" presetID="10" presetClass="entr" presetSubtype="0" fill="hold" nodeType="after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00"/>
                                        <p:tgtEl>
                                          <p:spTgt spid="38"/>
                                        </p:tgtEl>
                                      </p:cBhvr>
                                    </p:animEffect>
                                  </p:childTnLst>
                                </p:cTn>
                              </p:par>
                              <p:par>
                                <p:cTn id="105" presetID="10" presetClass="entr" presetSubtype="0" fill="hold"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500"/>
                                        <p:tgtEl>
                                          <p:spTgt spid="46"/>
                                        </p:tgtEl>
                                      </p:cBhvr>
                                    </p:animEffect>
                                  </p:childTnLst>
                                </p:cTn>
                              </p:par>
                              <p:par>
                                <p:cTn id="108" presetID="10" presetClass="entr" presetSubtype="0" fill="hold" nodeType="with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fade">
                                      <p:cBhvr>
                                        <p:cTn id="110" dur="500"/>
                                        <p:tgtEl>
                                          <p:spTgt spid="50"/>
                                        </p:tgtEl>
                                      </p:cBhvr>
                                    </p:animEffect>
                                  </p:childTnLst>
                                </p:cTn>
                              </p:par>
                              <p:par>
                                <p:cTn id="111" presetID="10" presetClass="entr" presetSubtype="0" fill="hold"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500"/>
                                        <p:tgtEl>
                                          <p:spTgt spid="54"/>
                                        </p:tgtEl>
                                      </p:cBhvr>
                                    </p:animEffect>
                                  </p:childTnLst>
                                </p:cTn>
                              </p:par>
                              <p:par>
                                <p:cTn id="114" presetID="10" presetClass="entr" presetSubtype="0" fill="hold" nodeType="withEffect">
                                  <p:stCondLst>
                                    <p:cond delay="0"/>
                                  </p:stCondLst>
                                  <p:childTnLst>
                                    <p:set>
                                      <p:cBhvr>
                                        <p:cTn id="115" dur="1" fill="hold">
                                          <p:stCondLst>
                                            <p:cond delay="0"/>
                                          </p:stCondLst>
                                        </p:cTn>
                                        <p:tgtEl>
                                          <p:spTgt spid="58"/>
                                        </p:tgtEl>
                                        <p:attrNameLst>
                                          <p:attrName>style.visibility</p:attrName>
                                        </p:attrNameLst>
                                      </p:cBhvr>
                                      <p:to>
                                        <p:strVal val="visible"/>
                                      </p:to>
                                    </p:set>
                                    <p:animEffect transition="in" filter="fade">
                                      <p:cBhvr>
                                        <p:cTn id="116" dur="500"/>
                                        <p:tgtEl>
                                          <p:spTgt spid="58"/>
                                        </p:tgtEl>
                                      </p:cBhvr>
                                    </p:animEffect>
                                  </p:childTnLst>
                                </p:cTn>
                              </p:par>
                              <p:par>
                                <p:cTn id="117" presetID="10" presetClass="exit" presetSubtype="0" fill="hold" nodeType="withEffect">
                                  <p:stCondLst>
                                    <p:cond delay="0"/>
                                  </p:stCondLst>
                                  <p:childTnLst>
                                    <p:animEffect transition="out" filter="fade">
                                      <p:cBhvr>
                                        <p:cTn id="118" dur="500"/>
                                        <p:tgtEl>
                                          <p:spTgt spid="25"/>
                                        </p:tgtEl>
                                      </p:cBhvr>
                                    </p:animEffect>
                                    <p:set>
                                      <p:cBhvr>
                                        <p:cTn id="119" dur="1" fill="hold">
                                          <p:stCondLst>
                                            <p:cond delay="499"/>
                                          </p:stCondLst>
                                        </p:cTn>
                                        <p:tgtEl>
                                          <p:spTgt spid="25"/>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26"/>
                                        </p:tgtEl>
                                      </p:cBhvr>
                                    </p:animEffect>
                                    <p:set>
                                      <p:cBhvr>
                                        <p:cTn id="122" dur="1" fill="hold">
                                          <p:stCondLst>
                                            <p:cond delay="499"/>
                                          </p:stCondLst>
                                        </p:cTn>
                                        <p:tgtEl>
                                          <p:spTgt spid="26"/>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27"/>
                                        </p:tgtEl>
                                      </p:cBhvr>
                                    </p:animEffect>
                                    <p:set>
                                      <p:cBhvr>
                                        <p:cTn id="125" dur="1" fill="hold">
                                          <p:stCondLst>
                                            <p:cond delay="499"/>
                                          </p:stCondLst>
                                        </p:cTn>
                                        <p:tgtEl>
                                          <p:spTgt spid="2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28"/>
                                        </p:tgtEl>
                                      </p:cBhvr>
                                    </p:animEffect>
                                    <p:set>
                                      <p:cBhvr>
                                        <p:cTn id="128" dur="1" fill="hold">
                                          <p:stCondLst>
                                            <p:cond delay="499"/>
                                          </p:stCondLst>
                                        </p:cTn>
                                        <p:tgtEl>
                                          <p:spTgt spid="28"/>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29"/>
                                        </p:tgtEl>
                                      </p:cBhvr>
                                    </p:animEffect>
                                    <p:set>
                                      <p:cBhvr>
                                        <p:cTn id="131" dur="1" fill="hold">
                                          <p:stCondLst>
                                            <p:cond delay="499"/>
                                          </p:stCondLst>
                                        </p:cTn>
                                        <p:tgtEl>
                                          <p:spTgt spid="29"/>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42" presetClass="path" presetSubtype="0" accel="50000" decel="50000" fill="hold" nodeType="clickEffect">
                                  <p:stCondLst>
                                    <p:cond delay="0"/>
                                  </p:stCondLst>
                                  <p:childTnLst>
                                    <p:animMotion origin="layout" path="M -1.04167E-6 3.33333E-6 L -0.2961 -0.19236 " pathEditMode="relative" rAng="0" ptsTypes="AA">
                                      <p:cBhvr>
                                        <p:cTn id="135" dur="2000" fill="hold"/>
                                        <p:tgtEl>
                                          <p:spTgt spid="30"/>
                                        </p:tgtEl>
                                        <p:attrNameLst>
                                          <p:attrName>ppt_x</p:attrName>
                                          <p:attrName>ppt_y</p:attrName>
                                        </p:attrNameLst>
                                      </p:cBhvr>
                                      <p:rCtr x="-14974" y="-9653"/>
                                    </p:animMotion>
                                  </p:childTnLst>
                                </p:cTn>
                              </p:par>
                              <p:par>
                                <p:cTn id="136" presetID="42" presetClass="path" presetSubtype="0" accel="50000" decel="50000" fill="hold" nodeType="withEffect">
                                  <p:stCondLst>
                                    <p:cond delay="0"/>
                                  </p:stCondLst>
                                  <p:childTnLst>
                                    <p:animMotion origin="layout" path="M -1.04167E-6 -1.85185E-6 L -0.11667 -0.25579 " pathEditMode="relative" rAng="0" ptsTypes="AA">
                                      <p:cBhvr>
                                        <p:cTn id="137" dur="2000" fill="hold"/>
                                        <p:tgtEl>
                                          <p:spTgt spid="33"/>
                                        </p:tgtEl>
                                        <p:attrNameLst>
                                          <p:attrName>ppt_x</p:attrName>
                                          <p:attrName>ppt_y</p:attrName>
                                        </p:attrNameLst>
                                      </p:cBhvr>
                                      <p:rCtr x="-5911" y="-12662"/>
                                    </p:animMotion>
                                  </p:childTnLst>
                                </p:cTn>
                              </p:par>
                              <p:par>
                                <p:cTn id="138" presetID="42" presetClass="path" presetSubtype="0" accel="50000" decel="50000" fill="hold" nodeType="withEffect">
                                  <p:stCondLst>
                                    <p:cond delay="0"/>
                                  </p:stCondLst>
                                  <p:childTnLst>
                                    <p:animMotion origin="layout" path="M 3.54167E-6 -7.40741E-7 L -0.05638 -0.22477 " pathEditMode="relative" rAng="0" ptsTypes="AA">
                                      <p:cBhvr>
                                        <p:cTn id="139" dur="2000" fill="hold"/>
                                        <p:tgtEl>
                                          <p:spTgt spid="32"/>
                                        </p:tgtEl>
                                        <p:attrNameLst>
                                          <p:attrName>ppt_x</p:attrName>
                                          <p:attrName>ppt_y</p:attrName>
                                        </p:attrNameLst>
                                      </p:cBhvr>
                                      <p:rCtr x="-2982" y="-11667"/>
                                    </p:animMotion>
                                  </p:childTnLst>
                                </p:cTn>
                              </p:par>
                              <p:par>
                                <p:cTn id="140" presetID="42" presetClass="path" presetSubtype="0" accel="50000" decel="50000" fill="hold" nodeType="withEffect">
                                  <p:stCondLst>
                                    <p:cond delay="0"/>
                                  </p:stCondLst>
                                  <p:childTnLst>
                                    <p:animMotion origin="layout" path="M 1.04167E-6 3.33333E-6 L -0.25976 -0.1919 " pathEditMode="relative" rAng="0" ptsTypes="AA">
                                      <p:cBhvr>
                                        <p:cTn id="141" dur="2000" fill="hold"/>
                                        <p:tgtEl>
                                          <p:spTgt spid="31"/>
                                        </p:tgtEl>
                                        <p:attrNameLst>
                                          <p:attrName>ppt_x</p:attrName>
                                          <p:attrName>ppt_y</p:attrName>
                                        </p:attrNameLst>
                                      </p:cBhvr>
                                      <p:rCtr x="-12812" y="-9653"/>
                                    </p:animMotion>
                                  </p:childTnLst>
                                </p:cTn>
                              </p:par>
                              <p:par>
                                <p:cTn id="142" presetID="42" presetClass="path" presetSubtype="0" accel="50000" decel="50000" fill="hold" nodeType="withEffect">
                                  <p:stCondLst>
                                    <p:cond delay="0"/>
                                  </p:stCondLst>
                                  <p:childTnLst>
                                    <p:animMotion origin="layout" path="M -1.94444E-6 2.59259E-6 L 0.00764 -0.25232 " pathEditMode="relative" rAng="0" ptsTypes="AA">
                                      <p:cBhvr>
                                        <p:cTn id="143" dur="2000" fill="hold"/>
                                        <p:tgtEl>
                                          <p:spTgt spid="34"/>
                                        </p:tgtEl>
                                        <p:attrNameLst>
                                          <p:attrName>ppt_x</p:attrName>
                                          <p:attrName>ppt_y</p:attrName>
                                        </p:attrNameLst>
                                      </p:cBhvr>
                                      <p:rCtr x="382" y="-12616"/>
                                    </p:animMotion>
                                  </p:childTnLst>
                                </p:cTn>
                              </p:par>
                            </p:childTnLst>
                          </p:cTn>
                        </p:par>
                        <p:par>
                          <p:cTn id="144" fill="hold">
                            <p:stCondLst>
                              <p:cond delay="2000"/>
                            </p:stCondLst>
                            <p:childTnLst>
                              <p:par>
                                <p:cTn id="145" presetID="10" presetClass="entr" presetSubtype="0" fill="hold" nodeType="after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500"/>
                                        <p:tgtEl>
                                          <p:spTgt spid="39"/>
                                        </p:tgtEl>
                                      </p:cBhvr>
                                    </p:animEffect>
                                  </p:childTnLst>
                                </p:cTn>
                              </p:par>
                              <p:par>
                                <p:cTn id="148" presetID="10" presetClass="entr" presetSubtype="0" fill="hold" nodeType="withEffect">
                                  <p:stCondLst>
                                    <p:cond delay="0"/>
                                  </p:stCondLst>
                                  <p:childTnLst>
                                    <p:set>
                                      <p:cBhvr>
                                        <p:cTn id="149" dur="1" fill="hold">
                                          <p:stCondLst>
                                            <p:cond delay="0"/>
                                          </p:stCondLst>
                                        </p:cTn>
                                        <p:tgtEl>
                                          <p:spTgt spid="47"/>
                                        </p:tgtEl>
                                        <p:attrNameLst>
                                          <p:attrName>style.visibility</p:attrName>
                                        </p:attrNameLst>
                                      </p:cBhvr>
                                      <p:to>
                                        <p:strVal val="visible"/>
                                      </p:to>
                                    </p:set>
                                    <p:animEffect transition="in" filter="fade">
                                      <p:cBhvr>
                                        <p:cTn id="150" dur="500"/>
                                        <p:tgtEl>
                                          <p:spTgt spid="47"/>
                                        </p:tgtEl>
                                      </p:cBhvr>
                                    </p:animEffect>
                                  </p:childTnLst>
                                </p:cTn>
                              </p:par>
                              <p:par>
                                <p:cTn id="151" presetID="10" presetClass="entr" presetSubtype="0" fill="hold" nodeType="withEffect">
                                  <p:stCondLst>
                                    <p:cond delay="0"/>
                                  </p:stCondLst>
                                  <p:childTnLst>
                                    <p:set>
                                      <p:cBhvr>
                                        <p:cTn id="152" dur="1" fill="hold">
                                          <p:stCondLst>
                                            <p:cond delay="0"/>
                                          </p:stCondLst>
                                        </p:cTn>
                                        <p:tgtEl>
                                          <p:spTgt spid="51"/>
                                        </p:tgtEl>
                                        <p:attrNameLst>
                                          <p:attrName>style.visibility</p:attrName>
                                        </p:attrNameLst>
                                      </p:cBhvr>
                                      <p:to>
                                        <p:strVal val="visible"/>
                                      </p:to>
                                    </p:set>
                                    <p:animEffect transition="in" filter="fade">
                                      <p:cBhvr>
                                        <p:cTn id="153" dur="500"/>
                                        <p:tgtEl>
                                          <p:spTgt spid="51"/>
                                        </p:tgtEl>
                                      </p:cBhvr>
                                    </p:animEffect>
                                  </p:childTnLst>
                                </p:cTn>
                              </p:par>
                              <p:par>
                                <p:cTn id="154" presetID="10" presetClass="entr" presetSubtype="0" fill="hold" nodeType="withEffect">
                                  <p:stCondLst>
                                    <p:cond delay="0"/>
                                  </p:stCondLst>
                                  <p:childTnLst>
                                    <p:set>
                                      <p:cBhvr>
                                        <p:cTn id="155" dur="1" fill="hold">
                                          <p:stCondLst>
                                            <p:cond delay="0"/>
                                          </p:stCondLst>
                                        </p:cTn>
                                        <p:tgtEl>
                                          <p:spTgt spid="55"/>
                                        </p:tgtEl>
                                        <p:attrNameLst>
                                          <p:attrName>style.visibility</p:attrName>
                                        </p:attrNameLst>
                                      </p:cBhvr>
                                      <p:to>
                                        <p:strVal val="visible"/>
                                      </p:to>
                                    </p:set>
                                    <p:animEffect transition="in" filter="fade">
                                      <p:cBhvr>
                                        <p:cTn id="156" dur="500"/>
                                        <p:tgtEl>
                                          <p:spTgt spid="55"/>
                                        </p:tgtEl>
                                      </p:cBhvr>
                                    </p:animEffect>
                                  </p:childTnLst>
                                </p:cTn>
                              </p:par>
                              <p:par>
                                <p:cTn id="157" presetID="10" presetClass="entr" presetSubtype="0" fill="hold" nodeType="withEffect">
                                  <p:stCondLst>
                                    <p:cond delay="0"/>
                                  </p:stCondLst>
                                  <p:childTnLst>
                                    <p:set>
                                      <p:cBhvr>
                                        <p:cTn id="158" dur="1" fill="hold">
                                          <p:stCondLst>
                                            <p:cond delay="0"/>
                                          </p:stCondLst>
                                        </p:cTn>
                                        <p:tgtEl>
                                          <p:spTgt spid="59"/>
                                        </p:tgtEl>
                                        <p:attrNameLst>
                                          <p:attrName>style.visibility</p:attrName>
                                        </p:attrNameLst>
                                      </p:cBhvr>
                                      <p:to>
                                        <p:strVal val="visible"/>
                                      </p:to>
                                    </p:set>
                                    <p:animEffect transition="in" filter="fade">
                                      <p:cBhvr>
                                        <p:cTn id="159" dur="500"/>
                                        <p:tgtEl>
                                          <p:spTgt spid="59"/>
                                        </p:tgtEl>
                                      </p:cBhvr>
                                    </p:animEffect>
                                  </p:childTnLst>
                                </p:cTn>
                              </p:par>
                              <p:par>
                                <p:cTn id="160" presetID="10" presetClass="exit" presetSubtype="0" fill="hold" nodeType="withEffect">
                                  <p:stCondLst>
                                    <p:cond delay="0"/>
                                  </p:stCondLst>
                                  <p:childTnLst>
                                    <p:animEffect transition="out" filter="fade">
                                      <p:cBhvr>
                                        <p:cTn id="161" dur="500"/>
                                        <p:tgtEl>
                                          <p:spTgt spid="39"/>
                                        </p:tgtEl>
                                      </p:cBhvr>
                                    </p:animEffect>
                                    <p:set>
                                      <p:cBhvr>
                                        <p:cTn id="162" dur="1" fill="hold">
                                          <p:stCondLst>
                                            <p:cond delay="499"/>
                                          </p:stCondLst>
                                        </p:cTn>
                                        <p:tgtEl>
                                          <p:spTgt spid="39"/>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47"/>
                                        </p:tgtEl>
                                      </p:cBhvr>
                                    </p:animEffect>
                                    <p:set>
                                      <p:cBhvr>
                                        <p:cTn id="165" dur="1" fill="hold">
                                          <p:stCondLst>
                                            <p:cond delay="499"/>
                                          </p:stCondLst>
                                        </p:cTn>
                                        <p:tgtEl>
                                          <p:spTgt spid="47"/>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51"/>
                                        </p:tgtEl>
                                      </p:cBhvr>
                                    </p:animEffect>
                                    <p:set>
                                      <p:cBhvr>
                                        <p:cTn id="168" dur="1" fill="hold">
                                          <p:stCondLst>
                                            <p:cond delay="499"/>
                                          </p:stCondLst>
                                        </p:cTn>
                                        <p:tgtEl>
                                          <p:spTgt spid="51"/>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55"/>
                                        </p:tgtEl>
                                      </p:cBhvr>
                                    </p:animEffect>
                                    <p:set>
                                      <p:cBhvr>
                                        <p:cTn id="171" dur="1" fill="hold">
                                          <p:stCondLst>
                                            <p:cond delay="499"/>
                                          </p:stCondLst>
                                        </p:cTn>
                                        <p:tgtEl>
                                          <p:spTgt spid="55"/>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59"/>
                                        </p:tgtEl>
                                      </p:cBhvr>
                                    </p:animEffect>
                                    <p:set>
                                      <p:cBhvr>
                                        <p:cTn id="174" dur="1" fill="hold">
                                          <p:stCondLst>
                                            <p:cond delay="499"/>
                                          </p:stCondLst>
                                        </p:cTn>
                                        <p:tgtEl>
                                          <p:spTgt spid="59"/>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60"/>
                                        </p:tgtEl>
                                        <p:attrNameLst>
                                          <p:attrName>style.visibility</p:attrName>
                                        </p:attrNameLst>
                                      </p:cBhvr>
                                      <p:to>
                                        <p:strVal val="visible"/>
                                      </p:to>
                                    </p:set>
                                    <p:animEffect transition="in" filter="fade">
                                      <p:cBhvr>
                                        <p:cTn id="17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65CE0-3E7B-48D1-829E-0B435F9D1BA6}"/>
              </a:ext>
            </a:extLst>
          </p:cNvPr>
          <p:cNvSpPr>
            <a:spLocks noGrp="1"/>
          </p:cNvSpPr>
          <p:nvPr>
            <p:ph type="body" sz="quarter" idx="11"/>
          </p:nvPr>
        </p:nvSpPr>
        <p:spPr/>
        <p:txBody>
          <a:bodyPr/>
          <a:lstStyle/>
          <a:p>
            <a:pPr marL="0" indent="0">
              <a:tabLst>
                <a:tab pos="2243138" algn="l"/>
              </a:tabLst>
            </a:pPr>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1:1</a:t>
            </a:r>
          </a:p>
        </p:txBody>
      </p:sp>
      <p:pic>
        <p:nvPicPr>
          <p:cNvPr id="6" name="Picture 5">
            <a:extLst>
              <a:ext uri="{FF2B5EF4-FFF2-40B4-BE49-F238E27FC236}">
                <a16:creationId xmlns:a16="http://schemas.microsoft.com/office/drawing/2014/main" id="{FBAE540F-A4F3-4AA4-8FAB-B9D72AB9D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644" y="2013139"/>
            <a:ext cx="527469" cy="527469"/>
          </a:xfrm>
          <a:prstGeom prst="rect">
            <a:avLst/>
          </a:prstGeom>
        </p:spPr>
      </p:pic>
      <p:pic>
        <p:nvPicPr>
          <p:cNvPr id="7" name="Picture 6">
            <a:extLst>
              <a:ext uri="{FF2B5EF4-FFF2-40B4-BE49-F238E27FC236}">
                <a16:creationId xmlns:a16="http://schemas.microsoft.com/office/drawing/2014/main" id="{F9B03FBF-B8B7-4DDD-98F4-9B723FA62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730" y="2013139"/>
            <a:ext cx="527469" cy="527469"/>
          </a:xfrm>
          <a:prstGeom prst="rect">
            <a:avLst/>
          </a:prstGeom>
        </p:spPr>
      </p:pic>
      <p:pic>
        <p:nvPicPr>
          <p:cNvPr id="8" name="Picture 7">
            <a:extLst>
              <a:ext uri="{FF2B5EF4-FFF2-40B4-BE49-F238E27FC236}">
                <a16:creationId xmlns:a16="http://schemas.microsoft.com/office/drawing/2014/main" id="{00546E26-B962-4A84-8B21-6BE1DA52F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816" y="2013138"/>
            <a:ext cx="527469" cy="527469"/>
          </a:xfrm>
          <a:prstGeom prst="rect">
            <a:avLst/>
          </a:prstGeom>
        </p:spPr>
      </p:pic>
      <p:sp>
        <p:nvSpPr>
          <p:cNvPr id="11" name="Rectangle: Rounded Corners 10">
            <a:extLst>
              <a:ext uri="{FF2B5EF4-FFF2-40B4-BE49-F238E27FC236}">
                <a16:creationId xmlns:a16="http://schemas.microsoft.com/office/drawing/2014/main" id="{8B11AD4D-5DA4-477C-9CFE-3FB763A9DEA3}"/>
              </a:ext>
            </a:extLst>
          </p:cNvPr>
          <p:cNvSpPr>
            <a:spLocks noChangeArrowheads="1"/>
          </p:cNvSpPr>
          <p:nvPr/>
        </p:nvSpPr>
        <p:spPr bwMode="auto">
          <a:xfrm rot="5400000">
            <a:off x="3464133" y="1157601"/>
            <a:ext cx="661877" cy="2259434"/>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12" name="Rectangle: Rounded Corners 11">
            <a:extLst>
              <a:ext uri="{FF2B5EF4-FFF2-40B4-BE49-F238E27FC236}">
                <a16:creationId xmlns:a16="http://schemas.microsoft.com/office/drawing/2014/main" id="{C50E3D7F-530C-4592-8187-8C64DA00C709}"/>
              </a:ext>
            </a:extLst>
          </p:cNvPr>
          <p:cNvSpPr>
            <a:spLocks noChangeArrowheads="1"/>
          </p:cNvSpPr>
          <p:nvPr/>
        </p:nvSpPr>
        <p:spPr bwMode="auto">
          <a:xfrm rot="5400000">
            <a:off x="3464133" y="1939769"/>
            <a:ext cx="661877" cy="2259434"/>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pic>
        <p:nvPicPr>
          <p:cNvPr id="13" name="Picture 12">
            <a:extLst>
              <a:ext uri="{FF2B5EF4-FFF2-40B4-BE49-F238E27FC236}">
                <a16:creationId xmlns:a16="http://schemas.microsoft.com/office/drawing/2014/main" id="{DDFBC3FA-E276-4F5C-A6F5-6DB48B87E1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000" y="1955167"/>
            <a:ext cx="3449948" cy="1479736"/>
          </a:xfrm>
          <a:prstGeom prst="rect">
            <a:avLst/>
          </a:prstGeom>
        </p:spPr>
      </p:pic>
      <p:pic>
        <p:nvPicPr>
          <p:cNvPr id="15" name="Picture 14">
            <a:extLst>
              <a:ext uri="{FF2B5EF4-FFF2-40B4-BE49-F238E27FC236}">
                <a16:creationId xmlns:a16="http://schemas.microsoft.com/office/drawing/2014/main" id="{B5CEA664-562D-489A-92D0-CC2BFA1A76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000" y="1955168"/>
            <a:ext cx="3449948" cy="752865"/>
          </a:xfrm>
          <a:prstGeom prst="rect">
            <a:avLst/>
          </a:prstGeom>
        </p:spPr>
      </p:pic>
      <p:sp>
        <p:nvSpPr>
          <p:cNvPr id="28" name="Rectangle 27">
            <a:extLst>
              <a:ext uri="{FF2B5EF4-FFF2-40B4-BE49-F238E27FC236}">
                <a16:creationId xmlns:a16="http://schemas.microsoft.com/office/drawing/2014/main" id="{8BFBF101-B2F7-4586-A146-6F80311487DA}"/>
              </a:ext>
            </a:extLst>
          </p:cNvPr>
          <p:cNvSpPr/>
          <p:nvPr/>
        </p:nvSpPr>
        <p:spPr>
          <a:xfrm>
            <a:off x="5468264" y="3927249"/>
            <a:ext cx="1444626"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6 = 3 + 3</a:t>
            </a:r>
            <a:endParaRPr lang="en-GB" sz="2400" dirty="0">
              <a:solidFill>
                <a:srgbClr val="000000"/>
              </a:solidFill>
              <a:latin typeface="Myriad Pro" panose="020B0503030403020204" pitchFamily="34" charset="0"/>
            </a:endParaRPr>
          </a:p>
        </p:txBody>
      </p:sp>
      <p:sp>
        <p:nvSpPr>
          <p:cNvPr id="29" name="Rectangle 28">
            <a:extLst>
              <a:ext uri="{FF2B5EF4-FFF2-40B4-BE49-F238E27FC236}">
                <a16:creationId xmlns:a16="http://schemas.microsoft.com/office/drawing/2014/main" id="{8271E007-7B90-4F2C-B39C-CEFCB00647E1}"/>
              </a:ext>
            </a:extLst>
          </p:cNvPr>
          <p:cNvSpPr/>
          <p:nvPr/>
        </p:nvSpPr>
        <p:spPr>
          <a:xfrm>
            <a:off x="5468264" y="4503313"/>
            <a:ext cx="138852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6 = 2 × 3</a:t>
            </a:r>
            <a:endParaRPr lang="en-GB" sz="2400" dirty="0">
              <a:solidFill>
                <a:srgbClr val="000000"/>
              </a:solidFill>
              <a:latin typeface="Myriad Pro" panose="020B0503030403020204" pitchFamily="34" charset="0"/>
            </a:endParaRPr>
          </a:p>
        </p:txBody>
      </p:sp>
      <p:sp>
        <p:nvSpPr>
          <p:cNvPr id="30" name="Rectangle 29">
            <a:extLst>
              <a:ext uri="{FF2B5EF4-FFF2-40B4-BE49-F238E27FC236}">
                <a16:creationId xmlns:a16="http://schemas.microsoft.com/office/drawing/2014/main" id="{B330429F-A60D-4A82-9476-530B94ABD828}"/>
              </a:ext>
            </a:extLst>
          </p:cNvPr>
          <p:cNvSpPr/>
          <p:nvPr/>
        </p:nvSpPr>
        <p:spPr>
          <a:xfrm>
            <a:off x="5468264" y="5079377"/>
            <a:ext cx="138852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6 = 3 × 2</a:t>
            </a:r>
            <a:endParaRPr lang="en-GB" sz="2400" dirty="0">
              <a:solidFill>
                <a:srgbClr val="000000"/>
              </a:solidFill>
              <a:latin typeface="Myriad Pro" panose="020B0503030403020204" pitchFamily="34" charset="0"/>
            </a:endParaRPr>
          </a:p>
        </p:txBody>
      </p:sp>
      <p:pic>
        <p:nvPicPr>
          <p:cNvPr id="31" name="Picture 30">
            <a:extLst>
              <a:ext uri="{FF2B5EF4-FFF2-40B4-BE49-F238E27FC236}">
                <a16:creationId xmlns:a16="http://schemas.microsoft.com/office/drawing/2014/main" id="{CA12A5D7-3B7C-4D63-888B-9BDA91173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005" y="2013139"/>
            <a:ext cx="527469" cy="527469"/>
          </a:xfrm>
          <a:prstGeom prst="rect">
            <a:avLst/>
          </a:prstGeom>
        </p:spPr>
      </p:pic>
      <p:pic>
        <p:nvPicPr>
          <p:cNvPr id="32" name="Picture 31">
            <a:extLst>
              <a:ext uri="{FF2B5EF4-FFF2-40B4-BE49-F238E27FC236}">
                <a16:creationId xmlns:a16="http://schemas.microsoft.com/office/drawing/2014/main" id="{A1ADE6B3-483C-4BF8-8177-48FED83B8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641" y="2013138"/>
            <a:ext cx="527469" cy="527469"/>
          </a:xfrm>
          <a:prstGeom prst="rect">
            <a:avLst/>
          </a:prstGeom>
        </p:spPr>
      </p:pic>
      <p:pic>
        <p:nvPicPr>
          <p:cNvPr id="33" name="Picture 32">
            <a:extLst>
              <a:ext uri="{FF2B5EF4-FFF2-40B4-BE49-F238E27FC236}">
                <a16:creationId xmlns:a16="http://schemas.microsoft.com/office/drawing/2014/main" id="{44DEEB9C-CD0E-4FCA-AFD5-1321E66BD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019" y="2013137"/>
            <a:ext cx="527469" cy="527469"/>
          </a:xfrm>
          <a:prstGeom prst="rect">
            <a:avLst/>
          </a:prstGeom>
        </p:spPr>
      </p:pic>
    </p:spTree>
    <p:extLst>
      <p:ext uri="{BB962C8B-B14F-4D97-AF65-F5344CB8AC3E}">
        <p14:creationId xmlns:p14="http://schemas.microsoft.com/office/powerpoint/2010/main" val="230707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2.96296E-6 L 0.06992 0.11551 " pathEditMode="relative" rAng="0" ptsTypes="AA">
                                      <p:cBhvr>
                                        <p:cTn id="6" dur="2000" fill="hold"/>
                                        <p:tgtEl>
                                          <p:spTgt spid="31"/>
                                        </p:tgtEl>
                                        <p:attrNameLst>
                                          <p:attrName>ppt_x</p:attrName>
                                          <p:attrName>ppt_y</p:attrName>
                                        </p:attrNameLst>
                                      </p:cBhvr>
                                      <p:rCtr x="3607" y="5833"/>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4.58333E-6 1.85185E-6 L -0.13047 0.11551 " pathEditMode="relative" rAng="0" ptsTypes="AA">
                                      <p:cBhvr>
                                        <p:cTn id="9" dur="2000" fill="hold"/>
                                        <p:tgtEl>
                                          <p:spTgt spid="32"/>
                                        </p:tgtEl>
                                        <p:attrNameLst>
                                          <p:attrName>ppt_x</p:attrName>
                                          <p:attrName>ppt_y</p:attrName>
                                        </p:attrNameLst>
                                      </p:cBhvr>
                                      <p:rCtr x="-6471" y="6204"/>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8.33333E-7 1.85185E-6 L -0.13346 0.11551 " pathEditMode="relative" rAng="0" ptsTypes="AA">
                                      <p:cBhvr>
                                        <p:cTn id="12" dur="2000" fill="hold"/>
                                        <p:tgtEl>
                                          <p:spTgt spid="33"/>
                                        </p:tgtEl>
                                        <p:attrNameLst>
                                          <p:attrName>ppt_x</p:attrName>
                                          <p:attrName>ppt_y</p:attrName>
                                        </p:attrNameLst>
                                      </p:cBhvr>
                                      <p:rCtr x="-6914" y="6204"/>
                                    </p:animMotion>
                                  </p:childTnLst>
                                </p:cTn>
                              </p:par>
                            </p:childTnLst>
                          </p:cTn>
                        </p:par>
                        <p:par>
                          <p:cTn id="13" fill="hold">
                            <p:stCondLst>
                              <p:cond delay="6000"/>
                            </p:stCondLst>
                            <p:childTnLst>
                              <p:par>
                                <p:cTn id="14" presetID="10" presetClass="entr" presetSubtype="0" fill="hold" grpId="0" nodeType="afterEffect">
                                  <p:stCondLst>
                                    <p:cond delay="2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6750"/>
                            </p:stCondLst>
                            <p:childTnLst>
                              <p:par>
                                <p:cTn id="18" presetID="10" presetClass="entr" presetSubtype="0" fill="hold" grpId="0" nodeType="afterEffect">
                                  <p:stCondLst>
                                    <p:cond delay="25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8" grpId="0"/>
      <p:bldP spid="29" grpId="0"/>
      <p:bldP spid="3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6</a:t>
            </a:r>
            <a:r>
              <a:rPr lang="en-GB" sz="2400" b="1" i="0" u="none" strike="noStrike" dirty="0">
                <a:effectLst/>
              </a:rPr>
              <a:t>, Learning Outcome 11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52495709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solve a variety of division problems, explaining their understanding</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1280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6, Learning Outcome 11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541775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3:10</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37-39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187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6AC714-74AE-4221-AFAC-22C78517F23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3:10</a:t>
            </a:r>
          </a:p>
        </p:txBody>
      </p:sp>
      <p:graphicFrame>
        <p:nvGraphicFramePr>
          <p:cNvPr id="7" name="Table 6">
            <a:extLst>
              <a:ext uri="{FF2B5EF4-FFF2-40B4-BE49-F238E27FC236}">
                <a16:creationId xmlns:a16="http://schemas.microsoft.com/office/drawing/2014/main" id="{3B5F9AF0-2F43-45B4-ABCB-15AA72FBE529}"/>
              </a:ext>
            </a:extLst>
          </p:cNvPr>
          <p:cNvGraphicFramePr>
            <a:graphicFrameLocks noGrp="1"/>
          </p:cNvGraphicFramePr>
          <p:nvPr/>
        </p:nvGraphicFramePr>
        <p:xfrm>
          <a:off x="1643746" y="3573016"/>
          <a:ext cx="8916750" cy="2880320"/>
        </p:xfrm>
        <a:graphic>
          <a:graphicData uri="http://schemas.openxmlformats.org/drawingml/2006/table">
            <a:tbl>
              <a:tblPr firstRow="1" firstCol="1" bandRow="1">
                <a:tableStyleId>{5C22544A-7EE6-4342-B048-85BDC9FD1C3A}</a:tableStyleId>
              </a:tblPr>
              <a:tblGrid>
                <a:gridCol w="4493314">
                  <a:extLst>
                    <a:ext uri="{9D8B030D-6E8A-4147-A177-3AD203B41FA5}">
                      <a16:colId xmlns:a16="http://schemas.microsoft.com/office/drawing/2014/main" val="183247587"/>
                    </a:ext>
                  </a:extLst>
                </a:gridCol>
                <a:gridCol w="4423436">
                  <a:extLst>
                    <a:ext uri="{9D8B030D-6E8A-4147-A177-3AD203B41FA5}">
                      <a16:colId xmlns:a16="http://schemas.microsoft.com/office/drawing/2014/main" val="3435677301"/>
                    </a:ext>
                  </a:extLst>
                </a:gridCol>
              </a:tblGrid>
              <a:tr h="455494">
                <a:tc>
                  <a:txBody>
                    <a:bodyPr/>
                    <a:lstStyle/>
                    <a:p>
                      <a:pPr>
                        <a:lnSpc>
                          <a:spcPct val="107000"/>
                        </a:lnSpc>
                        <a:spcAft>
                          <a:spcPts val="0"/>
                        </a:spcAft>
                      </a:pPr>
                      <a:r>
                        <a:rPr lang="en-GB" sz="2400" b="1" dirty="0">
                          <a:solidFill>
                            <a:schemeClr val="tx1"/>
                          </a:solidFill>
                          <a:effectLst/>
                          <a:latin typeface="Myriad Pro" panose="020B0503030403020204" pitchFamily="34" charset="0"/>
                        </a:rPr>
                        <a:t>Skip count in 10s</a:t>
                      </a:r>
                      <a:endParaRPr lang="en-GB" sz="2400" b="1"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1" dirty="0">
                          <a:solidFill>
                            <a:schemeClr val="tx1"/>
                          </a:solidFill>
                          <a:effectLst/>
                          <a:latin typeface="Myriad Pro" panose="020B0503030403020204" pitchFamily="34" charset="0"/>
                        </a:rPr>
                        <a:t>Skip count in 5s</a:t>
                      </a:r>
                      <a:endParaRPr lang="en-GB" sz="2400" b="1"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0197137"/>
                  </a:ext>
                </a:extLst>
              </a:tr>
              <a:tr h="2424826">
                <a:tc>
                  <a:txBody>
                    <a:bodyPr/>
                    <a:lstStyle/>
                    <a:p>
                      <a:pPr>
                        <a:lnSpc>
                          <a:spcPct val="107000"/>
                        </a:lnSpc>
                        <a:spcAft>
                          <a:spcPts val="0"/>
                        </a:spcAft>
                      </a:pPr>
                      <a:r>
                        <a:rPr lang="en-GB" sz="1100" dirty="0">
                          <a:solidFill>
                            <a:schemeClr val="tx1"/>
                          </a:solidFill>
                          <a:effectLst/>
                          <a:latin typeface="Myriad Pro" panose="020B0503030403020204" pitchFamily="34" charset="0"/>
                        </a:rPr>
                        <a:t> </a:t>
                      </a: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100" dirty="0">
                          <a:solidFill>
                            <a:schemeClr val="tx1"/>
                          </a:solidFill>
                          <a:effectLst/>
                          <a:latin typeface="Myriad Pro" panose="020B0503030403020204" pitchFamily="34" charset="0"/>
                        </a:rPr>
                        <a:t> </a:t>
                      </a: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18471"/>
                  </a:ext>
                </a:extLst>
              </a:tr>
            </a:tbl>
          </a:graphicData>
        </a:graphic>
      </p:graphicFrame>
      <p:sp>
        <p:nvSpPr>
          <p:cNvPr id="12" name="Rectangle 11">
            <a:extLst>
              <a:ext uri="{FF2B5EF4-FFF2-40B4-BE49-F238E27FC236}">
                <a16:creationId xmlns:a16="http://schemas.microsoft.com/office/drawing/2014/main" id="{1EEB26C3-DE00-43F6-A9CC-2FF81ADC7A29}"/>
              </a:ext>
            </a:extLst>
          </p:cNvPr>
          <p:cNvSpPr/>
          <p:nvPr/>
        </p:nvSpPr>
        <p:spPr>
          <a:xfrm>
            <a:off x="6240017" y="1828941"/>
            <a:ext cx="4191147" cy="853632"/>
          </a:xfrm>
          <a:prstGeom prst="rect">
            <a:avLst/>
          </a:prstGeom>
        </p:spPr>
        <p:txBody>
          <a:bodyPr wrap="none">
            <a:spAutoFit/>
          </a:bodyPr>
          <a:lstStyle/>
          <a:p>
            <a:pPr eaLnBrk="0" fontAlgn="base" hangingPunct="0">
              <a:lnSpc>
                <a:spcPct val="107000"/>
              </a:lnSpc>
              <a:spcBef>
                <a:spcPct val="0"/>
              </a:spcBef>
              <a:spcAft>
                <a:spcPts val="800"/>
              </a:spcAft>
            </a:pPr>
            <a:r>
              <a:rPr lang="en-GB" sz="2400" b="1"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D.</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a:t>
            </a: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40 flowers in bunches of 5.</a:t>
            </a:r>
            <a:b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b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How many bunches?</a:t>
            </a:r>
            <a:endPar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B12C109B-8D38-4C80-9CF1-C78C23F33E30}"/>
              </a:ext>
            </a:extLst>
          </p:cNvPr>
          <p:cNvSpPr/>
          <p:nvPr/>
        </p:nvSpPr>
        <p:spPr>
          <a:xfrm>
            <a:off x="6240016" y="967353"/>
            <a:ext cx="4163256" cy="853632"/>
          </a:xfrm>
          <a:prstGeom prst="rect">
            <a:avLst/>
          </a:prstGeom>
        </p:spPr>
        <p:txBody>
          <a:bodyPr wrap="none">
            <a:spAutoFit/>
          </a:bodyPr>
          <a:lstStyle/>
          <a:p>
            <a:pPr eaLnBrk="0" fontAlgn="base" hangingPunct="0">
              <a:lnSpc>
                <a:spcPct val="107000"/>
              </a:lnSpc>
              <a:spcBef>
                <a:spcPct val="0"/>
              </a:spcBef>
              <a:spcAft>
                <a:spcPts val="800"/>
              </a:spcAft>
            </a:pPr>
            <a:r>
              <a:rPr lang="en-GB" sz="2400" b="1"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C.</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a:t>
            </a: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10 children share 30 pens. </a:t>
            </a:r>
            <a:b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b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How many pens each?</a:t>
            </a:r>
            <a:endPar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05CE2F2-80A9-4CC1-BA8C-C7C99F31F355}"/>
              </a:ext>
            </a:extLst>
          </p:cNvPr>
          <p:cNvSpPr/>
          <p:nvPr/>
        </p:nvSpPr>
        <p:spPr>
          <a:xfrm>
            <a:off x="1802357" y="967353"/>
            <a:ext cx="3774816" cy="853632"/>
          </a:xfrm>
          <a:prstGeom prst="rect">
            <a:avLst/>
          </a:prstGeom>
        </p:spPr>
        <p:txBody>
          <a:bodyPr wrap="none">
            <a:spAutoFit/>
          </a:bodyPr>
          <a:lstStyle/>
          <a:p>
            <a:pPr eaLnBrk="0" fontAlgn="base" hangingPunct="0">
              <a:lnSpc>
                <a:spcPct val="107000"/>
              </a:lnSpc>
              <a:spcBef>
                <a:spcPct val="0"/>
              </a:spcBef>
              <a:spcAft>
                <a:spcPts val="800"/>
              </a:spcAft>
            </a:pPr>
            <a:r>
              <a:rPr lang="en-GB" sz="2400" b="1"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A.</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a:t>
            </a: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40 eggs in boxes of 10. </a:t>
            </a:r>
            <a:b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b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How many boxes?</a:t>
            </a:r>
            <a:endPar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D27668B-519B-4945-A567-484CED83C88C}"/>
              </a:ext>
            </a:extLst>
          </p:cNvPr>
          <p:cNvSpPr/>
          <p:nvPr/>
        </p:nvSpPr>
        <p:spPr>
          <a:xfrm>
            <a:off x="1802358" y="1828941"/>
            <a:ext cx="4479047" cy="853632"/>
          </a:xfrm>
          <a:prstGeom prst="rect">
            <a:avLst/>
          </a:prstGeom>
        </p:spPr>
        <p:txBody>
          <a:bodyPr wrap="none">
            <a:spAutoFit/>
          </a:bodyPr>
          <a:lstStyle/>
          <a:p>
            <a:pPr eaLnBrk="0" fontAlgn="base" hangingPunct="0">
              <a:lnSpc>
                <a:spcPct val="107000"/>
              </a:lnSpc>
              <a:spcBef>
                <a:spcPct val="0"/>
              </a:spcBef>
              <a:spcAft>
                <a:spcPts val="800"/>
              </a:spcAft>
            </a:pPr>
            <a:r>
              <a:rPr lang="en-GB" sz="2400" b="1"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B.</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a:t>
            </a: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30 biscuits shared between </a:t>
            </a:r>
            <a:b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b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5 bags. How many in each bag?</a:t>
            </a:r>
            <a:endPar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15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3.7037E-6 L -0.01041 0.45371 " pathEditMode="relative" rAng="0" ptsTypes="AA">
                                      <p:cBhvr>
                                        <p:cTn id="6" dur="2000" fill="hold"/>
                                        <p:tgtEl>
                                          <p:spTgt spid="14"/>
                                        </p:tgtEl>
                                        <p:attrNameLst>
                                          <p:attrName>ppt_x</p:attrName>
                                          <p:attrName>ppt_y</p:attrName>
                                        </p:attrNameLst>
                                      </p:cBhvr>
                                      <p:rCtr x="-521" y="2268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54167E-6 -4.81481E-6 L 0.35378 0.33078 " pathEditMode="relative" rAng="0" ptsTypes="AA">
                                      <p:cBhvr>
                                        <p:cTn id="10" dur="2000" fill="hold"/>
                                        <p:tgtEl>
                                          <p:spTgt spid="15"/>
                                        </p:tgtEl>
                                        <p:attrNameLst>
                                          <p:attrName>ppt_x</p:attrName>
                                          <p:attrName>ppt_y</p:attrName>
                                        </p:attrNameLst>
                                      </p:cBhvr>
                                      <p:rCtr x="17188" y="1724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08333E-6 7.40741E-7 L -0.37357 0.59306 " pathEditMode="relative" rAng="0" ptsTypes="AA">
                                      <p:cBhvr>
                                        <p:cTn id="14" dur="2000" fill="hold"/>
                                        <p:tgtEl>
                                          <p:spTgt spid="13"/>
                                        </p:tgtEl>
                                        <p:attrNameLst>
                                          <p:attrName>ppt_x</p:attrName>
                                          <p:attrName>ppt_y</p:attrName>
                                        </p:attrNameLst>
                                      </p:cBhvr>
                                      <p:rCtr x="-18372" y="2872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44444E-6 1.85185E-6 L -0.01007 0.46458 " pathEditMode="relative" rAng="0" ptsTypes="AA">
                                      <p:cBhvr>
                                        <p:cTn id="18" dur="2000" fill="hold"/>
                                        <p:tgtEl>
                                          <p:spTgt spid="12"/>
                                        </p:tgtEl>
                                        <p:attrNameLst>
                                          <p:attrName>ppt_x</p:attrName>
                                          <p:attrName>ppt_y</p:attrName>
                                        </p:attrNameLst>
                                      </p:cBhvr>
                                      <p:rCtr x="-503" y="23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9166A6-4689-4B36-8F43-7F7E8F5AD519}"/>
              </a:ext>
            </a:extLst>
          </p:cNvPr>
          <p:cNvSpPr/>
          <p:nvPr/>
        </p:nvSpPr>
        <p:spPr>
          <a:xfrm>
            <a:off x="2205771" y="5085185"/>
            <a:ext cx="3094053" cy="1200329"/>
          </a:xfrm>
          <a:prstGeom prst="rect">
            <a:avLst/>
          </a:prstGeom>
          <a:ln w="12700">
            <a:solidFill>
              <a:schemeClr val="tx1"/>
            </a:solidFill>
          </a:ln>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rPr>
              <a:t>50 eggs are grouped </a:t>
            </a:r>
            <a:br>
              <a:rPr lang="en-US" sz="2400" dirty="0">
                <a:solidFill>
                  <a:srgbClr val="000000"/>
                </a:solidFill>
                <a:latin typeface="Myriad Pro" panose="020B0503030403020204" pitchFamily="34" charset="0"/>
              </a:rPr>
            </a:br>
            <a:r>
              <a:rPr lang="en-US" sz="2400" dirty="0">
                <a:solidFill>
                  <a:srgbClr val="000000"/>
                </a:solidFill>
                <a:latin typeface="Myriad Pro" panose="020B0503030403020204" pitchFamily="34" charset="0"/>
              </a:rPr>
              <a:t>into boxes of 5.</a:t>
            </a:r>
            <a:r>
              <a:rPr lang="en-GB" sz="2400" dirty="0">
                <a:solidFill>
                  <a:srgbClr val="000000"/>
                </a:solidFill>
                <a:latin typeface="Myriad Pro" panose="020B0503030403020204" pitchFamily="34" charset="0"/>
              </a:rPr>
              <a:t> </a:t>
            </a:r>
            <a:br>
              <a:rPr lang="en-GB" sz="2400" dirty="0">
                <a:solidFill>
                  <a:srgbClr val="000000"/>
                </a:solidFill>
                <a:latin typeface="Myriad Pro" panose="020B0503030403020204" pitchFamily="34" charset="0"/>
              </a:rPr>
            </a:b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85980D00-7B2F-4F7F-9502-A0752E6F25D2}"/>
              </a:ext>
            </a:extLst>
          </p:cNvPr>
          <p:cNvSpPr/>
          <p:nvPr/>
        </p:nvSpPr>
        <p:spPr>
          <a:xfrm>
            <a:off x="7469328" y="5086155"/>
            <a:ext cx="2405595" cy="830997"/>
          </a:xfrm>
          <a:prstGeom prst="rect">
            <a:avLst/>
          </a:prstGeom>
          <a:ln w="12700">
            <a:solidFill>
              <a:schemeClr val="tx1"/>
            </a:solidFill>
          </a:ln>
        </p:spPr>
        <p:txBody>
          <a:bodyPr wrap="none">
            <a:spAutoFit/>
          </a:bodyPr>
          <a:lstStyle/>
          <a:p>
            <a:pPr algn="ctr" eaLnBrk="0" fontAlgn="base" hangingPunct="0">
              <a:spcBef>
                <a:spcPct val="0"/>
              </a:spcBef>
              <a:spcAft>
                <a:spcPct val="0"/>
              </a:spcAft>
            </a:pPr>
            <a:r>
              <a:rPr lang="en-GB" sz="2400" dirty="0">
                <a:solidFill>
                  <a:srgbClr val="FFFFFF"/>
                </a:solidFill>
                <a:latin typeface="Myriad Pro" panose="020B0503030403020204" pitchFamily="34" charset="0"/>
              </a:rPr>
              <a:t>10</a:t>
            </a:r>
            <a:r>
              <a:rPr lang="en-GB" sz="2400" dirty="0">
                <a:solidFill>
                  <a:srgbClr val="000000"/>
                </a:solidFill>
                <a:latin typeface="Myriad Pro" panose="020B0503030403020204" pitchFamily="34" charset="0"/>
              </a:rPr>
              <a:t> eggs go into </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rPr>
              <a:t>each box</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DC36C779-D1CA-44B1-8088-47DE0A9C5F57}"/>
              </a:ext>
            </a:extLst>
          </p:cNvPr>
          <p:cNvSpPr/>
          <p:nvPr/>
        </p:nvSpPr>
        <p:spPr>
          <a:xfrm>
            <a:off x="7473798" y="5098086"/>
            <a:ext cx="51809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10</a:t>
            </a:r>
            <a:endParaRPr lang="en-GB" sz="2400" dirty="0">
              <a:solidFill>
                <a:srgbClr val="000000"/>
              </a:solidFill>
              <a:latin typeface="Arial" panose="020B0604020202020204" pitchFamily="34" charset="0"/>
            </a:endParaRPr>
          </a:p>
        </p:txBody>
      </p:sp>
      <p:sp>
        <p:nvSpPr>
          <p:cNvPr id="30" name="Rectangle 29">
            <a:extLst>
              <a:ext uri="{FF2B5EF4-FFF2-40B4-BE49-F238E27FC236}">
                <a16:creationId xmlns:a16="http://schemas.microsoft.com/office/drawing/2014/main" id="{BDB17D9F-4F01-437C-98B4-2E468A8C36F9}"/>
              </a:ext>
            </a:extLst>
          </p:cNvPr>
          <p:cNvSpPr/>
          <p:nvPr/>
        </p:nvSpPr>
        <p:spPr>
          <a:xfrm>
            <a:off x="2024860" y="1304732"/>
            <a:ext cx="3094053" cy="1200329"/>
          </a:xfrm>
          <a:prstGeom prst="rect">
            <a:avLst/>
          </a:prstGeom>
          <a:ln w="12700">
            <a:solidFill>
              <a:schemeClr val="tx1"/>
            </a:solidFill>
          </a:ln>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50 eggs are grouped </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rPr>
              <a:t>into boxes of 10.</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 </a:t>
            </a:r>
          </a:p>
        </p:txBody>
      </p:sp>
      <p:sp>
        <p:nvSpPr>
          <p:cNvPr id="31" name="Rectangle 30">
            <a:extLst>
              <a:ext uri="{FF2B5EF4-FFF2-40B4-BE49-F238E27FC236}">
                <a16:creationId xmlns:a16="http://schemas.microsoft.com/office/drawing/2014/main" id="{4ADDF439-C40D-4AEF-B1CE-D2C87252FD5D}"/>
              </a:ext>
            </a:extLst>
          </p:cNvPr>
          <p:cNvSpPr/>
          <p:nvPr/>
        </p:nvSpPr>
        <p:spPr>
          <a:xfrm>
            <a:off x="4184084" y="2011691"/>
            <a:ext cx="351378"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5</a:t>
            </a:r>
            <a:endParaRPr lang="en-GB" sz="2400" dirty="0">
              <a:solidFill>
                <a:srgbClr val="000000"/>
              </a:solidFill>
              <a:latin typeface="Arial" panose="020B0604020202020204" pitchFamily="34" charset="0"/>
            </a:endParaRPr>
          </a:p>
        </p:txBody>
      </p:sp>
      <p:sp>
        <p:nvSpPr>
          <p:cNvPr id="32" name="Rectangle 31">
            <a:extLst>
              <a:ext uri="{FF2B5EF4-FFF2-40B4-BE49-F238E27FC236}">
                <a16:creationId xmlns:a16="http://schemas.microsoft.com/office/drawing/2014/main" id="{1BF9FF90-A8BC-426B-AA35-7193740ECC5E}"/>
              </a:ext>
            </a:extLst>
          </p:cNvPr>
          <p:cNvSpPr/>
          <p:nvPr/>
        </p:nvSpPr>
        <p:spPr>
          <a:xfrm>
            <a:off x="2516318" y="2007425"/>
            <a:ext cx="2111139" cy="461665"/>
          </a:xfrm>
          <a:prstGeom prst="rect">
            <a:avLst/>
          </a:prstGeom>
        </p:spPr>
        <p:txBody>
          <a:bodyPr wrap="squar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50 ÷ 10   =   </a:t>
            </a:r>
            <a:endParaRPr lang="en-GB" sz="2400" dirty="0">
              <a:solidFill>
                <a:srgbClr val="000000"/>
              </a:solidFill>
              <a:latin typeface="Arial" panose="020B0604020202020204" pitchFamily="34" charset="0"/>
            </a:endParaRPr>
          </a:p>
        </p:txBody>
      </p:sp>
      <p:sp>
        <p:nvSpPr>
          <p:cNvPr id="35" name="Rectangle 34">
            <a:extLst>
              <a:ext uri="{FF2B5EF4-FFF2-40B4-BE49-F238E27FC236}">
                <a16:creationId xmlns:a16="http://schemas.microsoft.com/office/drawing/2014/main" id="{616AAC4E-C758-4485-A1F3-60705C079045}"/>
              </a:ext>
            </a:extLst>
          </p:cNvPr>
          <p:cNvSpPr/>
          <p:nvPr/>
        </p:nvSpPr>
        <p:spPr>
          <a:xfrm>
            <a:off x="2228114" y="2580169"/>
            <a:ext cx="2888931" cy="1200329"/>
          </a:xfrm>
          <a:prstGeom prst="rect">
            <a:avLst/>
          </a:prstGeom>
          <a:ln w="12700">
            <a:solidFill>
              <a:schemeClr val="tx1"/>
            </a:solidFill>
          </a:ln>
        </p:spPr>
        <p:txBody>
          <a:bodyPr wrap="squar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rPr>
              <a:t>50 eggs are shared </a:t>
            </a:r>
            <a:br>
              <a:rPr lang="en-US" sz="2400" dirty="0">
                <a:solidFill>
                  <a:srgbClr val="000000"/>
                </a:solidFill>
                <a:latin typeface="Myriad Pro" panose="020B0503030403020204" pitchFamily="34" charset="0"/>
              </a:rPr>
            </a:br>
            <a:r>
              <a:rPr lang="en-US" sz="2400" dirty="0">
                <a:solidFill>
                  <a:srgbClr val="000000"/>
                </a:solidFill>
                <a:latin typeface="Myriad Pro" panose="020B0503030403020204" pitchFamily="34" charset="0"/>
              </a:rPr>
              <a:t>between 10 boxes.</a:t>
            </a:r>
            <a:r>
              <a:rPr lang="en-GB" sz="2400" dirty="0">
                <a:solidFill>
                  <a:srgbClr val="000000"/>
                </a:solidFill>
                <a:latin typeface="Myriad Pro" panose="020B0503030403020204" pitchFamily="34" charset="0"/>
              </a:rPr>
              <a:t> </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 </a:t>
            </a:r>
          </a:p>
        </p:txBody>
      </p:sp>
      <p:sp>
        <p:nvSpPr>
          <p:cNvPr id="36" name="Rectangle 35">
            <a:extLst>
              <a:ext uri="{FF2B5EF4-FFF2-40B4-BE49-F238E27FC236}">
                <a16:creationId xmlns:a16="http://schemas.microsoft.com/office/drawing/2014/main" id="{11E589FC-CB7E-42B8-9B85-BDD8A7A20D80}"/>
              </a:ext>
            </a:extLst>
          </p:cNvPr>
          <p:cNvSpPr/>
          <p:nvPr/>
        </p:nvSpPr>
        <p:spPr>
          <a:xfrm>
            <a:off x="2919043" y="3285747"/>
            <a:ext cx="1977108" cy="461665"/>
          </a:xfrm>
          <a:prstGeom prst="rect">
            <a:avLst/>
          </a:prstGeom>
        </p:spPr>
        <p:txBody>
          <a:bodyPr wrap="squar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50 ÷ 10 = </a:t>
            </a:r>
            <a:endParaRPr lang="en-GB" sz="2400" dirty="0">
              <a:solidFill>
                <a:srgbClr val="000000"/>
              </a:solidFill>
              <a:latin typeface="Arial" panose="020B0604020202020204" pitchFamily="34" charset="0"/>
            </a:endParaRPr>
          </a:p>
        </p:txBody>
      </p:sp>
      <p:sp>
        <p:nvSpPr>
          <p:cNvPr id="37" name="Rectangle 36">
            <a:extLst>
              <a:ext uri="{FF2B5EF4-FFF2-40B4-BE49-F238E27FC236}">
                <a16:creationId xmlns:a16="http://schemas.microsoft.com/office/drawing/2014/main" id="{23899F5F-52AE-4D63-AAC3-7B1FB7F6C29E}"/>
              </a:ext>
            </a:extLst>
          </p:cNvPr>
          <p:cNvSpPr/>
          <p:nvPr/>
        </p:nvSpPr>
        <p:spPr>
          <a:xfrm>
            <a:off x="4171968" y="3285747"/>
            <a:ext cx="606256"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   5</a:t>
            </a:r>
            <a:endParaRPr lang="en-GB" sz="2400" dirty="0">
              <a:solidFill>
                <a:srgbClr val="000000"/>
              </a:solidFill>
              <a:latin typeface="Arial" panose="020B0604020202020204" pitchFamily="34" charset="0"/>
            </a:endParaRPr>
          </a:p>
        </p:txBody>
      </p:sp>
      <p:sp>
        <p:nvSpPr>
          <p:cNvPr id="38" name="Rectangle 37">
            <a:extLst>
              <a:ext uri="{FF2B5EF4-FFF2-40B4-BE49-F238E27FC236}">
                <a16:creationId xmlns:a16="http://schemas.microsoft.com/office/drawing/2014/main" id="{9E158433-9B41-4ACC-B2EC-6B3EFD90FC8F}"/>
              </a:ext>
            </a:extLst>
          </p:cNvPr>
          <p:cNvSpPr/>
          <p:nvPr/>
        </p:nvSpPr>
        <p:spPr>
          <a:xfrm>
            <a:off x="2298454" y="3814936"/>
            <a:ext cx="2888932" cy="1200329"/>
          </a:xfrm>
          <a:prstGeom prst="rect">
            <a:avLst/>
          </a:prstGeom>
          <a:ln w="12700">
            <a:solidFill>
              <a:schemeClr val="tx1"/>
            </a:solidFill>
          </a:ln>
        </p:spPr>
        <p:txBody>
          <a:bodyPr wrap="squar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rPr>
              <a:t>50 eggs are shared </a:t>
            </a:r>
            <a:br>
              <a:rPr lang="en-US" sz="2400" dirty="0">
                <a:solidFill>
                  <a:srgbClr val="000000"/>
                </a:solidFill>
                <a:latin typeface="Myriad Pro" panose="020B0503030403020204" pitchFamily="34" charset="0"/>
              </a:rPr>
            </a:br>
            <a:r>
              <a:rPr lang="en-US" sz="2400" dirty="0">
                <a:solidFill>
                  <a:srgbClr val="000000"/>
                </a:solidFill>
                <a:latin typeface="Myriad Pro" panose="020B0503030403020204" pitchFamily="34" charset="0"/>
              </a:rPr>
              <a:t>between 5 boxes.</a:t>
            </a:r>
            <a:r>
              <a:rPr lang="en-GB" sz="2400" dirty="0">
                <a:solidFill>
                  <a:srgbClr val="000000"/>
                </a:solidFill>
                <a:latin typeface="Myriad Pro" panose="020B0503030403020204" pitchFamily="34" charset="0"/>
              </a:rPr>
              <a:t> </a:t>
            </a:r>
            <a:br>
              <a:rPr lang="en-GB" sz="2400" dirty="0">
                <a:solidFill>
                  <a:srgbClr val="000000"/>
                </a:solidFill>
                <a:latin typeface="Myriad Pro" panose="020B0503030403020204" pitchFamily="34" charset="0"/>
              </a:rPr>
            </a:b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73CBA68D-76D6-4204-A699-968CD0AC65D6}"/>
              </a:ext>
            </a:extLst>
          </p:cNvPr>
          <p:cNvSpPr/>
          <p:nvPr/>
        </p:nvSpPr>
        <p:spPr>
          <a:xfrm>
            <a:off x="2951037" y="4549334"/>
            <a:ext cx="1444626"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50 ÷ 5 = </a:t>
            </a:r>
            <a:endParaRPr lang="en-GB" sz="2400" dirty="0">
              <a:solidFill>
                <a:srgbClr val="000000"/>
              </a:solidFill>
              <a:latin typeface="Arial" panose="020B0604020202020204" pitchFamily="34" charset="0"/>
            </a:endParaRPr>
          </a:p>
        </p:txBody>
      </p:sp>
      <p:sp>
        <p:nvSpPr>
          <p:cNvPr id="40" name="Rectangle 39">
            <a:extLst>
              <a:ext uri="{FF2B5EF4-FFF2-40B4-BE49-F238E27FC236}">
                <a16:creationId xmlns:a16="http://schemas.microsoft.com/office/drawing/2014/main" id="{59471DCF-3C50-45FE-92B5-AC0A6219ECB7}"/>
              </a:ext>
            </a:extLst>
          </p:cNvPr>
          <p:cNvSpPr/>
          <p:nvPr/>
        </p:nvSpPr>
        <p:spPr>
          <a:xfrm>
            <a:off x="4058838" y="4557866"/>
            <a:ext cx="51809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10</a:t>
            </a:r>
            <a:endParaRPr lang="en-GB" sz="2400" dirty="0">
              <a:solidFill>
                <a:srgbClr val="000000"/>
              </a:solidFill>
              <a:latin typeface="Arial" panose="020B0604020202020204" pitchFamily="34" charset="0"/>
            </a:endParaRPr>
          </a:p>
        </p:txBody>
      </p:sp>
      <p:sp>
        <p:nvSpPr>
          <p:cNvPr id="41" name="Rectangle 40">
            <a:extLst>
              <a:ext uri="{FF2B5EF4-FFF2-40B4-BE49-F238E27FC236}">
                <a16:creationId xmlns:a16="http://schemas.microsoft.com/office/drawing/2014/main" id="{07BEBDC4-15BC-4F62-8C39-18602F043E62}"/>
              </a:ext>
            </a:extLst>
          </p:cNvPr>
          <p:cNvSpPr/>
          <p:nvPr/>
        </p:nvSpPr>
        <p:spPr>
          <a:xfrm>
            <a:off x="2197166" y="5082522"/>
            <a:ext cx="3094053" cy="1200329"/>
          </a:xfrm>
          <a:prstGeom prst="rect">
            <a:avLst/>
          </a:prstGeom>
          <a:ln w="12700">
            <a:solidFill>
              <a:schemeClr val="tx1"/>
            </a:solidFill>
          </a:ln>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rPr>
              <a:t>50 eggs are grouped </a:t>
            </a:r>
            <a:br>
              <a:rPr lang="en-US" sz="2400" dirty="0">
                <a:solidFill>
                  <a:srgbClr val="000000"/>
                </a:solidFill>
                <a:latin typeface="Myriad Pro" panose="020B0503030403020204" pitchFamily="34" charset="0"/>
              </a:rPr>
            </a:br>
            <a:r>
              <a:rPr lang="en-US" sz="2400" dirty="0">
                <a:solidFill>
                  <a:srgbClr val="000000"/>
                </a:solidFill>
                <a:latin typeface="Myriad Pro" panose="020B0503030403020204" pitchFamily="34" charset="0"/>
              </a:rPr>
              <a:t>into boxes of 5.</a:t>
            </a:r>
            <a:r>
              <a:rPr lang="en-GB" sz="2400" dirty="0">
                <a:solidFill>
                  <a:srgbClr val="000000"/>
                </a:solidFill>
                <a:latin typeface="Myriad Pro" panose="020B0503030403020204" pitchFamily="34" charset="0"/>
              </a:rPr>
              <a:t> </a:t>
            </a:r>
            <a:br>
              <a:rPr lang="en-GB" sz="2400" dirty="0">
                <a:solidFill>
                  <a:srgbClr val="000000"/>
                </a:solidFill>
                <a:latin typeface="Myriad Pro" panose="020B0503030403020204" pitchFamily="34" charset="0"/>
              </a:rPr>
            </a:b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44" name="Rectangle 43">
            <a:extLst>
              <a:ext uri="{FF2B5EF4-FFF2-40B4-BE49-F238E27FC236}">
                <a16:creationId xmlns:a16="http://schemas.microsoft.com/office/drawing/2014/main" id="{F23D9EB1-92A0-4769-84C2-3FE3FF3A6A65}"/>
              </a:ext>
            </a:extLst>
          </p:cNvPr>
          <p:cNvSpPr/>
          <p:nvPr/>
        </p:nvSpPr>
        <p:spPr>
          <a:xfrm>
            <a:off x="2879405" y="5806604"/>
            <a:ext cx="1444626"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50 ÷ 5 = </a:t>
            </a:r>
            <a:endParaRPr lang="en-GB" sz="2400" dirty="0">
              <a:solidFill>
                <a:srgbClr val="000000"/>
              </a:solidFill>
              <a:latin typeface="Arial" panose="020B0604020202020204" pitchFamily="34" charset="0"/>
            </a:endParaRPr>
          </a:p>
        </p:txBody>
      </p:sp>
      <p:sp>
        <p:nvSpPr>
          <p:cNvPr id="45" name="Rectangle 44">
            <a:extLst>
              <a:ext uri="{FF2B5EF4-FFF2-40B4-BE49-F238E27FC236}">
                <a16:creationId xmlns:a16="http://schemas.microsoft.com/office/drawing/2014/main" id="{91B9AD2F-2A5D-445C-8F7F-F131143868BC}"/>
              </a:ext>
            </a:extLst>
          </p:cNvPr>
          <p:cNvSpPr/>
          <p:nvPr/>
        </p:nvSpPr>
        <p:spPr>
          <a:xfrm>
            <a:off x="3987206" y="5815136"/>
            <a:ext cx="51809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10</a:t>
            </a:r>
            <a:endParaRPr lang="en-GB" sz="2400" dirty="0">
              <a:solidFill>
                <a:srgbClr val="000000"/>
              </a:solidFill>
              <a:latin typeface="Arial" panose="020B0604020202020204" pitchFamily="34" charset="0"/>
            </a:endParaRPr>
          </a:p>
        </p:txBody>
      </p:sp>
      <p:sp>
        <p:nvSpPr>
          <p:cNvPr id="2" name="Text Placeholder 1">
            <a:extLst>
              <a:ext uri="{FF2B5EF4-FFF2-40B4-BE49-F238E27FC236}">
                <a16:creationId xmlns:a16="http://schemas.microsoft.com/office/drawing/2014/main" id="{54614A24-676E-4D2A-A865-26C71976297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3:10</a:t>
            </a:r>
          </a:p>
        </p:txBody>
      </p:sp>
      <p:sp>
        <p:nvSpPr>
          <p:cNvPr id="3" name="Rectangle 2">
            <a:extLst>
              <a:ext uri="{FF2B5EF4-FFF2-40B4-BE49-F238E27FC236}">
                <a16:creationId xmlns:a16="http://schemas.microsoft.com/office/drawing/2014/main" id="{97D56FC5-9037-4DE1-8676-D03864B20933}"/>
              </a:ext>
            </a:extLst>
          </p:cNvPr>
          <p:cNvSpPr/>
          <p:nvPr/>
        </p:nvSpPr>
        <p:spPr>
          <a:xfrm>
            <a:off x="3215681" y="740227"/>
            <a:ext cx="6508705" cy="461665"/>
          </a:xfrm>
          <a:prstGeom prst="rect">
            <a:avLst/>
          </a:prstGeom>
        </p:spPr>
        <p:txBody>
          <a:bodyPr wrap="none">
            <a:spAutoFit/>
          </a:bodyPr>
          <a:lstStyle/>
          <a:p>
            <a:pPr eaLnBrk="0" fontAlgn="base" hangingPunct="0">
              <a:spcBef>
                <a:spcPct val="0"/>
              </a:spcBef>
              <a:spcAft>
                <a:spcPts val="80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Match each equation with the correct answer.</a:t>
            </a:r>
            <a:r>
              <a:rPr lang="en-GB" sz="2400" dirty="0">
                <a:solidFill>
                  <a:srgbClr val="000000"/>
                </a:solidFill>
                <a:latin typeface="Myriad Pro" panose="020B0503030403020204" pitchFamily="34" charset="0"/>
              </a:rPr>
              <a:t> </a:t>
            </a: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CCD23C99-CCB8-4335-A233-9A8B7E2A0B0F}"/>
              </a:ext>
            </a:extLst>
          </p:cNvPr>
          <p:cNvSpPr/>
          <p:nvPr/>
        </p:nvSpPr>
        <p:spPr>
          <a:xfrm>
            <a:off x="2007275" y="1313168"/>
            <a:ext cx="3094053" cy="1200329"/>
          </a:xfrm>
          <a:prstGeom prst="rect">
            <a:avLst/>
          </a:prstGeom>
          <a:ln w="12700">
            <a:solidFill>
              <a:schemeClr val="tx1"/>
            </a:solidFill>
          </a:ln>
        </p:spPr>
        <p:txBody>
          <a:bodyPr wrap="squar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50 eggs are grouped </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rPr>
              <a:t>into boxes of 10.</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rPr>
              <a:t>  </a:t>
            </a: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               </a:t>
            </a:r>
          </a:p>
        </p:txBody>
      </p:sp>
      <p:sp>
        <p:nvSpPr>
          <p:cNvPr id="5" name="Rectangle 4">
            <a:extLst>
              <a:ext uri="{FF2B5EF4-FFF2-40B4-BE49-F238E27FC236}">
                <a16:creationId xmlns:a16="http://schemas.microsoft.com/office/drawing/2014/main" id="{0A1B6F3D-350A-4E0F-8D2D-B87D47AEC6F6}"/>
              </a:ext>
            </a:extLst>
          </p:cNvPr>
          <p:cNvSpPr/>
          <p:nvPr/>
        </p:nvSpPr>
        <p:spPr>
          <a:xfrm>
            <a:off x="2228884" y="2570152"/>
            <a:ext cx="2888931" cy="1200329"/>
          </a:xfrm>
          <a:prstGeom prst="rect">
            <a:avLst/>
          </a:prstGeom>
          <a:ln w="12700">
            <a:solidFill>
              <a:schemeClr val="tx1"/>
            </a:solidFill>
          </a:ln>
        </p:spPr>
        <p:txBody>
          <a:bodyPr wrap="squar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rPr>
              <a:t>50 eggs are shared </a:t>
            </a:r>
            <a:br>
              <a:rPr lang="en-US" sz="2400" dirty="0">
                <a:solidFill>
                  <a:srgbClr val="000000"/>
                </a:solidFill>
                <a:latin typeface="Myriad Pro" panose="020B0503030403020204" pitchFamily="34" charset="0"/>
              </a:rPr>
            </a:br>
            <a:r>
              <a:rPr lang="en-US" sz="2400" dirty="0">
                <a:solidFill>
                  <a:srgbClr val="000000"/>
                </a:solidFill>
                <a:latin typeface="Myriad Pro" panose="020B0503030403020204" pitchFamily="34" charset="0"/>
              </a:rPr>
              <a:t>between 10 boxes.</a:t>
            </a:r>
            <a:r>
              <a:rPr lang="en-GB" sz="2400" dirty="0">
                <a:solidFill>
                  <a:srgbClr val="000000"/>
                </a:solidFill>
                <a:latin typeface="Myriad Pro" panose="020B0503030403020204" pitchFamily="34" charset="0"/>
              </a:rPr>
              <a:t> </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 </a:t>
            </a:r>
          </a:p>
        </p:txBody>
      </p:sp>
      <p:sp>
        <p:nvSpPr>
          <p:cNvPr id="6" name="Rectangle 5">
            <a:extLst>
              <a:ext uri="{FF2B5EF4-FFF2-40B4-BE49-F238E27FC236}">
                <a16:creationId xmlns:a16="http://schemas.microsoft.com/office/drawing/2014/main" id="{0203557A-5FB8-4480-8995-862521DE23B9}"/>
              </a:ext>
            </a:extLst>
          </p:cNvPr>
          <p:cNvSpPr/>
          <p:nvPr/>
        </p:nvSpPr>
        <p:spPr>
          <a:xfrm>
            <a:off x="2298455" y="3813109"/>
            <a:ext cx="2888932" cy="1200329"/>
          </a:xfrm>
          <a:prstGeom prst="rect">
            <a:avLst/>
          </a:prstGeom>
          <a:ln w="12700">
            <a:solidFill>
              <a:schemeClr val="tx1"/>
            </a:solidFill>
          </a:ln>
        </p:spPr>
        <p:txBody>
          <a:bodyPr wrap="squar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rPr>
              <a:t>50 eggs are shared </a:t>
            </a:r>
            <a:br>
              <a:rPr lang="en-US" sz="2400" dirty="0">
                <a:solidFill>
                  <a:srgbClr val="000000"/>
                </a:solidFill>
                <a:latin typeface="Myriad Pro" panose="020B0503030403020204" pitchFamily="34" charset="0"/>
              </a:rPr>
            </a:br>
            <a:r>
              <a:rPr lang="en-US" sz="2400" dirty="0">
                <a:solidFill>
                  <a:srgbClr val="000000"/>
                </a:solidFill>
                <a:latin typeface="Myriad Pro" panose="020B0503030403020204" pitchFamily="34" charset="0"/>
              </a:rPr>
              <a:t>between 5 boxes.</a:t>
            </a:r>
            <a:r>
              <a:rPr lang="en-GB" sz="2400" dirty="0">
                <a:solidFill>
                  <a:srgbClr val="000000"/>
                </a:solidFill>
                <a:latin typeface="Myriad Pro" panose="020B0503030403020204" pitchFamily="34" charset="0"/>
              </a:rPr>
              <a:t> </a:t>
            </a:r>
            <a:br>
              <a:rPr lang="en-GB" sz="2400" dirty="0">
                <a:solidFill>
                  <a:srgbClr val="000000"/>
                </a:solidFill>
                <a:latin typeface="Myriad Pro" panose="020B0503030403020204" pitchFamily="34" charset="0"/>
              </a:rPr>
            </a:b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0015DF7-27EE-422B-8F00-1E521BF9AA48}"/>
              </a:ext>
            </a:extLst>
          </p:cNvPr>
          <p:cNvSpPr/>
          <p:nvPr/>
        </p:nvSpPr>
        <p:spPr>
          <a:xfrm>
            <a:off x="7443854" y="1455964"/>
            <a:ext cx="2231828" cy="830997"/>
          </a:xfrm>
          <a:prstGeom prst="rect">
            <a:avLst/>
          </a:prstGeom>
          <a:ln w="12700">
            <a:solidFill>
              <a:schemeClr val="tx1"/>
            </a:solidFill>
          </a:ln>
        </p:spPr>
        <p:txBody>
          <a:bodyPr wrap="square">
            <a:spAutoFit/>
          </a:bodyPr>
          <a:lstStyle/>
          <a:p>
            <a:pPr algn="ctr" eaLnBrk="0" fontAlgn="base" hangingPunct="0">
              <a:spcBef>
                <a:spcPct val="0"/>
              </a:spcBef>
              <a:spcAft>
                <a:spcPct val="0"/>
              </a:spcAft>
            </a:pPr>
            <a:r>
              <a:rPr lang="en-GB" sz="2400" dirty="0">
                <a:solidFill>
                  <a:srgbClr val="FFFFFF"/>
                </a:solidFill>
                <a:latin typeface="Myriad Pro" panose="020B0503030403020204" pitchFamily="34" charset="0"/>
              </a:rPr>
              <a:t>10</a:t>
            </a:r>
            <a:r>
              <a:rPr lang="en-GB" sz="2400" dirty="0">
                <a:solidFill>
                  <a:srgbClr val="000000"/>
                </a:solidFill>
                <a:latin typeface="Myriad Pro" panose="020B0503030403020204" pitchFamily="34" charset="0"/>
              </a:rPr>
              <a:t>  boxes are </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rPr>
              <a:t>needed</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24F2ADE3-87F5-4776-A0E1-E28F420631A6}"/>
              </a:ext>
            </a:extLst>
          </p:cNvPr>
          <p:cNvSpPr/>
          <p:nvPr/>
        </p:nvSpPr>
        <p:spPr>
          <a:xfrm>
            <a:off x="7443855" y="2725698"/>
            <a:ext cx="2231829" cy="830997"/>
          </a:xfrm>
          <a:prstGeom prst="rect">
            <a:avLst/>
          </a:prstGeom>
          <a:ln w="12700">
            <a:solidFill>
              <a:schemeClr val="tx1"/>
            </a:solidFill>
          </a:ln>
        </p:spPr>
        <p:txBody>
          <a:bodyPr wrap="square">
            <a:spAutoFit/>
          </a:bodyPr>
          <a:lstStyle/>
          <a:p>
            <a:pPr algn="ctr" eaLnBrk="0" fontAlgn="base" hangingPunct="0">
              <a:spcBef>
                <a:spcPct val="0"/>
              </a:spcBef>
              <a:spcAft>
                <a:spcPct val="0"/>
              </a:spcAft>
            </a:pPr>
            <a:r>
              <a:rPr lang="en-GB" sz="2400" dirty="0">
                <a:solidFill>
                  <a:srgbClr val="FFFFFF"/>
                </a:solidFill>
                <a:latin typeface="Myriad Pro" panose="020B0503030403020204" pitchFamily="34" charset="0"/>
              </a:rPr>
              <a:t>5 </a:t>
            </a:r>
            <a:r>
              <a:rPr lang="en-GB" sz="2400" dirty="0">
                <a:solidFill>
                  <a:srgbClr val="000000"/>
                </a:solidFill>
                <a:latin typeface="Myriad Pro" panose="020B0503030403020204" pitchFamily="34" charset="0"/>
              </a:rPr>
              <a:t>boxes are </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rPr>
              <a:t>needed</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EF47112-A1CA-486A-A531-68812D37F83A}"/>
              </a:ext>
            </a:extLst>
          </p:cNvPr>
          <p:cNvSpPr/>
          <p:nvPr/>
        </p:nvSpPr>
        <p:spPr>
          <a:xfrm>
            <a:off x="7452459" y="4015199"/>
            <a:ext cx="2231829" cy="830997"/>
          </a:xfrm>
          <a:prstGeom prst="rect">
            <a:avLst/>
          </a:prstGeom>
          <a:ln w="12700">
            <a:solidFill>
              <a:schemeClr val="tx1"/>
            </a:solidFill>
          </a:ln>
        </p:spPr>
        <p:txBody>
          <a:bodyPr wrap="squar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  </a:t>
            </a:r>
            <a:r>
              <a:rPr lang="en-GB" sz="1200" dirty="0">
                <a:solidFill>
                  <a:srgbClr val="000000"/>
                </a:solidFill>
                <a:latin typeface="Myriad Pro" panose="020B0503030403020204" pitchFamily="34" charset="0"/>
              </a:rPr>
              <a:t>   </a:t>
            </a:r>
            <a:r>
              <a:rPr lang="en-GB" sz="2400" dirty="0">
                <a:solidFill>
                  <a:srgbClr val="000000"/>
                </a:solidFill>
                <a:latin typeface="Myriad Pro" panose="020B0503030403020204" pitchFamily="34" charset="0"/>
              </a:rPr>
              <a:t>eggs go into </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rPr>
              <a:t>each box</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99302CA7-32E9-43A6-8347-E9782D16772F}"/>
              </a:ext>
            </a:extLst>
          </p:cNvPr>
          <p:cNvSpPr/>
          <p:nvPr/>
        </p:nvSpPr>
        <p:spPr>
          <a:xfrm>
            <a:off x="7461450" y="5086470"/>
            <a:ext cx="2405595" cy="830997"/>
          </a:xfrm>
          <a:prstGeom prst="rect">
            <a:avLst/>
          </a:prstGeom>
          <a:ln w="12700">
            <a:solidFill>
              <a:schemeClr val="tx1"/>
            </a:solidFill>
          </a:ln>
        </p:spPr>
        <p:txBody>
          <a:bodyPr wrap="none">
            <a:spAutoFit/>
          </a:bodyPr>
          <a:lstStyle/>
          <a:p>
            <a:pPr algn="ctr" eaLnBrk="0" fontAlgn="base" hangingPunct="0">
              <a:spcBef>
                <a:spcPct val="0"/>
              </a:spcBef>
              <a:spcAft>
                <a:spcPct val="0"/>
              </a:spcAft>
            </a:pPr>
            <a:r>
              <a:rPr lang="en-GB" sz="2400" dirty="0">
                <a:solidFill>
                  <a:srgbClr val="FFFFFF"/>
                </a:solidFill>
                <a:latin typeface="Myriad Pro" panose="020B0503030403020204" pitchFamily="34" charset="0"/>
              </a:rPr>
              <a:t>10</a:t>
            </a:r>
            <a:r>
              <a:rPr lang="en-GB" sz="2400" dirty="0">
                <a:solidFill>
                  <a:srgbClr val="000000"/>
                </a:solidFill>
                <a:latin typeface="Myriad Pro" panose="020B0503030403020204" pitchFamily="34" charset="0"/>
              </a:rPr>
              <a:t> eggs go into </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rPr>
              <a:t>each box</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1A2366D9-44D3-4799-A041-7F977860B925}"/>
              </a:ext>
            </a:extLst>
          </p:cNvPr>
          <p:cNvSpPr/>
          <p:nvPr/>
        </p:nvSpPr>
        <p:spPr>
          <a:xfrm>
            <a:off x="4196476" y="2015861"/>
            <a:ext cx="351378"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5</a:t>
            </a:r>
            <a:endParaRPr lang="en-GB" sz="2400" dirty="0">
              <a:solidFill>
                <a:srgbClr val="000000"/>
              </a:solidFill>
              <a:latin typeface="Arial" panose="020B0604020202020204" pitchFamily="34" charset="0"/>
            </a:endParaRPr>
          </a:p>
        </p:txBody>
      </p:sp>
      <p:sp>
        <p:nvSpPr>
          <p:cNvPr id="13" name="Rectangle 12">
            <a:extLst>
              <a:ext uri="{FF2B5EF4-FFF2-40B4-BE49-F238E27FC236}">
                <a16:creationId xmlns:a16="http://schemas.microsoft.com/office/drawing/2014/main" id="{EBEA64C4-2A4E-407D-B728-2AC478785655}"/>
              </a:ext>
            </a:extLst>
          </p:cNvPr>
          <p:cNvSpPr/>
          <p:nvPr/>
        </p:nvSpPr>
        <p:spPr>
          <a:xfrm>
            <a:off x="2529709" y="1994806"/>
            <a:ext cx="1949671" cy="461665"/>
          </a:xfrm>
          <a:prstGeom prst="rect">
            <a:avLst/>
          </a:prstGeom>
        </p:spPr>
        <p:txBody>
          <a:bodyPr wrap="squar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50 ÷ 10   =        </a:t>
            </a:r>
            <a:endParaRPr lang="en-GB" sz="2400" dirty="0">
              <a:solidFill>
                <a:srgbClr val="000000"/>
              </a:solidFill>
              <a:latin typeface="Arial" panose="020B0604020202020204" pitchFamily="34" charset="0"/>
            </a:endParaRPr>
          </a:p>
        </p:txBody>
      </p:sp>
      <p:sp>
        <p:nvSpPr>
          <p:cNvPr id="15" name="Rectangle 14">
            <a:extLst>
              <a:ext uri="{FF2B5EF4-FFF2-40B4-BE49-F238E27FC236}">
                <a16:creationId xmlns:a16="http://schemas.microsoft.com/office/drawing/2014/main" id="{AD41262F-D971-46B0-BD79-DBECEE67F970}"/>
              </a:ext>
            </a:extLst>
          </p:cNvPr>
          <p:cNvSpPr/>
          <p:nvPr/>
        </p:nvSpPr>
        <p:spPr>
          <a:xfrm>
            <a:off x="2920328" y="3276274"/>
            <a:ext cx="1781257"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50 ÷ 10  =  </a:t>
            </a:r>
            <a:endParaRPr lang="en-GB" sz="2400" dirty="0">
              <a:solidFill>
                <a:srgbClr val="000000"/>
              </a:solidFill>
              <a:latin typeface="Arial" panose="020B0604020202020204" pitchFamily="34" charset="0"/>
            </a:endParaRPr>
          </a:p>
        </p:txBody>
      </p:sp>
      <p:sp>
        <p:nvSpPr>
          <p:cNvPr id="19" name="Rectangle 18">
            <a:extLst>
              <a:ext uri="{FF2B5EF4-FFF2-40B4-BE49-F238E27FC236}">
                <a16:creationId xmlns:a16="http://schemas.microsoft.com/office/drawing/2014/main" id="{E55D5288-6D1F-4B3C-8272-0E7A5B093606}"/>
              </a:ext>
            </a:extLst>
          </p:cNvPr>
          <p:cNvSpPr/>
          <p:nvPr/>
        </p:nvSpPr>
        <p:spPr>
          <a:xfrm>
            <a:off x="2951038" y="4547507"/>
            <a:ext cx="1444626"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50 ÷ 5 = </a:t>
            </a:r>
            <a:endParaRPr lang="en-GB" sz="2400" dirty="0">
              <a:solidFill>
                <a:srgbClr val="000000"/>
              </a:solidFill>
              <a:latin typeface="Arial" panose="020B0604020202020204" pitchFamily="34" charset="0"/>
            </a:endParaRPr>
          </a:p>
        </p:txBody>
      </p:sp>
      <p:cxnSp>
        <p:nvCxnSpPr>
          <p:cNvPr id="21" name="Straight Connector 20">
            <a:extLst>
              <a:ext uri="{FF2B5EF4-FFF2-40B4-BE49-F238E27FC236}">
                <a16:creationId xmlns:a16="http://schemas.microsoft.com/office/drawing/2014/main" id="{EC8DBA21-52CF-4350-AC63-09C83129506C}"/>
              </a:ext>
            </a:extLst>
          </p:cNvPr>
          <p:cNvCxnSpPr>
            <a:cxnSpLocks/>
            <a:stCxn id="4" idx="3"/>
            <a:endCxn id="9" idx="1"/>
          </p:cNvCxnSpPr>
          <p:nvPr/>
        </p:nvCxnSpPr>
        <p:spPr bwMode="auto">
          <a:xfrm>
            <a:off x="5101328" y="1913333"/>
            <a:ext cx="2342527" cy="122786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21">
            <a:extLst>
              <a:ext uri="{FF2B5EF4-FFF2-40B4-BE49-F238E27FC236}">
                <a16:creationId xmlns:a16="http://schemas.microsoft.com/office/drawing/2014/main" id="{BCE86651-6C07-4231-8A0E-D1E9FDC740BA}"/>
              </a:ext>
            </a:extLst>
          </p:cNvPr>
          <p:cNvSpPr/>
          <p:nvPr/>
        </p:nvSpPr>
        <p:spPr>
          <a:xfrm>
            <a:off x="7700316" y="2725383"/>
            <a:ext cx="351378"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5</a:t>
            </a:r>
            <a:endParaRPr lang="en-GB" sz="2400" dirty="0">
              <a:solidFill>
                <a:srgbClr val="000000"/>
              </a:solidFill>
              <a:latin typeface="Arial" panose="020B0604020202020204" pitchFamily="34" charset="0"/>
            </a:endParaRPr>
          </a:p>
        </p:txBody>
      </p:sp>
      <p:sp>
        <p:nvSpPr>
          <p:cNvPr id="23" name="Rectangle 22">
            <a:extLst>
              <a:ext uri="{FF2B5EF4-FFF2-40B4-BE49-F238E27FC236}">
                <a16:creationId xmlns:a16="http://schemas.microsoft.com/office/drawing/2014/main" id="{BA865D5D-6BD7-4421-ABEB-824B97C7F14C}"/>
              </a:ext>
            </a:extLst>
          </p:cNvPr>
          <p:cNvSpPr/>
          <p:nvPr/>
        </p:nvSpPr>
        <p:spPr>
          <a:xfrm>
            <a:off x="4433563" y="3262772"/>
            <a:ext cx="351378"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5</a:t>
            </a:r>
            <a:endParaRPr lang="en-GB" sz="2400" dirty="0">
              <a:solidFill>
                <a:srgbClr val="000000"/>
              </a:solidFill>
              <a:latin typeface="Arial" panose="020B0604020202020204" pitchFamily="34" charset="0"/>
            </a:endParaRPr>
          </a:p>
        </p:txBody>
      </p:sp>
      <p:sp>
        <p:nvSpPr>
          <p:cNvPr id="24" name="Rectangle 23">
            <a:extLst>
              <a:ext uri="{FF2B5EF4-FFF2-40B4-BE49-F238E27FC236}">
                <a16:creationId xmlns:a16="http://schemas.microsoft.com/office/drawing/2014/main" id="{EE20D4C1-116B-45B1-BB23-984641A57ED3}"/>
              </a:ext>
            </a:extLst>
          </p:cNvPr>
          <p:cNvSpPr/>
          <p:nvPr/>
        </p:nvSpPr>
        <p:spPr>
          <a:xfrm>
            <a:off x="4058839" y="4556039"/>
            <a:ext cx="51809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10</a:t>
            </a:r>
            <a:endParaRPr lang="en-GB" sz="2400" dirty="0">
              <a:solidFill>
                <a:srgbClr val="000000"/>
              </a:solidFill>
              <a:latin typeface="Arial" panose="020B0604020202020204" pitchFamily="34" charset="0"/>
            </a:endParaRPr>
          </a:p>
        </p:txBody>
      </p:sp>
      <p:sp>
        <p:nvSpPr>
          <p:cNvPr id="26" name="Rectangle 25">
            <a:extLst>
              <a:ext uri="{FF2B5EF4-FFF2-40B4-BE49-F238E27FC236}">
                <a16:creationId xmlns:a16="http://schemas.microsoft.com/office/drawing/2014/main" id="{0AF45F7A-CE0B-499F-A0F2-A0F16959428D}"/>
              </a:ext>
            </a:extLst>
          </p:cNvPr>
          <p:cNvSpPr/>
          <p:nvPr/>
        </p:nvSpPr>
        <p:spPr>
          <a:xfrm>
            <a:off x="3992422" y="5820047"/>
            <a:ext cx="51809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10</a:t>
            </a:r>
            <a:endParaRPr lang="en-GB" sz="2400" dirty="0">
              <a:solidFill>
                <a:srgbClr val="000000"/>
              </a:solidFill>
              <a:latin typeface="Arial" panose="020B0604020202020204" pitchFamily="34" charset="0"/>
            </a:endParaRPr>
          </a:p>
        </p:txBody>
      </p:sp>
      <p:sp>
        <p:nvSpPr>
          <p:cNvPr id="27" name="Rectangle 26">
            <a:extLst>
              <a:ext uri="{FF2B5EF4-FFF2-40B4-BE49-F238E27FC236}">
                <a16:creationId xmlns:a16="http://schemas.microsoft.com/office/drawing/2014/main" id="{11490633-EA71-4A98-BC80-D7E4800D8B48}"/>
              </a:ext>
            </a:extLst>
          </p:cNvPr>
          <p:cNvSpPr/>
          <p:nvPr/>
        </p:nvSpPr>
        <p:spPr>
          <a:xfrm>
            <a:off x="7571390" y="1455577"/>
            <a:ext cx="51809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10</a:t>
            </a:r>
            <a:endParaRPr lang="en-GB" sz="2400" dirty="0">
              <a:solidFill>
                <a:srgbClr val="000000"/>
              </a:solidFill>
              <a:latin typeface="Arial" panose="020B0604020202020204" pitchFamily="34" charset="0"/>
            </a:endParaRPr>
          </a:p>
        </p:txBody>
      </p:sp>
      <p:sp>
        <p:nvSpPr>
          <p:cNvPr id="28" name="Rectangle 27">
            <a:extLst>
              <a:ext uri="{FF2B5EF4-FFF2-40B4-BE49-F238E27FC236}">
                <a16:creationId xmlns:a16="http://schemas.microsoft.com/office/drawing/2014/main" id="{D6E1B86D-4C59-4EB0-A64C-27F1B7D157A5}"/>
              </a:ext>
            </a:extLst>
          </p:cNvPr>
          <p:cNvSpPr/>
          <p:nvPr/>
        </p:nvSpPr>
        <p:spPr>
          <a:xfrm>
            <a:off x="7477157" y="5104883"/>
            <a:ext cx="51809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10</a:t>
            </a:r>
            <a:endParaRPr lang="en-GB" sz="2400" dirty="0">
              <a:solidFill>
                <a:srgbClr val="000000"/>
              </a:solidFill>
              <a:latin typeface="Arial" panose="020B0604020202020204" pitchFamily="34" charset="0"/>
            </a:endParaRPr>
          </a:p>
        </p:txBody>
      </p:sp>
      <p:sp>
        <p:nvSpPr>
          <p:cNvPr id="29" name="Rectangle 28">
            <a:extLst>
              <a:ext uri="{FF2B5EF4-FFF2-40B4-BE49-F238E27FC236}">
                <a16:creationId xmlns:a16="http://schemas.microsoft.com/office/drawing/2014/main" id="{8BB62F3D-48F1-4AA4-9CAA-E0E850163588}"/>
              </a:ext>
            </a:extLst>
          </p:cNvPr>
          <p:cNvSpPr/>
          <p:nvPr/>
        </p:nvSpPr>
        <p:spPr>
          <a:xfrm>
            <a:off x="7572363" y="4005065"/>
            <a:ext cx="351378"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5</a:t>
            </a:r>
            <a:endParaRPr lang="en-GB" sz="2400" dirty="0">
              <a:solidFill>
                <a:srgbClr val="000000"/>
              </a:solidFill>
              <a:latin typeface="Arial" panose="020B0604020202020204" pitchFamily="34" charset="0"/>
            </a:endParaRPr>
          </a:p>
        </p:txBody>
      </p:sp>
      <p:cxnSp>
        <p:nvCxnSpPr>
          <p:cNvPr id="42" name="Straight Connector 41">
            <a:extLst>
              <a:ext uri="{FF2B5EF4-FFF2-40B4-BE49-F238E27FC236}">
                <a16:creationId xmlns:a16="http://schemas.microsoft.com/office/drawing/2014/main" id="{15CD00F6-A794-4880-BEF7-E5955B9E0BEA}"/>
              </a:ext>
            </a:extLst>
          </p:cNvPr>
          <p:cNvCxnSpPr>
            <a:cxnSpLocks/>
            <a:stCxn id="35" idx="3"/>
            <a:endCxn id="10" idx="1"/>
          </p:cNvCxnSpPr>
          <p:nvPr/>
        </p:nvCxnSpPr>
        <p:spPr bwMode="auto">
          <a:xfrm>
            <a:off x="5117045" y="3180334"/>
            <a:ext cx="2335414" cy="125036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961E1C41-8173-46DF-90B0-4E7447F32346}"/>
              </a:ext>
            </a:extLst>
          </p:cNvPr>
          <p:cNvCxnSpPr>
            <a:cxnSpLocks/>
            <a:stCxn id="6" idx="3"/>
          </p:cNvCxnSpPr>
          <p:nvPr/>
        </p:nvCxnSpPr>
        <p:spPr bwMode="auto">
          <a:xfrm>
            <a:off x="5187387" y="4413273"/>
            <a:ext cx="2256466" cy="128473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a:extLst>
              <a:ext uri="{FF2B5EF4-FFF2-40B4-BE49-F238E27FC236}">
                <a16:creationId xmlns:a16="http://schemas.microsoft.com/office/drawing/2014/main" id="{40C3560C-CABC-4239-9270-7E7F2EB6E77D}"/>
              </a:ext>
            </a:extLst>
          </p:cNvPr>
          <p:cNvCxnSpPr>
            <a:cxnSpLocks/>
            <a:stCxn id="41" idx="3"/>
          </p:cNvCxnSpPr>
          <p:nvPr/>
        </p:nvCxnSpPr>
        <p:spPr bwMode="auto">
          <a:xfrm flipV="1">
            <a:off x="5291219" y="1870953"/>
            <a:ext cx="2152635" cy="381173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24">
            <a:extLst>
              <a:ext uri="{FF2B5EF4-FFF2-40B4-BE49-F238E27FC236}">
                <a16:creationId xmlns:a16="http://schemas.microsoft.com/office/drawing/2014/main" id="{38D6425D-32DB-4B5F-B701-A54345DAC89C}"/>
              </a:ext>
            </a:extLst>
          </p:cNvPr>
          <p:cNvSpPr/>
          <p:nvPr/>
        </p:nvSpPr>
        <p:spPr>
          <a:xfrm>
            <a:off x="2887642" y="5821789"/>
            <a:ext cx="1444626"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50 ÷ 5 = </a:t>
            </a:r>
            <a:endParaRPr lang="en-GB" sz="2400" dirty="0">
              <a:solidFill>
                <a:srgbClr val="000000"/>
              </a:solidFill>
              <a:latin typeface="Arial" panose="020B0604020202020204" pitchFamily="34" charset="0"/>
            </a:endParaRPr>
          </a:p>
        </p:txBody>
      </p:sp>
      <p:sp>
        <p:nvSpPr>
          <p:cNvPr id="54" name="Rectangle 53">
            <a:extLst>
              <a:ext uri="{FF2B5EF4-FFF2-40B4-BE49-F238E27FC236}">
                <a16:creationId xmlns:a16="http://schemas.microsoft.com/office/drawing/2014/main" id="{9FD5185A-EDE2-438A-8EDB-C8188FD956A0}"/>
              </a:ext>
            </a:extLst>
          </p:cNvPr>
          <p:cNvSpPr/>
          <p:nvPr/>
        </p:nvSpPr>
        <p:spPr>
          <a:xfrm>
            <a:off x="7459572" y="4013017"/>
            <a:ext cx="2231829" cy="830997"/>
          </a:xfrm>
          <a:prstGeom prst="rect">
            <a:avLst/>
          </a:prstGeom>
          <a:ln w="12700">
            <a:solidFill>
              <a:schemeClr val="tx1"/>
            </a:solidFill>
          </a:ln>
        </p:spPr>
        <p:txBody>
          <a:bodyPr wrap="squar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  </a:t>
            </a:r>
            <a:r>
              <a:rPr lang="en-GB" sz="1200" dirty="0">
                <a:solidFill>
                  <a:srgbClr val="000000"/>
                </a:solidFill>
                <a:latin typeface="Myriad Pro" panose="020B0503030403020204" pitchFamily="34" charset="0"/>
              </a:rPr>
              <a:t>   </a:t>
            </a:r>
            <a:r>
              <a:rPr lang="en-GB" sz="2400" dirty="0">
                <a:solidFill>
                  <a:srgbClr val="000000"/>
                </a:solidFill>
                <a:latin typeface="Myriad Pro" panose="020B0503030403020204" pitchFamily="34" charset="0"/>
              </a:rPr>
              <a:t>eggs go into </a:t>
            </a:r>
            <a:r>
              <a:rPr lang="en-GB" sz="1200" dirty="0">
                <a:solidFill>
                  <a:srgbClr val="000000"/>
                </a:solidFill>
                <a:latin typeface="Myriad Pro" panose="020B0503030403020204" pitchFamily="34" charset="0"/>
              </a:rPr>
              <a:t> </a:t>
            </a:r>
            <a:r>
              <a:rPr lang="en-GB" sz="2400" dirty="0">
                <a:solidFill>
                  <a:srgbClr val="000000"/>
                </a:solidFill>
                <a:latin typeface="Myriad Pro" panose="020B0503030403020204" pitchFamily="34" charset="0"/>
              </a:rPr>
              <a:t>each box</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264DDFF2-F47A-4DA2-81EF-E0755003E1A8}"/>
              </a:ext>
            </a:extLst>
          </p:cNvPr>
          <p:cNvSpPr/>
          <p:nvPr/>
        </p:nvSpPr>
        <p:spPr>
          <a:xfrm>
            <a:off x="7576693" y="4006320"/>
            <a:ext cx="351378"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5</a:t>
            </a:r>
            <a:endParaRPr lang="en-GB" sz="2400" dirty="0">
              <a:solidFill>
                <a:srgbClr val="000000"/>
              </a:solidFill>
              <a:latin typeface="Arial" panose="020B0604020202020204" pitchFamily="34" charset="0"/>
            </a:endParaRPr>
          </a:p>
        </p:txBody>
      </p:sp>
      <p:sp>
        <p:nvSpPr>
          <p:cNvPr id="56" name="Rectangle 55">
            <a:extLst>
              <a:ext uri="{FF2B5EF4-FFF2-40B4-BE49-F238E27FC236}">
                <a16:creationId xmlns:a16="http://schemas.microsoft.com/office/drawing/2014/main" id="{1F51B8DE-8F59-4AE1-8B8F-E43790784CA5}"/>
              </a:ext>
            </a:extLst>
          </p:cNvPr>
          <p:cNvSpPr/>
          <p:nvPr/>
        </p:nvSpPr>
        <p:spPr>
          <a:xfrm>
            <a:off x="7441988" y="2733146"/>
            <a:ext cx="2231829" cy="830997"/>
          </a:xfrm>
          <a:prstGeom prst="rect">
            <a:avLst/>
          </a:prstGeom>
          <a:ln w="12700">
            <a:solidFill>
              <a:schemeClr val="tx1"/>
            </a:solidFill>
          </a:ln>
        </p:spPr>
        <p:txBody>
          <a:bodyPr wrap="square">
            <a:spAutoFit/>
          </a:bodyPr>
          <a:lstStyle/>
          <a:p>
            <a:pPr algn="ctr" eaLnBrk="0" fontAlgn="base" hangingPunct="0">
              <a:spcBef>
                <a:spcPct val="0"/>
              </a:spcBef>
              <a:spcAft>
                <a:spcPct val="0"/>
              </a:spcAft>
            </a:pPr>
            <a:r>
              <a:rPr lang="en-GB" sz="2400" dirty="0">
                <a:solidFill>
                  <a:srgbClr val="FFFFFF"/>
                </a:solidFill>
                <a:latin typeface="Myriad Pro" panose="020B0503030403020204" pitchFamily="34" charset="0"/>
              </a:rPr>
              <a:t>5 </a:t>
            </a:r>
            <a:r>
              <a:rPr lang="en-GB" sz="2400" dirty="0">
                <a:solidFill>
                  <a:srgbClr val="000000"/>
                </a:solidFill>
                <a:latin typeface="Myriad Pro" panose="020B0503030403020204" pitchFamily="34" charset="0"/>
              </a:rPr>
              <a:t>boxes are </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rPr>
              <a:t>needed</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57" name="Rectangle 56">
            <a:extLst>
              <a:ext uri="{FF2B5EF4-FFF2-40B4-BE49-F238E27FC236}">
                <a16:creationId xmlns:a16="http://schemas.microsoft.com/office/drawing/2014/main" id="{5D963FF2-74B4-4CC9-BC8C-D87701C55AEC}"/>
              </a:ext>
            </a:extLst>
          </p:cNvPr>
          <p:cNvSpPr/>
          <p:nvPr/>
        </p:nvSpPr>
        <p:spPr>
          <a:xfrm>
            <a:off x="7698706" y="2730425"/>
            <a:ext cx="351378"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5</a:t>
            </a:r>
            <a:endParaRPr lang="en-GB" sz="2400" dirty="0">
              <a:solidFill>
                <a:srgbClr val="000000"/>
              </a:solidFill>
              <a:latin typeface="Arial" panose="020B0604020202020204" pitchFamily="34" charset="0"/>
            </a:endParaRPr>
          </a:p>
        </p:txBody>
      </p:sp>
      <p:sp>
        <p:nvSpPr>
          <p:cNvPr id="58" name="Rectangle 57">
            <a:extLst>
              <a:ext uri="{FF2B5EF4-FFF2-40B4-BE49-F238E27FC236}">
                <a16:creationId xmlns:a16="http://schemas.microsoft.com/office/drawing/2014/main" id="{93CF298A-665D-487E-8388-4F4C815C452C}"/>
              </a:ext>
            </a:extLst>
          </p:cNvPr>
          <p:cNvSpPr/>
          <p:nvPr/>
        </p:nvSpPr>
        <p:spPr>
          <a:xfrm>
            <a:off x="7439733" y="1440932"/>
            <a:ext cx="2231828" cy="830997"/>
          </a:xfrm>
          <a:prstGeom prst="rect">
            <a:avLst/>
          </a:prstGeom>
          <a:ln w="12700">
            <a:solidFill>
              <a:schemeClr val="tx1"/>
            </a:solidFill>
          </a:ln>
        </p:spPr>
        <p:txBody>
          <a:bodyPr wrap="square">
            <a:spAutoFit/>
          </a:bodyPr>
          <a:lstStyle/>
          <a:p>
            <a:pPr algn="ctr" eaLnBrk="0" fontAlgn="base" hangingPunct="0">
              <a:spcBef>
                <a:spcPct val="0"/>
              </a:spcBef>
              <a:spcAft>
                <a:spcPct val="0"/>
              </a:spcAft>
            </a:pPr>
            <a:r>
              <a:rPr lang="en-GB" sz="2400" dirty="0">
                <a:solidFill>
                  <a:srgbClr val="FFFFFF"/>
                </a:solidFill>
                <a:latin typeface="Myriad Pro" panose="020B0503030403020204" pitchFamily="34" charset="0"/>
              </a:rPr>
              <a:t>10 </a:t>
            </a:r>
            <a:r>
              <a:rPr lang="en-GB" sz="2400" dirty="0">
                <a:solidFill>
                  <a:srgbClr val="000000"/>
                </a:solidFill>
                <a:latin typeface="Myriad Pro" panose="020B0503030403020204" pitchFamily="34" charset="0"/>
              </a:rPr>
              <a:t> boxes are </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rPr>
              <a:t>needed</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59" name="Rectangle 58">
            <a:extLst>
              <a:ext uri="{FF2B5EF4-FFF2-40B4-BE49-F238E27FC236}">
                <a16:creationId xmlns:a16="http://schemas.microsoft.com/office/drawing/2014/main" id="{E6B376A9-1B1A-4297-A076-4DDBC9BCCFD2}"/>
              </a:ext>
            </a:extLst>
          </p:cNvPr>
          <p:cNvSpPr/>
          <p:nvPr/>
        </p:nvSpPr>
        <p:spPr>
          <a:xfrm>
            <a:off x="7567269" y="1448575"/>
            <a:ext cx="51809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10</a:t>
            </a:r>
            <a:endParaRPr lang="en-GB"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57644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3" presetClass="emph" presetSubtype="2" autoRev="1" fill="hold" grpId="0" nodeType="withEffect">
                                  <p:stCondLst>
                                    <p:cond delay="0"/>
                                  </p:stCondLst>
                                  <p:childTnLst>
                                    <p:animClr clrSpc="rgb" dir="cw">
                                      <p:cBhvr override="childStyle">
                                        <p:cTn id="10" dur="1000" fill="hold"/>
                                        <p:tgtEl>
                                          <p:spTgt spid="12"/>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500"/>
                            </p:stCondLst>
                            <p:childTnLst>
                              <p:par>
                                <p:cTn id="17" presetID="1" presetClass="emph" presetSubtype="2" fill="hold" nodeType="afterEffect">
                                  <p:stCondLst>
                                    <p:cond delay="250"/>
                                  </p:stCondLst>
                                  <p:childTnLst>
                                    <p:animClr clrSpc="rgb" dir="cw">
                                      <p:cBhvr>
                                        <p:cTn id="18" dur="2000" fill="hold"/>
                                        <p:tgtEl>
                                          <p:spTgt spid="9"/>
                                        </p:tgtEl>
                                        <p:attrNameLst>
                                          <p:attrName>fillcolor</p:attrName>
                                        </p:attrNameLst>
                                      </p:cBhvr>
                                      <p:to>
                                        <a:schemeClr val="accent2"/>
                                      </p:to>
                                    </p:animClr>
                                    <p:set>
                                      <p:cBhvr>
                                        <p:cTn id="19" dur="2000" fill="hold"/>
                                        <p:tgtEl>
                                          <p:spTgt spid="9"/>
                                        </p:tgtEl>
                                        <p:attrNameLst>
                                          <p:attrName>fill.type</p:attrName>
                                        </p:attrNameLst>
                                      </p:cBhvr>
                                      <p:to>
                                        <p:strVal val="solid"/>
                                      </p:to>
                                    </p:set>
                                    <p:set>
                                      <p:cBhvr>
                                        <p:cTn id="20" dur="2000" fill="hold"/>
                                        <p:tgtEl>
                                          <p:spTgt spid="9"/>
                                        </p:tgtEl>
                                        <p:attrNameLst>
                                          <p:attrName>fill.on</p:attrName>
                                        </p:attrNameLst>
                                      </p:cBhvr>
                                      <p:to>
                                        <p:strVal val="true"/>
                                      </p:to>
                                    </p:set>
                                  </p:childTnLst>
                                </p:cTn>
                              </p:par>
                              <p:par>
                                <p:cTn id="21" presetID="3" presetClass="emph" presetSubtype="2" fill="hold" grpId="0" nodeType="withEffect">
                                  <p:stCondLst>
                                    <p:cond delay="250"/>
                                  </p:stCondLst>
                                  <p:childTnLst>
                                    <p:animClr clrSpc="rgb" dir="cw">
                                      <p:cBhvr override="childStyle">
                                        <p:cTn id="22" dur="2000" fill="hold"/>
                                        <p:tgtEl>
                                          <p:spTgt spid="22"/>
                                        </p:tgtEl>
                                        <p:attrNameLst>
                                          <p:attrName>style.color</p:attrName>
                                        </p:attrNameLst>
                                      </p:cBhvr>
                                      <p:to>
                                        <a:srgbClr val="FF0000"/>
                                      </p:to>
                                    </p:animClr>
                                  </p:childTnLst>
                                </p:cTn>
                              </p:par>
                              <p:par>
                                <p:cTn id="23" presetID="3" presetClass="emph" presetSubtype="2" fill="hold" grpId="2" nodeType="withEffect">
                                  <p:stCondLst>
                                    <p:cond delay="250"/>
                                  </p:stCondLst>
                                  <p:childTnLst>
                                    <p:animClr clrSpc="rgb" dir="cw">
                                      <p:cBhvr override="childStyle">
                                        <p:cTn id="24" dur="2000" fill="hold"/>
                                        <p:tgtEl>
                                          <p:spTgt spid="12"/>
                                        </p:tgtEl>
                                        <p:attrNameLst>
                                          <p:attrName>style.color</p:attrName>
                                        </p:attrNameLst>
                                      </p:cBhvr>
                                      <p:to>
                                        <a:srgbClr val="FF0000"/>
                                      </p:to>
                                    </p:animClr>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xit" presetSubtype="0" fill="hold" grpId="0" nodeType="with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xit" presetSubtype="0" fill="hold" grpId="0"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2"/>
                                        </p:tgtEl>
                                      </p:cBhvr>
                                    </p:animEffect>
                                    <p:set>
                                      <p:cBhvr>
                                        <p:cTn id="56" dur="1" fill="hold">
                                          <p:stCondLst>
                                            <p:cond delay="499"/>
                                          </p:stCondLst>
                                        </p:cTn>
                                        <p:tgtEl>
                                          <p:spTgt spid="2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5"/>
                                        </p:tgtEl>
                                        <p:attrNameLst>
                                          <p:attrName>fillcolor</p:attrName>
                                        </p:attrNameLst>
                                      </p:cBhvr>
                                      <p:to>
                                        <a:schemeClr val="accent2"/>
                                      </p:to>
                                    </p:animClr>
                                    <p:set>
                                      <p:cBhvr>
                                        <p:cTn id="61" dur="2000" fill="hold"/>
                                        <p:tgtEl>
                                          <p:spTgt spid="5"/>
                                        </p:tgtEl>
                                        <p:attrNameLst>
                                          <p:attrName>fill.type</p:attrName>
                                        </p:attrNameLst>
                                      </p:cBhvr>
                                      <p:to>
                                        <p:strVal val="solid"/>
                                      </p:to>
                                    </p:set>
                                    <p:set>
                                      <p:cBhvr>
                                        <p:cTn id="62" dur="2000" fill="hold"/>
                                        <p:tgtEl>
                                          <p:spTgt spid="5"/>
                                        </p:tgtEl>
                                        <p:attrNameLst>
                                          <p:attrName>fill.on</p:attrName>
                                        </p:attrNameLst>
                                      </p:cBhvr>
                                      <p:to>
                                        <p:strVal val="true"/>
                                      </p:to>
                                    </p:set>
                                  </p:childTnLst>
                                </p:cTn>
                              </p:par>
                              <p:par>
                                <p:cTn id="63" presetID="3" presetClass="emph" presetSubtype="2" autoRev="1" fill="hold" grpId="0" nodeType="withEffect">
                                  <p:stCondLst>
                                    <p:cond delay="0"/>
                                  </p:stCondLst>
                                  <p:childTnLst>
                                    <p:animClr clrSpc="rgb" dir="cw">
                                      <p:cBhvr override="childStyle">
                                        <p:cTn id="64" dur="1000" fill="hold"/>
                                        <p:tgtEl>
                                          <p:spTgt spid="23"/>
                                        </p:tgtEl>
                                        <p:attrNameLst>
                                          <p:attrName>style.color</p:attrName>
                                        </p:attrNameLst>
                                      </p:cBhvr>
                                      <p:to>
                                        <a:srgbClr val="FF0000"/>
                                      </p:to>
                                    </p:animClr>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up)">
                                      <p:cBhvr>
                                        <p:cTn id="69" dur="500"/>
                                        <p:tgtEl>
                                          <p:spTgt spid="42"/>
                                        </p:tgtEl>
                                      </p:cBhvr>
                                    </p:animEffect>
                                  </p:childTnLst>
                                </p:cTn>
                              </p:par>
                            </p:childTnLst>
                          </p:cTn>
                        </p:par>
                        <p:par>
                          <p:cTn id="70" fill="hold">
                            <p:stCondLst>
                              <p:cond delay="500"/>
                            </p:stCondLst>
                            <p:childTnLst>
                              <p:par>
                                <p:cTn id="71" presetID="1" presetClass="emph" presetSubtype="2" fill="hold" nodeType="afterEffect">
                                  <p:stCondLst>
                                    <p:cond delay="250"/>
                                  </p:stCondLst>
                                  <p:childTnLst>
                                    <p:animClr clrSpc="rgb" dir="cw">
                                      <p:cBhvr>
                                        <p:cTn id="72" dur="2000" fill="hold"/>
                                        <p:tgtEl>
                                          <p:spTgt spid="10"/>
                                        </p:tgtEl>
                                        <p:attrNameLst>
                                          <p:attrName>fillcolor</p:attrName>
                                        </p:attrNameLst>
                                      </p:cBhvr>
                                      <p:to>
                                        <a:schemeClr val="accent2"/>
                                      </p:to>
                                    </p:animClr>
                                    <p:set>
                                      <p:cBhvr>
                                        <p:cTn id="73" dur="2000" fill="hold"/>
                                        <p:tgtEl>
                                          <p:spTgt spid="10"/>
                                        </p:tgtEl>
                                        <p:attrNameLst>
                                          <p:attrName>fill.type</p:attrName>
                                        </p:attrNameLst>
                                      </p:cBhvr>
                                      <p:to>
                                        <p:strVal val="solid"/>
                                      </p:to>
                                    </p:set>
                                    <p:set>
                                      <p:cBhvr>
                                        <p:cTn id="74" dur="2000" fill="hold"/>
                                        <p:tgtEl>
                                          <p:spTgt spid="10"/>
                                        </p:tgtEl>
                                        <p:attrNameLst>
                                          <p:attrName>fill.on</p:attrName>
                                        </p:attrNameLst>
                                      </p:cBhvr>
                                      <p:to>
                                        <p:strVal val="true"/>
                                      </p:to>
                                    </p:set>
                                  </p:childTnLst>
                                </p:cTn>
                              </p:par>
                              <p:par>
                                <p:cTn id="75" presetID="3" presetClass="emph" presetSubtype="2" fill="hold" grpId="0" nodeType="withEffect">
                                  <p:stCondLst>
                                    <p:cond delay="250"/>
                                  </p:stCondLst>
                                  <p:childTnLst>
                                    <p:animClr clrSpc="rgb" dir="cw">
                                      <p:cBhvr override="childStyle">
                                        <p:cTn id="76" dur="2000" fill="hold"/>
                                        <p:tgtEl>
                                          <p:spTgt spid="29"/>
                                        </p:tgtEl>
                                        <p:attrNameLst>
                                          <p:attrName>style.color</p:attrName>
                                        </p:attrNameLst>
                                      </p:cBhvr>
                                      <p:to>
                                        <a:srgbClr val="FF0000"/>
                                      </p:to>
                                    </p:animClr>
                                  </p:childTnLst>
                                </p:cTn>
                              </p:par>
                              <p:par>
                                <p:cTn id="77" presetID="3" presetClass="emph" presetSubtype="2" fill="hold" grpId="2" nodeType="withEffect">
                                  <p:stCondLst>
                                    <p:cond delay="250"/>
                                  </p:stCondLst>
                                  <p:childTnLst>
                                    <p:animClr clrSpc="rgb" dir="cw">
                                      <p:cBhvr override="childStyle">
                                        <p:cTn id="78" dur="2000" fill="hold"/>
                                        <p:tgtEl>
                                          <p:spTgt spid="23"/>
                                        </p:tgtEl>
                                        <p:attrNameLst>
                                          <p:attrName>style.color</p:attrName>
                                        </p:attrNameLst>
                                      </p:cBhvr>
                                      <p:to>
                                        <a:srgbClr val="FF0000"/>
                                      </p:to>
                                    </p:animClr>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500"/>
                                        <p:tgtEl>
                                          <p:spTgt spid="35"/>
                                        </p:tgtEl>
                                      </p:cBhvr>
                                    </p:animEffect>
                                  </p:childTnLst>
                                </p:cTn>
                              </p:par>
                              <p:par>
                                <p:cTn id="90" presetID="10" presetClass="exit" presetSubtype="0" fill="hold" grpId="0" nodeType="withEffect">
                                  <p:stCondLst>
                                    <p:cond delay="0"/>
                                  </p:stCondLst>
                                  <p:childTnLst>
                                    <p:animEffect transition="out" filter="fade">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23"/>
                                        </p:tgtEl>
                                      </p:cBhvr>
                                    </p:animEffect>
                                    <p:set>
                                      <p:cBhvr>
                                        <p:cTn id="95" dur="1" fill="hold">
                                          <p:stCondLst>
                                            <p:cond delay="499"/>
                                          </p:stCondLst>
                                        </p:cTn>
                                        <p:tgtEl>
                                          <p:spTgt spid="23"/>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5"/>
                                        </p:tgtEl>
                                      </p:cBhvr>
                                    </p:animEffect>
                                    <p:set>
                                      <p:cBhvr>
                                        <p:cTn id="98" dur="1" fill="hold">
                                          <p:stCondLst>
                                            <p:cond delay="499"/>
                                          </p:stCondLst>
                                        </p:cTn>
                                        <p:tgtEl>
                                          <p:spTgt spid="15"/>
                                        </p:tgtEl>
                                        <p:attrNameLst>
                                          <p:attrName>style.visibility</p:attrName>
                                        </p:attrNameLst>
                                      </p:cBhvr>
                                      <p:to>
                                        <p:strVal val="hidden"/>
                                      </p:to>
                                    </p:set>
                                  </p:childTnLst>
                                </p:cTn>
                              </p:par>
                              <p:par>
                                <p:cTn id="99" presetID="10" presetClass="entr" presetSubtype="0"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fade">
                                      <p:cBhvr>
                                        <p:cTn id="101" dur="500"/>
                                        <p:tgtEl>
                                          <p:spTgt spid="5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fade">
                                      <p:cBhvr>
                                        <p:cTn id="104" dur="500"/>
                                        <p:tgtEl>
                                          <p:spTgt spid="55"/>
                                        </p:tgtEl>
                                      </p:cBhvr>
                                    </p:animEffect>
                                  </p:childTnLst>
                                </p:cTn>
                              </p:par>
                              <p:par>
                                <p:cTn id="105" presetID="10" presetClass="exit" presetSubtype="0" fill="hold" grpId="0" nodeType="withEffect">
                                  <p:stCondLst>
                                    <p:cond delay="0"/>
                                  </p:stCondLst>
                                  <p:childTnLst>
                                    <p:animEffect transition="out" filter="fade">
                                      <p:cBhvr>
                                        <p:cTn id="106" dur="500"/>
                                        <p:tgtEl>
                                          <p:spTgt spid="10"/>
                                        </p:tgtEl>
                                      </p:cBhvr>
                                    </p:animEffect>
                                    <p:set>
                                      <p:cBhvr>
                                        <p:cTn id="107" dur="1" fill="hold">
                                          <p:stCondLst>
                                            <p:cond delay="499"/>
                                          </p:stCondLst>
                                        </p:cTn>
                                        <p:tgtEl>
                                          <p:spTgt spid="10"/>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29"/>
                                        </p:tgtEl>
                                      </p:cBhvr>
                                    </p:animEffect>
                                    <p:set>
                                      <p:cBhvr>
                                        <p:cTn id="110" dur="1" fill="hold">
                                          <p:stCondLst>
                                            <p:cond delay="499"/>
                                          </p:stCondLst>
                                        </p:cTn>
                                        <p:tgtEl>
                                          <p:spTgt spid="2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mph" presetSubtype="2" fill="hold" nodeType="clickEffect">
                                  <p:stCondLst>
                                    <p:cond delay="0"/>
                                  </p:stCondLst>
                                  <p:childTnLst>
                                    <p:animClr clrSpc="rgb" dir="cw">
                                      <p:cBhvr>
                                        <p:cTn id="114" dur="2000" fill="hold"/>
                                        <p:tgtEl>
                                          <p:spTgt spid="6"/>
                                        </p:tgtEl>
                                        <p:attrNameLst>
                                          <p:attrName>fillcolor</p:attrName>
                                        </p:attrNameLst>
                                      </p:cBhvr>
                                      <p:to>
                                        <a:schemeClr val="accent2"/>
                                      </p:to>
                                    </p:animClr>
                                    <p:set>
                                      <p:cBhvr>
                                        <p:cTn id="115" dur="2000" fill="hold"/>
                                        <p:tgtEl>
                                          <p:spTgt spid="6"/>
                                        </p:tgtEl>
                                        <p:attrNameLst>
                                          <p:attrName>fill.type</p:attrName>
                                        </p:attrNameLst>
                                      </p:cBhvr>
                                      <p:to>
                                        <p:strVal val="solid"/>
                                      </p:to>
                                    </p:set>
                                    <p:set>
                                      <p:cBhvr>
                                        <p:cTn id="116" dur="2000" fill="hold"/>
                                        <p:tgtEl>
                                          <p:spTgt spid="6"/>
                                        </p:tgtEl>
                                        <p:attrNameLst>
                                          <p:attrName>fill.on</p:attrName>
                                        </p:attrNameLst>
                                      </p:cBhvr>
                                      <p:to>
                                        <p:strVal val="true"/>
                                      </p:to>
                                    </p:set>
                                  </p:childTnLst>
                                </p:cTn>
                              </p:par>
                              <p:par>
                                <p:cTn id="117" presetID="3" presetClass="emph" presetSubtype="2" autoRev="1" fill="hold" grpId="0" nodeType="withEffect">
                                  <p:stCondLst>
                                    <p:cond delay="0"/>
                                  </p:stCondLst>
                                  <p:childTnLst>
                                    <p:animClr clrSpc="rgb" dir="cw">
                                      <p:cBhvr override="childStyle">
                                        <p:cTn id="118" dur="1000" fill="hold"/>
                                        <p:tgtEl>
                                          <p:spTgt spid="24"/>
                                        </p:tgtEl>
                                        <p:attrNameLst>
                                          <p:attrName>style.color</p:attrName>
                                        </p:attrNameLst>
                                      </p:cBhvr>
                                      <p:to>
                                        <a:srgbClr val="FF0000"/>
                                      </p:to>
                                    </p:animClr>
                                  </p:childTnLst>
                                </p:cTn>
                              </p:par>
                            </p:childTnLst>
                          </p:cTn>
                        </p:par>
                      </p:childTnLst>
                    </p:cTn>
                  </p:par>
                  <p:par>
                    <p:cTn id="119" fill="hold">
                      <p:stCondLst>
                        <p:cond delay="indefinite"/>
                      </p:stCondLst>
                      <p:childTnLst>
                        <p:par>
                          <p:cTn id="120" fill="hold">
                            <p:stCondLst>
                              <p:cond delay="0"/>
                            </p:stCondLst>
                            <p:childTnLst>
                              <p:par>
                                <p:cTn id="121" presetID="22" presetClass="entr" presetSubtype="1" fill="hold" nodeType="click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wipe(up)">
                                      <p:cBhvr>
                                        <p:cTn id="123" dur="500"/>
                                        <p:tgtEl>
                                          <p:spTgt spid="46"/>
                                        </p:tgtEl>
                                      </p:cBhvr>
                                    </p:animEffect>
                                  </p:childTnLst>
                                </p:cTn>
                              </p:par>
                            </p:childTnLst>
                          </p:cTn>
                        </p:par>
                        <p:par>
                          <p:cTn id="124" fill="hold">
                            <p:stCondLst>
                              <p:cond delay="500"/>
                            </p:stCondLst>
                            <p:childTnLst>
                              <p:par>
                                <p:cTn id="125" presetID="1" presetClass="emph" presetSubtype="2" fill="hold" nodeType="afterEffect">
                                  <p:stCondLst>
                                    <p:cond delay="300"/>
                                  </p:stCondLst>
                                  <p:childTnLst>
                                    <p:animClr clrSpc="rgb" dir="cw">
                                      <p:cBhvr>
                                        <p:cTn id="126" dur="2000" fill="hold"/>
                                        <p:tgtEl>
                                          <p:spTgt spid="11"/>
                                        </p:tgtEl>
                                        <p:attrNameLst>
                                          <p:attrName>fillcolor</p:attrName>
                                        </p:attrNameLst>
                                      </p:cBhvr>
                                      <p:to>
                                        <a:schemeClr val="accent2"/>
                                      </p:to>
                                    </p:animClr>
                                    <p:set>
                                      <p:cBhvr>
                                        <p:cTn id="127" dur="2000" fill="hold"/>
                                        <p:tgtEl>
                                          <p:spTgt spid="11"/>
                                        </p:tgtEl>
                                        <p:attrNameLst>
                                          <p:attrName>fill.type</p:attrName>
                                        </p:attrNameLst>
                                      </p:cBhvr>
                                      <p:to>
                                        <p:strVal val="solid"/>
                                      </p:to>
                                    </p:set>
                                    <p:set>
                                      <p:cBhvr>
                                        <p:cTn id="128" dur="2000" fill="hold"/>
                                        <p:tgtEl>
                                          <p:spTgt spid="11"/>
                                        </p:tgtEl>
                                        <p:attrNameLst>
                                          <p:attrName>fill.on</p:attrName>
                                        </p:attrNameLst>
                                      </p:cBhvr>
                                      <p:to>
                                        <p:strVal val="true"/>
                                      </p:to>
                                    </p:set>
                                  </p:childTnLst>
                                </p:cTn>
                              </p:par>
                              <p:par>
                                <p:cTn id="129" presetID="3" presetClass="emph" presetSubtype="2" fill="hold" grpId="0" nodeType="withEffect">
                                  <p:stCondLst>
                                    <p:cond delay="250"/>
                                  </p:stCondLst>
                                  <p:childTnLst>
                                    <p:animClr clrSpc="rgb" dir="cw">
                                      <p:cBhvr override="childStyle">
                                        <p:cTn id="130" dur="2000" fill="hold"/>
                                        <p:tgtEl>
                                          <p:spTgt spid="28"/>
                                        </p:tgtEl>
                                        <p:attrNameLst>
                                          <p:attrName>style.color</p:attrName>
                                        </p:attrNameLst>
                                      </p:cBhvr>
                                      <p:to>
                                        <a:srgbClr val="FF0000"/>
                                      </p:to>
                                    </p:animClr>
                                  </p:childTnLst>
                                </p:cTn>
                              </p:par>
                              <p:par>
                                <p:cTn id="131" presetID="3" presetClass="emph" presetSubtype="2" fill="hold" grpId="2" nodeType="withEffect">
                                  <p:stCondLst>
                                    <p:cond delay="250"/>
                                  </p:stCondLst>
                                  <p:childTnLst>
                                    <p:animClr clrSpc="rgb" dir="cw">
                                      <p:cBhvr override="childStyle">
                                        <p:cTn id="132" dur="2000" fill="hold"/>
                                        <p:tgtEl>
                                          <p:spTgt spid="24"/>
                                        </p:tgtEl>
                                        <p:attrNameLst>
                                          <p:attrName>style.color</p:attrName>
                                        </p:attrNameLst>
                                      </p:cBhvr>
                                      <p:to>
                                        <a:srgbClr val="FF0000"/>
                                      </p:to>
                                    </p:animClr>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fade">
                                      <p:cBhvr>
                                        <p:cTn id="137" dur="500"/>
                                        <p:tgtEl>
                                          <p:spTgt spid="4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500"/>
                                        <p:tgtEl>
                                          <p:spTgt spid="3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Effect transition="in" filter="fade">
                                      <p:cBhvr>
                                        <p:cTn id="143" dur="500"/>
                                        <p:tgtEl>
                                          <p:spTgt spid="39"/>
                                        </p:tgtEl>
                                      </p:cBhvr>
                                    </p:animEffect>
                                  </p:childTnLst>
                                </p:cTn>
                              </p:par>
                              <p:par>
                                <p:cTn id="144" presetID="10" presetClass="exit" presetSubtype="0" fill="hold" grpId="0" nodeType="withEffect">
                                  <p:stCondLst>
                                    <p:cond delay="0"/>
                                  </p:stCondLst>
                                  <p:childTnLst>
                                    <p:animEffect transition="out" filter="fade">
                                      <p:cBhvr>
                                        <p:cTn id="145" dur="500"/>
                                        <p:tgtEl>
                                          <p:spTgt spid="6"/>
                                        </p:tgtEl>
                                      </p:cBhvr>
                                    </p:animEffect>
                                    <p:set>
                                      <p:cBhvr>
                                        <p:cTn id="146" dur="1" fill="hold">
                                          <p:stCondLst>
                                            <p:cond delay="499"/>
                                          </p:stCondLst>
                                        </p:cTn>
                                        <p:tgtEl>
                                          <p:spTgt spid="6"/>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24"/>
                                        </p:tgtEl>
                                      </p:cBhvr>
                                    </p:animEffect>
                                    <p:set>
                                      <p:cBhvr>
                                        <p:cTn id="149" dur="1" fill="hold">
                                          <p:stCondLst>
                                            <p:cond delay="499"/>
                                          </p:stCondLst>
                                        </p:cTn>
                                        <p:tgtEl>
                                          <p:spTgt spid="24"/>
                                        </p:tgtEl>
                                        <p:attrNameLst>
                                          <p:attrName>style.visibility</p:attrName>
                                        </p:attrNameLst>
                                      </p:cBhvr>
                                      <p:to>
                                        <p:strVal val="hidden"/>
                                      </p:to>
                                    </p:set>
                                  </p:childTnLst>
                                </p:cTn>
                              </p:par>
                              <p:par>
                                <p:cTn id="150" presetID="10" presetClass="exit" presetSubtype="0" fill="hold" grpId="0" nodeType="withEffect">
                                  <p:stCondLst>
                                    <p:cond delay="0"/>
                                  </p:stCondLst>
                                  <p:childTnLst>
                                    <p:animEffect transition="out" filter="fade">
                                      <p:cBhvr>
                                        <p:cTn id="151" dur="500"/>
                                        <p:tgtEl>
                                          <p:spTgt spid="19"/>
                                        </p:tgtEl>
                                      </p:cBhvr>
                                    </p:animEffect>
                                    <p:set>
                                      <p:cBhvr>
                                        <p:cTn id="152" dur="1" fill="hold">
                                          <p:stCondLst>
                                            <p:cond delay="499"/>
                                          </p:stCondLst>
                                        </p:cTn>
                                        <p:tgtEl>
                                          <p:spTgt spid="19"/>
                                        </p:tgtEl>
                                        <p:attrNameLst>
                                          <p:attrName>style.visibility</p:attrName>
                                        </p:attrNameLst>
                                      </p:cBhvr>
                                      <p:to>
                                        <p:strVal val="hidden"/>
                                      </p:to>
                                    </p:set>
                                  </p:childTnLst>
                                </p:cTn>
                              </p:par>
                              <p:par>
                                <p:cTn id="153" presetID="10" presetClass="entr" presetSubtype="0" fill="hold" grpId="0" nodeType="withEffect">
                                  <p:stCondLst>
                                    <p:cond delay="0"/>
                                  </p:stCondLst>
                                  <p:childTnLst>
                                    <p:set>
                                      <p:cBhvr>
                                        <p:cTn id="154" dur="1" fill="hold">
                                          <p:stCondLst>
                                            <p:cond delay="0"/>
                                          </p:stCondLst>
                                        </p:cTn>
                                        <p:tgtEl>
                                          <p:spTgt spid="52"/>
                                        </p:tgtEl>
                                        <p:attrNameLst>
                                          <p:attrName>style.visibility</p:attrName>
                                        </p:attrNameLst>
                                      </p:cBhvr>
                                      <p:to>
                                        <p:strVal val="visible"/>
                                      </p:to>
                                    </p:set>
                                    <p:animEffect transition="in" filter="fade">
                                      <p:cBhvr>
                                        <p:cTn id="155" dur="500"/>
                                        <p:tgtEl>
                                          <p:spTgt spid="52"/>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53"/>
                                        </p:tgtEl>
                                        <p:attrNameLst>
                                          <p:attrName>style.visibility</p:attrName>
                                        </p:attrNameLst>
                                      </p:cBhvr>
                                      <p:to>
                                        <p:strVal val="visible"/>
                                      </p:to>
                                    </p:set>
                                    <p:animEffect transition="in" filter="fade">
                                      <p:cBhvr>
                                        <p:cTn id="158" dur="500"/>
                                        <p:tgtEl>
                                          <p:spTgt spid="53"/>
                                        </p:tgtEl>
                                      </p:cBhvr>
                                    </p:animEffect>
                                  </p:childTnLst>
                                </p:cTn>
                              </p:par>
                              <p:par>
                                <p:cTn id="159" presetID="10" presetClass="exit" presetSubtype="0" fill="hold" grpId="0" nodeType="withEffect">
                                  <p:stCondLst>
                                    <p:cond delay="0"/>
                                  </p:stCondLst>
                                  <p:childTnLst>
                                    <p:animEffect transition="out" filter="fade">
                                      <p:cBhvr>
                                        <p:cTn id="160" dur="500"/>
                                        <p:tgtEl>
                                          <p:spTgt spid="11"/>
                                        </p:tgtEl>
                                      </p:cBhvr>
                                    </p:animEffect>
                                    <p:set>
                                      <p:cBhvr>
                                        <p:cTn id="161" dur="1" fill="hold">
                                          <p:stCondLst>
                                            <p:cond delay="499"/>
                                          </p:stCondLst>
                                        </p:cTn>
                                        <p:tgtEl>
                                          <p:spTgt spid="11"/>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28"/>
                                        </p:tgtEl>
                                      </p:cBhvr>
                                    </p:animEffect>
                                    <p:set>
                                      <p:cBhvr>
                                        <p:cTn id="164" dur="1" fill="hold">
                                          <p:stCondLst>
                                            <p:cond delay="499"/>
                                          </p:stCondLst>
                                        </p:cTn>
                                        <p:tgtEl>
                                          <p:spTgt spid="28"/>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1" presetClass="emph" presetSubtype="2" fill="hold" nodeType="clickEffect">
                                  <p:stCondLst>
                                    <p:cond delay="0"/>
                                  </p:stCondLst>
                                  <p:childTnLst>
                                    <p:animClr clrSpc="rgb" dir="cw">
                                      <p:cBhvr>
                                        <p:cTn id="168" dur="2000" fill="hold"/>
                                        <p:tgtEl>
                                          <p:spTgt spid="7"/>
                                        </p:tgtEl>
                                        <p:attrNameLst>
                                          <p:attrName>fillcolor</p:attrName>
                                        </p:attrNameLst>
                                      </p:cBhvr>
                                      <p:to>
                                        <a:schemeClr val="accent2"/>
                                      </p:to>
                                    </p:animClr>
                                    <p:set>
                                      <p:cBhvr>
                                        <p:cTn id="169" dur="2000" fill="hold"/>
                                        <p:tgtEl>
                                          <p:spTgt spid="7"/>
                                        </p:tgtEl>
                                        <p:attrNameLst>
                                          <p:attrName>fill.type</p:attrName>
                                        </p:attrNameLst>
                                      </p:cBhvr>
                                      <p:to>
                                        <p:strVal val="solid"/>
                                      </p:to>
                                    </p:set>
                                    <p:set>
                                      <p:cBhvr>
                                        <p:cTn id="170" dur="2000" fill="hold"/>
                                        <p:tgtEl>
                                          <p:spTgt spid="7"/>
                                        </p:tgtEl>
                                        <p:attrNameLst>
                                          <p:attrName>fill.on</p:attrName>
                                        </p:attrNameLst>
                                      </p:cBhvr>
                                      <p:to>
                                        <p:strVal val="true"/>
                                      </p:to>
                                    </p:set>
                                  </p:childTnLst>
                                </p:cTn>
                              </p:par>
                              <p:par>
                                <p:cTn id="171" presetID="3" presetClass="emph" presetSubtype="2" autoRev="1" fill="hold" grpId="0" nodeType="withEffect">
                                  <p:stCondLst>
                                    <p:cond delay="0"/>
                                  </p:stCondLst>
                                  <p:childTnLst>
                                    <p:animClr clrSpc="rgb" dir="cw">
                                      <p:cBhvr override="childStyle">
                                        <p:cTn id="172" dur="1000" fill="hold"/>
                                        <p:tgtEl>
                                          <p:spTgt spid="26"/>
                                        </p:tgtEl>
                                        <p:attrNameLst>
                                          <p:attrName>style.color</p:attrName>
                                        </p:attrNameLst>
                                      </p:cBhvr>
                                      <p:to>
                                        <a:srgbClr val="FF0000"/>
                                      </p:to>
                                    </p:animClr>
                                  </p:childTnLst>
                                </p:cTn>
                              </p:par>
                            </p:childTnLst>
                          </p:cTn>
                        </p:par>
                      </p:childTnLst>
                    </p:cTn>
                  </p:par>
                  <p:par>
                    <p:cTn id="173" fill="hold">
                      <p:stCondLst>
                        <p:cond delay="indefinite"/>
                      </p:stCondLst>
                      <p:childTnLst>
                        <p:par>
                          <p:cTn id="174" fill="hold">
                            <p:stCondLst>
                              <p:cond delay="0"/>
                            </p:stCondLst>
                            <p:childTnLst>
                              <p:par>
                                <p:cTn id="175" presetID="22" presetClass="entr" presetSubtype="4" fill="hold"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wipe(down)">
                                      <p:cBhvr>
                                        <p:cTn id="177" dur="500"/>
                                        <p:tgtEl>
                                          <p:spTgt spid="50"/>
                                        </p:tgtEl>
                                      </p:cBhvr>
                                    </p:animEffect>
                                  </p:childTnLst>
                                </p:cTn>
                              </p:par>
                            </p:childTnLst>
                          </p:cTn>
                        </p:par>
                        <p:par>
                          <p:cTn id="178" fill="hold">
                            <p:stCondLst>
                              <p:cond delay="500"/>
                            </p:stCondLst>
                            <p:childTnLst>
                              <p:par>
                                <p:cTn id="179" presetID="1" presetClass="emph" presetSubtype="2" fill="hold" nodeType="afterEffect">
                                  <p:stCondLst>
                                    <p:cond delay="250"/>
                                  </p:stCondLst>
                                  <p:childTnLst>
                                    <p:animClr clrSpc="rgb" dir="cw">
                                      <p:cBhvr>
                                        <p:cTn id="180" dur="2000" fill="hold"/>
                                        <p:tgtEl>
                                          <p:spTgt spid="8"/>
                                        </p:tgtEl>
                                        <p:attrNameLst>
                                          <p:attrName>fillcolor</p:attrName>
                                        </p:attrNameLst>
                                      </p:cBhvr>
                                      <p:to>
                                        <a:schemeClr val="accent2"/>
                                      </p:to>
                                    </p:animClr>
                                    <p:set>
                                      <p:cBhvr>
                                        <p:cTn id="181" dur="2000" fill="hold"/>
                                        <p:tgtEl>
                                          <p:spTgt spid="8"/>
                                        </p:tgtEl>
                                        <p:attrNameLst>
                                          <p:attrName>fill.type</p:attrName>
                                        </p:attrNameLst>
                                      </p:cBhvr>
                                      <p:to>
                                        <p:strVal val="solid"/>
                                      </p:to>
                                    </p:set>
                                    <p:set>
                                      <p:cBhvr>
                                        <p:cTn id="182" dur="2000" fill="hold"/>
                                        <p:tgtEl>
                                          <p:spTgt spid="8"/>
                                        </p:tgtEl>
                                        <p:attrNameLst>
                                          <p:attrName>fill.on</p:attrName>
                                        </p:attrNameLst>
                                      </p:cBhvr>
                                      <p:to>
                                        <p:strVal val="true"/>
                                      </p:to>
                                    </p:set>
                                  </p:childTnLst>
                                </p:cTn>
                              </p:par>
                              <p:par>
                                <p:cTn id="183" presetID="3" presetClass="emph" presetSubtype="2" fill="hold" grpId="0" nodeType="withEffect">
                                  <p:stCondLst>
                                    <p:cond delay="250"/>
                                  </p:stCondLst>
                                  <p:childTnLst>
                                    <p:animClr clrSpc="rgb" dir="cw">
                                      <p:cBhvr override="childStyle">
                                        <p:cTn id="184" dur="2000" fill="hold"/>
                                        <p:tgtEl>
                                          <p:spTgt spid="27"/>
                                        </p:tgtEl>
                                        <p:attrNameLst>
                                          <p:attrName>style.color</p:attrName>
                                        </p:attrNameLst>
                                      </p:cBhvr>
                                      <p:to>
                                        <a:srgbClr val="FF0000"/>
                                      </p:to>
                                    </p:animClr>
                                  </p:childTnLst>
                                </p:cTn>
                              </p:par>
                              <p:par>
                                <p:cTn id="185" presetID="3" presetClass="emph" presetSubtype="2" fill="hold" grpId="2" nodeType="withEffect">
                                  <p:stCondLst>
                                    <p:cond delay="250"/>
                                  </p:stCondLst>
                                  <p:childTnLst>
                                    <p:animClr clrSpc="rgb" dir="cw">
                                      <p:cBhvr override="childStyle">
                                        <p:cTn id="186" dur="2000" fill="hold"/>
                                        <p:tgtEl>
                                          <p:spTgt spid="26"/>
                                        </p:tgtEl>
                                        <p:attrNameLst>
                                          <p:attrName>style.color</p:attrName>
                                        </p:attrNameLst>
                                      </p:cBhvr>
                                      <p:to>
                                        <a:srgbClr val="FF0000"/>
                                      </p:to>
                                    </p:animClr>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45"/>
                                        </p:tgtEl>
                                        <p:attrNameLst>
                                          <p:attrName>style.visibility</p:attrName>
                                        </p:attrNameLst>
                                      </p:cBhvr>
                                      <p:to>
                                        <p:strVal val="visible"/>
                                      </p:to>
                                    </p:set>
                                    <p:animEffect transition="in" filter="fade">
                                      <p:cBhvr>
                                        <p:cTn id="191" dur="500"/>
                                        <p:tgtEl>
                                          <p:spTgt spid="45"/>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44"/>
                                        </p:tgtEl>
                                        <p:attrNameLst>
                                          <p:attrName>style.visibility</p:attrName>
                                        </p:attrNameLst>
                                      </p:cBhvr>
                                      <p:to>
                                        <p:strVal val="visible"/>
                                      </p:to>
                                    </p:set>
                                    <p:animEffect transition="in" filter="fade">
                                      <p:cBhvr>
                                        <p:cTn id="194" dur="500"/>
                                        <p:tgtEl>
                                          <p:spTgt spid="44"/>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41"/>
                                        </p:tgtEl>
                                        <p:attrNameLst>
                                          <p:attrName>style.visibility</p:attrName>
                                        </p:attrNameLst>
                                      </p:cBhvr>
                                      <p:to>
                                        <p:strVal val="visible"/>
                                      </p:to>
                                    </p:set>
                                    <p:animEffect transition="in" filter="fade">
                                      <p:cBhvr>
                                        <p:cTn id="197" dur="500"/>
                                        <p:tgtEl>
                                          <p:spTgt spid="41"/>
                                        </p:tgtEl>
                                      </p:cBhvr>
                                    </p:animEffect>
                                  </p:childTnLst>
                                </p:cTn>
                              </p:par>
                              <p:par>
                                <p:cTn id="198" presetID="10" presetClass="exit" presetSubtype="0" fill="hold" grpId="0" nodeType="withEffect">
                                  <p:stCondLst>
                                    <p:cond delay="0"/>
                                  </p:stCondLst>
                                  <p:childTnLst>
                                    <p:animEffect transition="out" filter="fade">
                                      <p:cBhvr>
                                        <p:cTn id="199" dur="500"/>
                                        <p:tgtEl>
                                          <p:spTgt spid="7"/>
                                        </p:tgtEl>
                                      </p:cBhvr>
                                    </p:animEffect>
                                    <p:set>
                                      <p:cBhvr>
                                        <p:cTn id="200" dur="1" fill="hold">
                                          <p:stCondLst>
                                            <p:cond delay="499"/>
                                          </p:stCondLst>
                                        </p:cTn>
                                        <p:tgtEl>
                                          <p:spTgt spid="7"/>
                                        </p:tgtEl>
                                        <p:attrNameLst>
                                          <p:attrName>style.visibility</p:attrName>
                                        </p:attrNameLst>
                                      </p:cBhvr>
                                      <p:to>
                                        <p:strVal val="hidden"/>
                                      </p:to>
                                    </p:set>
                                  </p:childTnLst>
                                </p:cTn>
                              </p:par>
                              <p:par>
                                <p:cTn id="201" presetID="10" presetClass="exit" presetSubtype="0" fill="hold" grpId="1" nodeType="withEffect">
                                  <p:stCondLst>
                                    <p:cond delay="0"/>
                                  </p:stCondLst>
                                  <p:childTnLst>
                                    <p:animEffect transition="out" filter="fade">
                                      <p:cBhvr>
                                        <p:cTn id="202" dur="500"/>
                                        <p:tgtEl>
                                          <p:spTgt spid="26"/>
                                        </p:tgtEl>
                                      </p:cBhvr>
                                    </p:animEffect>
                                    <p:set>
                                      <p:cBhvr>
                                        <p:cTn id="203" dur="1" fill="hold">
                                          <p:stCondLst>
                                            <p:cond delay="499"/>
                                          </p:stCondLst>
                                        </p:cTn>
                                        <p:tgtEl>
                                          <p:spTgt spid="26"/>
                                        </p:tgtEl>
                                        <p:attrNameLst>
                                          <p:attrName>style.visibility</p:attrName>
                                        </p:attrNameLst>
                                      </p:cBhvr>
                                      <p:to>
                                        <p:strVal val="hidden"/>
                                      </p:to>
                                    </p:set>
                                  </p:childTnLst>
                                </p:cTn>
                              </p:par>
                              <p:par>
                                <p:cTn id="204" presetID="10" presetClass="exit" presetSubtype="0" fill="hold" grpId="0" nodeType="withEffect">
                                  <p:stCondLst>
                                    <p:cond delay="0"/>
                                  </p:stCondLst>
                                  <p:childTnLst>
                                    <p:animEffect transition="out" filter="fade">
                                      <p:cBhvr>
                                        <p:cTn id="205" dur="500"/>
                                        <p:tgtEl>
                                          <p:spTgt spid="25"/>
                                        </p:tgtEl>
                                      </p:cBhvr>
                                    </p:animEffect>
                                    <p:set>
                                      <p:cBhvr>
                                        <p:cTn id="206" dur="1" fill="hold">
                                          <p:stCondLst>
                                            <p:cond delay="499"/>
                                          </p:stCondLst>
                                        </p:cTn>
                                        <p:tgtEl>
                                          <p:spTgt spid="25"/>
                                        </p:tgtEl>
                                        <p:attrNameLst>
                                          <p:attrName>style.visibility</p:attrName>
                                        </p:attrNameLst>
                                      </p:cBhvr>
                                      <p:to>
                                        <p:strVal val="hidden"/>
                                      </p:to>
                                    </p:set>
                                  </p:childTnLst>
                                </p:cTn>
                              </p:par>
                              <p:par>
                                <p:cTn id="207" presetID="10" presetClass="entr" presetSubtype="0" fill="hold" grpId="0" nodeType="withEffect">
                                  <p:stCondLst>
                                    <p:cond delay="0"/>
                                  </p:stCondLst>
                                  <p:childTnLst>
                                    <p:set>
                                      <p:cBhvr>
                                        <p:cTn id="208" dur="1" fill="hold">
                                          <p:stCondLst>
                                            <p:cond delay="0"/>
                                          </p:stCondLst>
                                        </p:cTn>
                                        <p:tgtEl>
                                          <p:spTgt spid="58"/>
                                        </p:tgtEl>
                                        <p:attrNameLst>
                                          <p:attrName>style.visibility</p:attrName>
                                        </p:attrNameLst>
                                      </p:cBhvr>
                                      <p:to>
                                        <p:strVal val="visible"/>
                                      </p:to>
                                    </p:set>
                                    <p:animEffect transition="in" filter="fade">
                                      <p:cBhvr>
                                        <p:cTn id="209" dur="500"/>
                                        <p:tgtEl>
                                          <p:spTgt spid="58"/>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59"/>
                                        </p:tgtEl>
                                        <p:attrNameLst>
                                          <p:attrName>style.visibility</p:attrName>
                                        </p:attrNameLst>
                                      </p:cBhvr>
                                      <p:to>
                                        <p:strVal val="visible"/>
                                      </p:to>
                                    </p:set>
                                    <p:animEffect transition="in" filter="fade">
                                      <p:cBhvr>
                                        <p:cTn id="212" dur="500"/>
                                        <p:tgtEl>
                                          <p:spTgt spid="59"/>
                                        </p:tgtEl>
                                      </p:cBhvr>
                                    </p:animEffect>
                                  </p:childTnLst>
                                </p:cTn>
                              </p:par>
                              <p:par>
                                <p:cTn id="213" presetID="10" presetClass="exit" presetSubtype="0" fill="hold" grpId="0" nodeType="withEffect">
                                  <p:stCondLst>
                                    <p:cond delay="0"/>
                                  </p:stCondLst>
                                  <p:childTnLst>
                                    <p:animEffect transition="out" filter="fade">
                                      <p:cBhvr>
                                        <p:cTn id="214" dur="500"/>
                                        <p:tgtEl>
                                          <p:spTgt spid="8"/>
                                        </p:tgtEl>
                                      </p:cBhvr>
                                    </p:animEffect>
                                    <p:set>
                                      <p:cBhvr>
                                        <p:cTn id="215" dur="1" fill="hold">
                                          <p:stCondLst>
                                            <p:cond delay="499"/>
                                          </p:stCondLst>
                                        </p:cTn>
                                        <p:tgtEl>
                                          <p:spTgt spid="8"/>
                                        </p:tgtEl>
                                        <p:attrNameLst>
                                          <p:attrName>style.visibility</p:attrName>
                                        </p:attrNameLst>
                                      </p:cBhvr>
                                      <p:to>
                                        <p:strVal val="hidden"/>
                                      </p:to>
                                    </p:set>
                                  </p:childTnLst>
                                </p:cTn>
                              </p:par>
                              <p:par>
                                <p:cTn id="216" presetID="10" presetClass="exit" presetSubtype="0" fill="hold" grpId="1" nodeType="withEffect">
                                  <p:stCondLst>
                                    <p:cond delay="0"/>
                                  </p:stCondLst>
                                  <p:childTnLst>
                                    <p:animEffect transition="out" filter="fade">
                                      <p:cBhvr>
                                        <p:cTn id="217" dur="500"/>
                                        <p:tgtEl>
                                          <p:spTgt spid="27"/>
                                        </p:tgtEl>
                                      </p:cBhvr>
                                    </p:animEffect>
                                    <p:set>
                                      <p:cBhvr>
                                        <p:cTn id="218"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2" grpId="0" animBg="1"/>
      <p:bldP spid="53" grpId="0"/>
      <p:bldP spid="30" grpId="0" animBg="1"/>
      <p:bldP spid="31" grpId="0"/>
      <p:bldP spid="32" grpId="0"/>
      <p:bldP spid="35" grpId="0" animBg="1"/>
      <p:bldP spid="36" grpId="0"/>
      <p:bldP spid="37" grpId="0"/>
      <p:bldP spid="38" grpId="0" animBg="1"/>
      <p:bldP spid="39" grpId="0"/>
      <p:bldP spid="40" grpId="0"/>
      <p:bldP spid="41" grpId="0" animBg="1"/>
      <p:bldP spid="44" grpId="0"/>
      <p:bldP spid="45" grpId="0"/>
      <p:bldP spid="4" grpId="0" animBg="1"/>
      <p:bldP spid="5" grpId="0" animBg="1"/>
      <p:bldP spid="6" grpId="0" animBg="1"/>
      <p:bldP spid="8" grpId="0" animBg="1"/>
      <p:bldP spid="9" grpId="0" animBg="1"/>
      <p:bldP spid="10" grpId="0" animBg="1"/>
      <p:bldP spid="11" grpId="0" animBg="1"/>
      <p:bldP spid="12" grpId="0"/>
      <p:bldP spid="12" grpId="1"/>
      <p:bldP spid="12" grpId="2"/>
      <p:bldP spid="13" grpId="0"/>
      <p:bldP spid="15" grpId="0"/>
      <p:bldP spid="19" grpId="0"/>
      <p:bldP spid="22" grpId="0"/>
      <p:bldP spid="22" grpId="1"/>
      <p:bldP spid="23" grpId="0"/>
      <p:bldP spid="23" grpId="1"/>
      <p:bldP spid="23" grpId="2"/>
      <p:bldP spid="24" grpId="0"/>
      <p:bldP spid="24" grpId="1"/>
      <p:bldP spid="24" grpId="2"/>
      <p:bldP spid="26" grpId="0"/>
      <p:bldP spid="26" grpId="1"/>
      <p:bldP spid="26" grpId="2"/>
      <p:bldP spid="27" grpId="0"/>
      <p:bldP spid="27" grpId="1"/>
      <p:bldP spid="28" grpId="0"/>
      <p:bldP spid="28" grpId="1"/>
      <p:bldP spid="29" grpId="0"/>
      <p:bldP spid="29" grpId="1"/>
      <p:bldP spid="25" grpId="0"/>
      <p:bldP spid="54" grpId="0" animBg="1"/>
      <p:bldP spid="55" grpId="0"/>
      <p:bldP spid="56" grpId="0" animBg="1"/>
      <p:bldP spid="57" grpId="0"/>
      <p:bldP spid="58" grpId="0" animBg="1"/>
      <p:bldP spid="5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856AAE-589D-4A43-850C-3BEFEFEF693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3:10</a:t>
            </a:r>
          </a:p>
        </p:txBody>
      </p:sp>
      <p:pic>
        <p:nvPicPr>
          <p:cNvPr id="4" name="Picture 3">
            <a:extLst>
              <a:ext uri="{FF2B5EF4-FFF2-40B4-BE49-F238E27FC236}">
                <a16:creationId xmlns:a16="http://schemas.microsoft.com/office/drawing/2014/main" id="{B5E82B36-5A77-4E54-9CA3-50E3C44279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83786" y="1484785"/>
            <a:ext cx="2090629" cy="1473639"/>
          </a:xfrm>
          <a:prstGeom prst="rect">
            <a:avLst/>
          </a:prstGeom>
        </p:spPr>
      </p:pic>
      <p:pic>
        <p:nvPicPr>
          <p:cNvPr id="6" name="Picture 5">
            <a:extLst>
              <a:ext uri="{FF2B5EF4-FFF2-40B4-BE49-F238E27FC236}">
                <a16:creationId xmlns:a16="http://schemas.microsoft.com/office/drawing/2014/main" id="{87E26200-577F-4843-B1C9-D3256A3EB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9577" y="3530626"/>
            <a:ext cx="4430897" cy="1702113"/>
          </a:xfrm>
          <a:prstGeom prst="rect">
            <a:avLst/>
          </a:prstGeom>
        </p:spPr>
      </p:pic>
      <p:pic>
        <p:nvPicPr>
          <p:cNvPr id="8" name="Picture 7">
            <a:extLst>
              <a:ext uri="{FF2B5EF4-FFF2-40B4-BE49-F238E27FC236}">
                <a16:creationId xmlns:a16="http://schemas.microsoft.com/office/drawing/2014/main" id="{93A91DD0-FF40-404B-8D1E-F713070FD4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60"/>
          <a:stretch/>
        </p:blipFill>
        <p:spPr>
          <a:xfrm>
            <a:off x="7662182" y="3860795"/>
            <a:ext cx="2106226" cy="1037478"/>
          </a:xfrm>
          <a:prstGeom prst="rect">
            <a:avLst/>
          </a:prstGeom>
        </p:spPr>
      </p:pic>
      <p:sp>
        <p:nvSpPr>
          <p:cNvPr id="9" name="Rectangle 8">
            <a:extLst>
              <a:ext uri="{FF2B5EF4-FFF2-40B4-BE49-F238E27FC236}">
                <a16:creationId xmlns:a16="http://schemas.microsoft.com/office/drawing/2014/main" id="{47CB01C6-019E-4291-BEAC-7B177C4F4077}"/>
              </a:ext>
            </a:extLst>
          </p:cNvPr>
          <p:cNvSpPr/>
          <p:nvPr/>
        </p:nvSpPr>
        <p:spPr>
          <a:xfrm>
            <a:off x="2316345" y="835201"/>
            <a:ext cx="7559313"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6 stickers shared between 2 children. How many each?</a:t>
            </a:r>
            <a:endParaRPr lang="en-GB" sz="2400" dirty="0">
              <a:solidFill>
                <a:srgbClr val="000000"/>
              </a:solidFill>
              <a:latin typeface="Myriad Pro" panose="020B0503030403020204" pitchFamily="34" charset="0"/>
            </a:endParaRPr>
          </a:p>
        </p:txBody>
      </p:sp>
      <p:sp>
        <p:nvSpPr>
          <p:cNvPr id="10" name="Rectangle 9">
            <a:extLst>
              <a:ext uri="{FF2B5EF4-FFF2-40B4-BE49-F238E27FC236}">
                <a16:creationId xmlns:a16="http://schemas.microsoft.com/office/drawing/2014/main" id="{8D9F317E-8606-4787-8CA5-AE54A7A9ACC1}"/>
              </a:ext>
            </a:extLst>
          </p:cNvPr>
          <p:cNvSpPr/>
          <p:nvPr/>
        </p:nvSpPr>
        <p:spPr>
          <a:xfrm>
            <a:off x="3468974" y="3068961"/>
            <a:ext cx="2052100"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Jacinta writes:</a:t>
            </a:r>
          </a:p>
        </p:txBody>
      </p:sp>
      <p:sp>
        <p:nvSpPr>
          <p:cNvPr id="11" name="Rectangle 10">
            <a:extLst>
              <a:ext uri="{FF2B5EF4-FFF2-40B4-BE49-F238E27FC236}">
                <a16:creationId xmlns:a16="http://schemas.microsoft.com/office/drawing/2014/main" id="{81A10114-AA9C-4304-AB1F-0CCBBBCC0AD1}"/>
              </a:ext>
            </a:extLst>
          </p:cNvPr>
          <p:cNvSpPr/>
          <p:nvPr/>
        </p:nvSpPr>
        <p:spPr>
          <a:xfrm>
            <a:off x="3206048" y="5103456"/>
            <a:ext cx="2577950"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959595"/>
                </a:solidFill>
                <a:latin typeface="Comic Sans MS" panose="030F0702030302020204" pitchFamily="66" charset="0"/>
              </a:rPr>
              <a:t>They get 3 each.</a:t>
            </a:r>
          </a:p>
        </p:txBody>
      </p:sp>
      <p:sp>
        <p:nvSpPr>
          <p:cNvPr id="14" name="Rectangle 13">
            <a:extLst>
              <a:ext uri="{FF2B5EF4-FFF2-40B4-BE49-F238E27FC236}">
                <a16:creationId xmlns:a16="http://schemas.microsoft.com/office/drawing/2014/main" id="{2C35855A-ED3D-491C-989D-07AD27EB8FEA}"/>
              </a:ext>
            </a:extLst>
          </p:cNvPr>
          <p:cNvSpPr/>
          <p:nvPr/>
        </p:nvSpPr>
        <p:spPr>
          <a:xfrm>
            <a:off x="7773955" y="3071105"/>
            <a:ext cx="1775935"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Toby writes:</a:t>
            </a:r>
          </a:p>
        </p:txBody>
      </p:sp>
      <p:sp>
        <p:nvSpPr>
          <p:cNvPr id="15" name="Rectangle 14">
            <a:extLst>
              <a:ext uri="{FF2B5EF4-FFF2-40B4-BE49-F238E27FC236}">
                <a16:creationId xmlns:a16="http://schemas.microsoft.com/office/drawing/2014/main" id="{947A03CC-806D-4FCC-9934-CDBDB35ADEBE}"/>
              </a:ext>
            </a:extLst>
          </p:cNvPr>
          <p:cNvSpPr/>
          <p:nvPr/>
        </p:nvSpPr>
        <p:spPr>
          <a:xfrm>
            <a:off x="7372946" y="5105600"/>
            <a:ext cx="2577950"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959595"/>
                </a:solidFill>
                <a:latin typeface="Comic Sans MS" panose="030F0702030302020204" pitchFamily="66" charset="0"/>
              </a:rPr>
              <a:t>They get 2 each.</a:t>
            </a:r>
          </a:p>
        </p:txBody>
      </p:sp>
      <p:sp>
        <p:nvSpPr>
          <p:cNvPr id="16" name="Rectangle 15">
            <a:extLst>
              <a:ext uri="{FF2B5EF4-FFF2-40B4-BE49-F238E27FC236}">
                <a16:creationId xmlns:a16="http://schemas.microsoft.com/office/drawing/2014/main" id="{3CC71528-E7F9-4A03-962E-58FF94233500}"/>
              </a:ext>
            </a:extLst>
          </p:cNvPr>
          <p:cNvSpPr/>
          <p:nvPr/>
        </p:nvSpPr>
        <p:spPr>
          <a:xfrm>
            <a:off x="4653265" y="5733257"/>
            <a:ext cx="3096360"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Who is correct? Why?</a:t>
            </a:r>
            <a:endParaRPr lang="en-GB" sz="2400" dirty="0">
              <a:solidFill>
                <a:srgbClr val="000000"/>
              </a:solidFill>
              <a:latin typeface="Myriad Pro" panose="020B0503030403020204" pitchFamily="34" charset="0"/>
            </a:endParaRPr>
          </a:p>
        </p:txBody>
      </p:sp>
      <p:pic>
        <p:nvPicPr>
          <p:cNvPr id="12" name="Picture 11">
            <a:extLst>
              <a:ext uri="{FF2B5EF4-FFF2-40B4-BE49-F238E27FC236}">
                <a16:creationId xmlns:a16="http://schemas.microsoft.com/office/drawing/2014/main" id="{D4B67C44-FF92-49D2-AF95-7F24E1E891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303912" y="1807630"/>
            <a:ext cx="721300" cy="840134"/>
          </a:xfrm>
          <a:prstGeom prst="rect">
            <a:avLst/>
          </a:prstGeom>
        </p:spPr>
      </p:pic>
      <p:pic>
        <p:nvPicPr>
          <p:cNvPr id="17" name="Picture 16">
            <a:extLst>
              <a:ext uri="{FF2B5EF4-FFF2-40B4-BE49-F238E27FC236}">
                <a16:creationId xmlns:a16="http://schemas.microsoft.com/office/drawing/2014/main" id="{21E2069C-0DA7-4FB5-8267-100582439EE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
          <a:stretch/>
        </p:blipFill>
        <p:spPr>
          <a:xfrm>
            <a:off x="4466878" y="1811115"/>
            <a:ext cx="721300" cy="840134"/>
          </a:xfrm>
          <a:prstGeom prst="rect">
            <a:avLst/>
          </a:prstGeom>
        </p:spPr>
      </p:pic>
      <p:sp>
        <p:nvSpPr>
          <p:cNvPr id="18" name="Rectangle 17">
            <a:extLst>
              <a:ext uri="{FF2B5EF4-FFF2-40B4-BE49-F238E27FC236}">
                <a16:creationId xmlns:a16="http://schemas.microsoft.com/office/drawing/2014/main" id="{3CC71528-E7F9-4A03-962E-58FF94233500}"/>
              </a:ext>
            </a:extLst>
          </p:cNvPr>
          <p:cNvSpPr/>
          <p:nvPr/>
        </p:nvSpPr>
        <p:spPr>
          <a:xfrm>
            <a:off x="2463451" y="4927879"/>
            <a:ext cx="788999" cy="1015663"/>
          </a:xfrm>
          <a:prstGeom prst="rect">
            <a:avLst/>
          </a:prstGeom>
        </p:spPr>
        <p:txBody>
          <a:bodyPr wrap="none">
            <a:spAutoFit/>
          </a:bodyPr>
          <a:lstStyle/>
          <a:p>
            <a:pPr eaLnBrk="0" fontAlgn="base" hangingPunct="0">
              <a:spcBef>
                <a:spcPct val="0"/>
              </a:spcBef>
              <a:spcAft>
                <a:spcPct val="0"/>
              </a:spcAft>
            </a:pPr>
            <a:r>
              <a:rPr lang="en-GB" sz="6000" dirty="0">
                <a:solidFill>
                  <a:srgbClr val="008000"/>
                </a:solidFill>
                <a:latin typeface="Myriad Pro" panose="020B050303040302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6000" dirty="0">
              <a:solidFill>
                <a:srgbClr val="008000"/>
              </a:solidFill>
              <a:latin typeface="Myriad Pro" panose="020B0503030403020204" pitchFamily="34" charset="0"/>
            </a:endParaRPr>
          </a:p>
        </p:txBody>
      </p:sp>
      <p:sp>
        <p:nvSpPr>
          <p:cNvPr id="20" name="Rectangle 19">
            <a:extLst>
              <a:ext uri="{FF2B5EF4-FFF2-40B4-BE49-F238E27FC236}">
                <a16:creationId xmlns:a16="http://schemas.microsoft.com/office/drawing/2014/main" id="{3CC71528-E7F9-4A03-962E-58FF94233500}"/>
              </a:ext>
            </a:extLst>
          </p:cNvPr>
          <p:cNvSpPr/>
          <p:nvPr/>
        </p:nvSpPr>
        <p:spPr>
          <a:xfrm>
            <a:off x="9904495" y="4927879"/>
            <a:ext cx="673582" cy="1015663"/>
          </a:xfrm>
          <a:prstGeom prst="rect">
            <a:avLst/>
          </a:prstGeom>
        </p:spPr>
        <p:txBody>
          <a:bodyPr wrap="none">
            <a:spAutoFit/>
          </a:bodyPr>
          <a:lstStyle/>
          <a:p>
            <a:pPr eaLnBrk="0" fontAlgn="base" hangingPunct="0">
              <a:spcBef>
                <a:spcPct val="0"/>
              </a:spcBef>
              <a:spcAft>
                <a:spcPct val="0"/>
              </a:spcAft>
            </a:pPr>
            <a:r>
              <a:rPr lang="en-GB" sz="6000"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6000" dirty="0">
              <a:solidFill>
                <a:srgbClr val="FF0000"/>
              </a:solidFill>
              <a:latin typeface="Myriad Pro" panose="020B0503030403020204" pitchFamily="34" charset="0"/>
            </a:endParaRPr>
          </a:p>
        </p:txBody>
      </p:sp>
    </p:spTree>
    <p:extLst>
      <p:ext uri="{BB962C8B-B14F-4D97-AF65-F5344CB8AC3E}">
        <p14:creationId xmlns:p14="http://schemas.microsoft.com/office/powerpoint/2010/main" val="409005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81E8B0-320D-4F1C-90A9-266D1B41C754}"/>
              </a:ext>
            </a:extLst>
          </p:cNvPr>
          <p:cNvSpPr txBox="1"/>
          <p:nvPr/>
        </p:nvSpPr>
        <p:spPr>
          <a:xfrm>
            <a:off x="698001" y="1744260"/>
            <a:ext cx="190308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10 =</a:t>
            </a:r>
          </a:p>
        </p:txBody>
      </p:sp>
      <p:grpSp>
        <p:nvGrpSpPr>
          <p:cNvPr id="11" name="Group 10">
            <a:extLst>
              <a:ext uri="{FF2B5EF4-FFF2-40B4-BE49-F238E27FC236}">
                <a16:creationId xmlns:a16="http://schemas.microsoft.com/office/drawing/2014/main" id="{CF8CD8F3-6E57-4246-9FDC-9D59015973AE}"/>
              </a:ext>
            </a:extLst>
          </p:cNvPr>
          <p:cNvGrpSpPr/>
          <p:nvPr/>
        </p:nvGrpSpPr>
        <p:grpSpPr>
          <a:xfrm>
            <a:off x="9996856" y="1180547"/>
            <a:ext cx="639919" cy="630865"/>
            <a:chOff x="927593" y="3557495"/>
            <a:chExt cx="639919" cy="630865"/>
          </a:xfrm>
        </p:grpSpPr>
        <p:sp>
          <p:nvSpPr>
            <p:cNvPr id="12" name="Oval 11">
              <a:extLst>
                <a:ext uri="{FF2B5EF4-FFF2-40B4-BE49-F238E27FC236}">
                  <a16:creationId xmlns:a16="http://schemas.microsoft.com/office/drawing/2014/main" id="{A705F632-6647-4A80-BECE-8C901CEF912F}"/>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TextBox 12">
              <a:extLst>
                <a:ext uri="{FF2B5EF4-FFF2-40B4-BE49-F238E27FC236}">
                  <a16:creationId xmlns:a16="http://schemas.microsoft.com/office/drawing/2014/main" id="{C905A723-8168-45E5-8752-9A6BA1C4D9EF}"/>
                </a:ext>
              </a:extLst>
            </p:cNvPr>
            <p:cNvSpPr txBox="1"/>
            <p:nvPr/>
          </p:nvSpPr>
          <p:spPr>
            <a:xfrm>
              <a:off x="927593" y="3585847"/>
              <a:ext cx="63991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4" name="Group 13">
            <a:extLst>
              <a:ext uri="{FF2B5EF4-FFF2-40B4-BE49-F238E27FC236}">
                <a16:creationId xmlns:a16="http://schemas.microsoft.com/office/drawing/2014/main" id="{856824DA-CCB9-45AF-8FCE-79077AEC4347}"/>
              </a:ext>
            </a:extLst>
          </p:cNvPr>
          <p:cNvGrpSpPr/>
          <p:nvPr/>
        </p:nvGrpSpPr>
        <p:grpSpPr>
          <a:xfrm>
            <a:off x="10737804" y="3043285"/>
            <a:ext cx="639919" cy="630865"/>
            <a:chOff x="927593" y="3557495"/>
            <a:chExt cx="639919" cy="630865"/>
          </a:xfrm>
        </p:grpSpPr>
        <p:sp>
          <p:nvSpPr>
            <p:cNvPr id="15" name="Oval 14">
              <a:extLst>
                <a:ext uri="{FF2B5EF4-FFF2-40B4-BE49-F238E27FC236}">
                  <a16:creationId xmlns:a16="http://schemas.microsoft.com/office/drawing/2014/main" id="{406678BF-1303-4F60-902C-2193D3CD2FB3}"/>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83F771F2-8F85-4F6B-AC5F-E542A3DAAD94}"/>
                </a:ext>
              </a:extLst>
            </p:cNvPr>
            <p:cNvSpPr txBox="1"/>
            <p:nvPr/>
          </p:nvSpPr>
          <p:spPr>
            <a:xfrm>
              <a:off x="927593" y="3585847"/>
              <a:ext cx="63991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sp>
        <p:nvSpPr>
          <p:cNvPr id="23" name="Title 3">
            <a:extLst>
              <a:ext uri="{FF2B5EF4-FFF2-40B4-BE49-F238E27FC236}">
                <a16:creationId xmlns:a16="http://schemas.microsoft.com/office/drawing/2014/main" id="{D2EAC5B3-2391-4C2F-BA83-4CA9FE2216A5}"/>
              </a:ext>
            </a:extLst>
          </p:cNvPr>
          <p:cNvSpPr>
            <a:spLocks noGrp="1"/>
          </p:cNvSpPr>
          <p:nvPr>
            <p:ph type="title"/>
          </p:nvPr>
        </p:nvSpPr>
        <p:spPr>
          <a:xfrm>
            <a:off x="594008" y="464400"/>
            <a:ext cx="11262632" cy="426170"/>
          </a:xfrm>
        </p:spPr>
        <p:txBody>
          <a:bodyPr/>
          <a:lstStyle/>
          <a:p>
            <a:r>
              <a:rPr lang="en-GB" dirty="0"/>
              <a:t>2MD-2 Grouping problems: missing factors and division</a:t>
            </a:r>
          </a:p>
        </p:txBody>
      </p:sp>
      <p:sp>
        <p:nvSpPr>
          <p:cNvPr id="2" name="Content Placeholder 2">
            <a:extLst>
              <a:ext uri="{FF2B5EF4-FFF2-40B4-BE49-F238E27FC236}">
                <a16:creationId xmlns:a16="http://schemas.microsoft.com/office/drawing/2014/main" id="{45E1F1D0-F5F6-4508-B7B4-B7D3CF104656}"/>
              </a:ext>
            </a:extLst>
          </p:cNvPr>
          <p:cNvSpPr txBox="1">
            <a:spLocks/>
          </p:cNvSpPr>
          <p:nvPr/>
        </p:nvSpPr>
        <p:spPr>
          <a:xfrm>
            <a:off x="594008" y="3656412"/>
            <a:ext cx="7206967" cy="165315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Make some 10s, 5s and 2s tokens or use coins.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Decide which tokens you need to use to help represent each pair of calculations.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put out the correct number of tokens to match each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write a times table fact which helps with each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1"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AEE9755D-7B9D-48AC-9C81-7518C005C9DB}"/>
              </a:ext>
            </a:extLst>
          </p:cNvPr>
          <p:cNvGrpSpPr/>
          <p:nvPr/>
        </p:nvGrpSpPr>
        <p:grpSpPr>
          <a:xfrm>
            <a:off x="11225775" y="2353595"/>
            <a:ext cx="630865" cy="630865"/>
            <a:chOff x="932120" y="3557495"/>
            <a:chExt cx="630865" cy="630865"/>
          </a:xfrm>
        </p:grpSpPr>
        <p:sp>
          <p:nvSpPr>
            <p:cNvPr id="22" name="Oval 21">
              <a:extLst>
                <a:ext uri="{FF2B5EF4-FFF2-40B4-BE49-F238E27FC236}">
                  <a16:creationId xmlns:a16="http://schemas.microsoft.com/office/drawing/2014/main" id="{F537CDB0-37AA-41BA-8658-A8F605B386F4}"/>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TextBox 23">
              <a:extLst>
                <a:ext uri="{FF2B5EF4-FFF2-40B4-BE49-F238E27FC236}">
                  <a16:creationId xmlns:a16="http://schemas.microsoft.com/office/drawing/2014/main" id="{A192C1F7-87C0-4854-9F9F-D38110E4BB9A}"/>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25" name="Group 24">
            <a:extLst>
              <a:ext uri="{FF2B5EF4-FFF2-40B4-BE49-F238E27FC236}">
                <a16:creationId xmlns:a16="http://schemas.microsoft.com/office/drawing/2014/main" id="{5AB47F4C-DB32-4489-AF1C-7218753D9E45}"/>
              </a:ext>
            </a:extLst>
          </p:cNvPr>
          <p:cNvGrpSpPr/>
          <p:nvPr/>
        </p:nvGrpSpPr>
        <p:grpSpPr>
          <a:xfrm>
            <a:off x="9733894" y="2902890"/>
            <a:ext cx="630865" cy="630865"/>
            <a:chOff x="932120" y="3557495"/>
            <a:chExt cx="630865" cy="630865"/>
          </a:xfrm>
        </p:grpSpPr>
        <p:sp>
          <p:nvSpPr>
            <p:cNvPr id="26" name="Oval 25">
              <a:extLst>
                <a:ext uri="{FF2B5EF4-FFF2-40B4-BE49-F238E27FC236}">
                  <a16:creationId xmlns:a16="http://schemas.microsoft.com/office/drawing/2014/main" id="{1AE6F541-7F7D-42EF-B686-4934E3C80448}"/>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TextBox 26">
              <a:extLst>
                <a:ext uri="{FF2B5EF4-FFF2-40B4-BE49-F238E27FC236}">
                  <a16:creationId xmlns:a16="http://schemas.microsoft.com/office/drawing/2014/main" id="{DE910181-8226-44B1-9846-7CA496B01377}"/>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34" name="Group 33">
            <a:extLst>
              <a:ext uri="{FF2B5EF4-FFF2-40B4-BE49-F238E27FC236}">
                <a16:creationId xmlns:a16="http://schemas.microsoft.com/office/drawing/2014/main" id="{9FA1057C-FD4D-419E-9938-6DFB2D1F5127}"/>
              </a:ext>
            </a:extLst>
          </p:cNvPr>
          <p:cNvGrpSpPr/>
          <p:nvPr/>
        </p:nvGrpSpPr>
        <p:grpSpPr>
          <a:xfrm>
            <a:off x="9618969" y="1983312"/>
            <a:ext cx="630865" cy="630865"/>
            <a:chOff x="932120" y="3557495"/>
            <a:chExt cx="630865" cy="630865"/>
          </a:xfrm>
        </p:grpSpPr>
        <p:sp>
          <p:nvSpPr>
            <p:cNvPr id="35" name="Oval 34">
              <a:extLst>
                <a:ext uri="{FF2B5EF4-FFF2-40B4-BE49-F238E27FC236}">
                  <a16:creationId xmlns:a16="http://schemas.microsoft.com/office/drawing/2014/main" id="{3E599C0A-DA90-4AC5-AC3D-58A632A05F2F}"/>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TextBox 35">
              <a:extLst>
                <a:ext uri="{FF2B5EF4-FFF2-40B4-BE49-F238E27FC236}">
                  <a16:creationId xmlns:a16="http://schemas.microsoft.com/office/drawing/2014/main" id="{3EB906C3-47F2-467A-BBCF-6BE69CBAA1BA}"/>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37" name="Group 36">
            <a:extLst>
              <a:ext uri="{FF2B5EF4-FFF2-40B4-BE49-F238E27FC236}">
                <a16:creationId xmlns:a16="http://schemas.microsoft.com/office/drawing/2014/main" id="{2996C4D3-25AA-477A-B1CD-1B8F654082D5}"/>
              </a:ext>
            </a:extLst>
          </p:cNvPr>
          <p:cNvGrpSpPr/>
          <p:nvPr/>
        </p:nvGrpSpPr>
        <p:grpSpPr>
          <a:xfrm>
            <a:off x="10998317" y="1282566"/>
            <a:ext cx="630865" cy="630865"/>
            <a:chOff x="932120" y="3557495"/>
            <a:chExt cx="630865" cy="630865"/>
          </a:xfrm>
        </p:grpSpPr>
        <p:sp>
          <p:nvSpPr>
            <p:cNvPr id="38" name="Oval 37">
              <a:extLst>
                <a:ext uri="{FF2B5EF4-FFF2-40B4-BE49-F238E27FC236}">
                  <a16:creationId xmlns:a16="http://schemas.microsoft.com/office/drawing/2014/main" id="{DFE23FA1-3989-4189-B2AB-3B605D93829A}"/>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9" name="TextBox 38">
              <a:extLst>
                <a:ext uri="{FF2B5EF4-FFF2-40B4-BE49-F238E27FC236}">
                  <a16:creationId xmlns:a16="http://schemas.microsoft.com/office/drawing/2014/main" id="{DCC9CAC2-80D6-47D3-820A-8DCF0642D88E}"/>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40" name="Group 39">
            <a:extLst>
              <a:ext uri="{FF2B5EF4-FFF2-40B4-BE49-F238E27FC236}">
                <a16:creationId xmlns:a16="http://schemas.microsoft.com/office/drawing/2014/main" id="{C5543046-EA97-4EF8-91CF-44E7EE10B84B}"/>
              </a:ext>
            </a:extLst>
          </p:cNvPr>
          <p:cNvGrpSpPr/>
          <p:nvPr/>
        </p:nvGrpSpPr>
        <p:grpSpPr>
          <a:xfrm>
            <a:off x="10422372" y="2131753"/>
            <a:ext cx="630865" cy="630865"/>
            <a:chOff x="932120" y="3557495"/>
            <a:chExt cx="630865" cy="630865"/>
          </a:xfrm>
        </p:grpSpPr>
        <p:sp>
          <p:nvSpPr>
            <p:cNvPr id="41" name="Oval 40">
              <a:extLst>
                <a:ext uri="{FF2B5EF4-FFF2-40B4-BE49-F238E27FC236}">
                  <a16:creationId xmlns:a16="http://schemas.microsoft.com/office/drawing/2014/main" id="{F660F0D8-E6A9-4AD3-9579-DA8CAEF81058}"/>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extBox 41">
              <a:extLst>
                <a:ext uri="{FF2B5EF4-FFF2-40B4-BE49-F238E27FC236}">
                  <a16:creationId xmlns:a16="http://schemas.microsoft.com/office/drawing/2014/main" id="{988E1CDB-5106-48D1-A257-F52CCE867214}"/>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sp>
        <p:nvSpPr>
          <p:cNvPr id="4" name="TextBox 3">
            <a:extLst>
              <a:ext uri="{FF2B5EF4-FFF2-40B4-BE49-F238E27FC236}">
                <a16:creationId xmlns:a16="http://schemas.microsoft.com/office/drawing/2014/main" id="{49A7384C-2E6E-40D8-947D-9D576EB4C5A5}"/>
              </a:ext>
            </a:extLst>
          </p:cNvPr>
          <p:cNvSpPr txBox="1"/>
          <p:nvPr/>
        </p:nvSpPr>
        <p:spPr>
          <a:xfrm>
            <a:off x="715506" y="2466250"/>
            <a:ext cx="190308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 10 =</a:t>
            </a:r>
          </a:p>
        </p:txBody>
      </p:sp>
      <p:sp>
        <p:nvSpPr>
          <p:cNvPr id="45" name="TextBox 44">
            <a:extLst>
              <a:ext uri="{FF2B5EF4-FFF2-40B4-BE49-F238E27FC236}">
                <a16:creationId xmlns:a16="http://schemas.microsoft.com/office/drawing/2014/main" id="{2CB42C70-FD12-4F1B-84A0-65DF4A276751}"/>
              </a:ext>
            </a:extLst>
          </p:cNvPr>
          <p:cNvSpPr txBox="1"/>
          <p:nvPr/>
        </p:nvSpPr>
        <p:spPr>
          <a:xfrm>
            <a:off x="3944809" y="1744260"/>
            <a:ext cx="1675460"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5 =</a:t>
            </a:r>
          </a:p>
        </p:txBody>
      </p:sp>
      <p:sp>
        <p:nvSpPr>
          <p:cNvPr id="47" name="TextBox 46">
            <a:extLst>
              <a:ext uri="{FF2B5EF4-FFF2-40B4-BE49-F238E27FC236}">
                <a16:creationId xmlns:a16="http://schemas.microsoft.com/office/drawing/2014/main" id="{98929385-B5E2-44D8-9968-FD689068850E}"/>
              </a:ext>
            </a:extLst>
          </p:cNvPr>
          <p:cNvSpPr txBox="1"/>
          <p:nvPr/>
        </p:nvSpPr>
        <p:spPr>
          <a:xfrm>
            <a:off x="3962317" y="2466250"/>
            <a:ext cx="1675460"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 ÷ 5 =</a:t>
            </a:r>
          </a:p>
        </p:txBody>
      </p:sp>
      <p:sp>
        <p:nvSpPr>
          <p:cNvPr id="49" name="TextBox 48">
            <a:extLst>
              <a:ext uri="{FF2B5EF4-FFF2-40B4-BE49-F238E27FC236}">
                <a16:creationId xmlns:a16="http://schemas.microsoft.com/office/drawing/2014/main" id="{342DEA8B-F7CA-47C7-A599-BC20A1A808EA}"/>
              </a:ext>
            </a:extLst>
          </p:cNvPr>
          <p:cNvSpPr txBox="1"/>
          <p:nvPr/>
        </p:nvSpPr>
        <p:spPr>
          <a:xfrm>
            <a:off x="6893239" y="1725906"/>
            <a:ext cx="1675460"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2 =</a:t>
            </a:r>
          </a:p>
        </p:txBody>
      </p:sp>
      <p:sp>
        <p:nvSpPr>
          <p:cNvPr id="51" name="TextBox 50">
            <a:extLst>
              <a:ext uri="{FF2B5EF4-FFF2-40B4-BE49-F238E27FC236}">
                <a16:creationId xmlns:a16="http://schemas.microsoft.com/office/drawing/2014/main" id="{12A186F1-BA88-4AB5-B49E-E25FAFD71CFC}"/>
              </a:ext>
            </a:extLst>
          </p:cNvPr>
          <p:cNvSpPr txBox="1"/>
          <p:nvPr/>
        </p:nvSpPr>
        <p:spPr>
          <a:xfrm>
            <a:off x="6890869" y="2447896"/>
            <a:ext cx="1675460"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2 =</a:t>
            </a:r>
          </a:p>
        </p:txBody>
      </p:sp>
    </p:spTree>
    <p:custDataLst>
      <p:tags r:id="rId1"/>
    </p:custDataLst>
    <p:extLst>
      <p:ext uri="{BB962C8B-B14F-4D97-AF65-F5344CB8AC3E}">
        <p14:creationId xmlns:p14="http://schemas.microsoft.com/office/powerpoint/2010/main" val="3351348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B15F22-0B1F-4E02-B07C-8BB1BF072838}"/>
              </a:ext>
            </a:extLst>
          </p:cNvPr>
          <p:cNvSpPr/>
          <p:nvPr/>
        </p:nvSpPr>
        <p:spPr>
          <a:xfrm>
            <a:off x="2812957" y="1859145"/>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B981E8B0-320D-4F1C-90A9-266D1B41C754}"/>
              </a:ext>
            </a:extLst>
          </p:cNvPr>
          <p:cNvSpPr txBox="1"/>
          <p:nvPr/>
        </p:nvSpPr>
        <p:spPr>
          <a:xfrm>
            <a:off x="1166832" y="1834982"/>
            <a:ext cx="1447833"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a:t>
            </a:r>
          </a:p>
        </p:txBody>
      </p:sp>
      <p:sp>
        <p:nvSpPr>
          <p:cNvPr id="10" name="Content Placeholder 2">
            <a:extLst>
              <a:ext uri="{FF2B5EF4-FFF2-40B4-BE49-F238E27FC236}">
                <a16:creationId xmlns:a16="http://schemas.microsoft.com/office/drawing/2014/main" id="{9C331DA6-094F-472B-820B-09233252A106}"/>
              </a:ext>
            </a:extLst>
          </p:cNvPr>
          <p:cNvSpPr txBox="1">
            <a:spLocks/>
          </p:cNvSpPr>
          <p:nvPr/>
        </p:nvSpPr>
        <p:spPr>
          <a:xfrm>
            <a:off x="594008" y="3063117"/>
            <a:ext cx="8650005" cy="28233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Read the division calculations using the words </a:t>
            </a:r>
            <a:r>
              <a:rPr kumimoji="0" lang="en-GB" sz="1800" b="0" i="1" u="none" strike="noStrike" kern="1200" cap="none" spc="0" normalizeH="0" baseline="0" noProof="0" dirty="0">
                <a:ln>
                  <a:noFill/>
                </a:ln>
                <a:solidFill>
                  <a:srgbClr val="585858"/>
                </a:solidFill>
                <a:effectLst/>
                <a:uLnTx/>
                <a:uFillTx/>
                <a:latin typeface="Arial"/>
                <a:ea typeface="+mn-ea"/>
                <a:cs typeface="+mn-cs"/>
              </a:rPr>
              <a:t>divided by</a:t>
            </a:r>
            <a:r>
              <a:rPr kumimoji="0" lang="en-GB" sz="18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make up your own stories to match these calculations?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You could use counters or cubes to represent biscuits, seeds, coins or anything you can put into groups!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Represent your story with objects or a picture and tell it to someone. Can they say which division calculation matches your story?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write the multiplication fact which helps you.</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1"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3" name="Title 3">
            <a:extLst>
              <a:ext uri="{FF2B5EF4-FFF2-40B4-BE49-F238E27FC236}">
                <a16:creationId xmlns:a16="http://schemas.microsoft.com/office/drawing/2014/main" id="{D2EAC5B3-2391-4C2F-BA83-4CA9FE2216A5}"/>
              </a:ext>
            </a:extLst>
          </p:cNvPr>
          <p:cNvSpPr>
            <a:spLocks noGrp="1"/>
          </p:cNvSpPr>
          <p:nvPr>
            <p:ph type="title"/>
          </p:nvPr>
        </p:nvSpPr>
        <p:spPr>
          <a:xfrm>
            <a:off x="594008" y="464400"/>
            <a:ext cx="11262632" cy="426170"/>
          </a:xfrm>
        </p:spPr>
        <p:txBody>
          <a:bodyPr/>
          <a:lstStyle/>
          <a:p>
            <a:r>
              <a:rPr lang="en-GB" dirty="0"/>
              <a:t>2MD-2 Grouping problems: missing factors and division</a:t>
            </a:r>
          </a:p>
        </p:txBody>
      </p:sp>
      <p:sp>
        <p:nvSpPr>
          <p:cNvPr id="2" name="Rectangle 1">
            <a:extLst>
              <a:ext uri="{FF2B5EF4-FFF2-40B4-BE49-F238E27FC236}">
                <a16:creationId xmlns:a16="http://schemas.microsoft.com/office/drawing/2014/main" id="{D4F7D8EF-8811-429F-8789-F8D85240D318}"/>
              </a:ext>
            </a:extLst>
          </p:cNvPr>
          <p:cNvSpPr/>
          <p:nvPr/>
        </p:nvSpPr>
        <p:spPr>
          <a:xfrm>
            <a:off x="6447076" y="1859145"/>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967F75C3-5444-4D09-8CBA-8AB8C7517BAE}"/>
              </a:ext>
            </a:extLst>
          </p:cNvPr>
          <p:cNvSpPr txBox="1"/>
          <p:nvPr/>
        </p:nvSpPr>
        <p:spPr>
          <a:xfrm>
            <a:off x="4687138" y="1834982"/>
            <a:ext cx="1675460"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 5 =</a:t>
            </a:r>
          </a:p>
        </p:txBody>
      </p:sp>
      <p:sp>
        <p:nvSpPr>
          <p:cNvPr id="25" name="Rectangle 24">
            <a:extLst>
              <a:ext uri="{FF2B5EF4-FFF2-40B4-BE49-F238E27FC236}">
                <a16:creationId xmlns:a16="http://schemas.microsoft.com/office/drawing/2014/main" id="{AA32A2CE-75C5-4F1A-8D6F-A543BCA71CFB}"/>
              </a:ext>
            </a:extLst>
          </p:cNvPr>
          <p:cNvSpPr/>
          <p:nvPr/>
        </p:nvSpPr>
        <p:spPr>
          <a:xfrm>
            <a:off x="9793195" y="1859145"/>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TextBox 26">
            <a:extLst>
              <a:ext uri="{FF2B5EF4-FFF2-40B4-BE49-F238E27FC236}">
                <a16:creationId xmlns:a16="http://schemas.microsoft.com/office/drawing/2014/main" id="{5343D86D-D698-41C6-8A2A-6AA45AAD847D}"/>
              </a:ext>
            </a:extLst>
          </p:cNvPr>
          <p:cNvSpPr txBox="1"/>
          <p:nvPr/>
        </p:nvSpPr>
        <p:spPr>
          <a:xfrm>
            <a:off x="8147070" y="1834982"/>
            <a:ext cx="1447833"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a:t>
            </a:r>
          </a:p>
        </p:txBody>
      </p:sp>
    </p:spTree>
    <p:custDataLst>
      <p:tags r:id="rId1"/>
    </p:custDataLst>
    <p:extLst>
      <p:ext uri="{BB962C8B-B14F-4D97-AF65-F5344CB8AC3E}">
        <p14:creationId xmlns:p14="http://schemas.microsoft.com/office/powerpoint/2010/main" val="535684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65CE0-3E7B-48D1-829E-0B435F9D1BA6}"/>
              </a:ext>
            </a:extLst>
          </p:cNvPr>
          <p:cNvSpPr>
            <a:spLocks noGrp="1"/>
          </p:cNvSpPr>
          <p:nvPr>
            <p:ph type="body" sz="quarter" idx="11"/>
          </p:nvPr>
        </p:nvSpPr>
        <p:spPr/>
        <p:txBody>
          <a:bodyPr/>
          <a:lstStyle/>
          <a:p>
            <a:pPr marL="0" indent="0">
              <a:tabLst>
                <a:tab pos="2243138" algn="l"/>
              </a:tabLst>
            </a:pPr>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1:1</a:t>
            </a:r>
          </a:p>
        </p:txBody>
      </p:sp>
      <p:pic>
        <p:nvPicPr>
          <p:cNvPr id="6" name="Picture 5">
            <a:extLst>
              <a:ext uri="{FF2B5EF4-FFF2-40B4-BE49-F238E27FC236}">
                <a16:creationId xmlns:a16="http://schemas.microsoft.com/office/drawing/2014/main" id="{FBAE540F-A4F3-4AA4-8FAB-B9D72AB9D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644" y="2013139"/>
            <a:ext cx="527469" cy="527469"/>
          </a:xfrm>
          <a:prstGeom prst="rect">
            <a:avLst/>
          </a:prstGeom>
        </p:spPr>
      </p:pic>
      <p:pic>
        <p:nvPicPr>
          <p:cNvPr id="7" name="Picture 6">
            <a:extLst>
              <a:ext uri="{FF2B5EF4-FFF2-40B4-BE49-F238E27FC236}">
                <a16:creationId xmlns:a16="http://schemas.microsoft.com/office/drawing/2014/main" id="{F9B03FBF-B8B7-4DDD-98F4-9B723FA62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730" y="2013139"/>
            <a:ext cx="527469" cy="527469"/>
          </a:xfrm>
          <a:prstGeom prst="rect">
            <a:avLst/>
          </a:prstGeom>
        </p:spPr>
      </p:pic>
      <p:pic>
        <p:nvPicPr>
          <p:cNvPr id="8" name="Picture 7">
            <a:extLst>
              <a:ext uri="{FF2B5EF4-FFF2-40B4-BE49-F238E27FC236}">
                <a16:creationId xmlns:a16="http://schemas.microsoft.com/office/drawing/2014/main" id="{00546E26-B962-4A84-8B21-6BE1DA52F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816" y="2013138"/>
            <a:ext cx="527469" cy="527469"/>
          </a:xfrm>
          <a:prstGeom prst="rect">
            <a:avLst/>
          </a:prstGeom>
        </p:spPr>
      </p:pic>
      <p:pic>
        <p:nvPicPr>
          <p:cNvPr id="15" name="Picture 14">
            <a:extLst>
              <a:ext uri="{FF2B5EF4-FFF2-40B4-BE49-F238E27FC236}">
                <a16:creationId xmlns:a16="http://schemas.microsoft.com/office/drawing/2014/main" id="{B5CEA664-562D-489A-92D0-CC2BFA1A7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000" y="1955168"/>
            <a:ext cx="3449948" cy="752865"/>
          </a:xfrm>
          <a:prstGeom prst="rect">
            <a:avLst/>
          </a:prstGeom>
        </p:spPr>
      </p:pic>
      <p:sp>
        <p:nvSpPr>
          <p:cNvPr id="34" name="Rectangle: Rounded Corners 33">
            <a:extLst>
              <a:ext uri="{FF2B5EF4-FFF2-40B4-BE49-F238E27FC236}">
                <a16:creationId xmlns:a16="http://schemas.microsoft.com/office/drawing/2014/main" id="{BE54C931-8CB0-4CAA-91CA-D6EAE0BF3476}"/>
              </a:ext>
            </a:extLst>
          </p:cNvPr>
          <p:cNvSpPr>
            <a:spLocks noChangeArrowheads="1"/>
          </p:cNvSpPr>
          <p:nvPr/>
        </p:nvSpPr>
        <p:spPr bwMode="auto">
          <a:xfrm rot="5400000">
            <a:off x="3856851" y="-62008"/>
            <a:ext cx="661877" cy="4680522"/>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pic>
        <p:nvPicPr>
          <p:cNvPr id="38" name="Picture 37">
            <a:extLst>
              <a:ext uri="{FF2B5EF4-FFF2-40B4-BE49-F238E27FC236}">
                <a16:creationId xmlns:a16="http://schemas.microsoft.com/office/drawing/2014/main" id="{3FD24109-97C3-413D-AB3C-17E9323835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000" y="1954934"/>
            <a:ext cx="3449948" cy="1479736"/>
          </a:xfrm>
          <a:prstGeom prst="rect">
            <a:avLst/>
          </a:prstGeom>
        </p:spPr>
      </p:pic>
      <p:sp>
        <p:nvSpPr>
          <p:cNvPr id="29" name="Rectangle 28">
            <a:extLst>
              <a:ext uri="{FF2B5EF4-FFF2-40B4-BE49-F238E27FC236}">
                <a16:creationId xmlns:a16="http://schemas.microsoft.com/office/drawing/2014/main" id="{0D67B38A-94E8-4348-B124-AEAE79C0C47A}"/>
              </a:ext>
            </a:extLst>
          </p:cNvPr>
          <p:cNvSpPr/>
          <p:nvPr/>
        </p:nvSpPr>
        <p:spPr>
          <a:xfrm>
            <a:off x="5468264" y="3927249"/>
            <a:ext cx="138852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6 = 1 × 6</a:t>
            </a:r>
            <a:endParaRPr lang="en-GB" sz="2400" dirty="0">
              <a:solidFill>
                <a:srgbClr val="000000"/>
              </a:solidFill>
              <a:latin typeface="Myriad Pro" panose="020B0503030403020204" pitchFamily="34" charset="0"/>
            </a:endParaRPr>
          </a:p>
        </p:txBody>
      </p:sp>
      <p:sp>
        <p:nvSpPr>
          <p:cNvPr id="30" name="Rectangle 29">
            <a:extLst>
              <a:ext uri="{FF2B5EF4-FFF2-40B4-BE49-F238E27FC236}">
                <a16:creationId xmlns:a16="http://schemas.microsoft.com/office/drawing/2014/main" id="{9E592984-7B04-4650-9E9B-2DA861582411}"/>
              </a:ext>
            </a:extLst>
          </p:cNvPr>
          <p:cNvSpPr/>
          <p:nvPr/>
        </p:nvSpPr>
        <p:spPr>
          <a:xfrm>
            <a:off x="5468264" y="4503313"/>
            <a:ext cx="138852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6 = 6 × 1</a:t>
            </a:r>
            <a:endParaRPr lang="en-GB" sz="2400" dirty="0">
              <a:solidFill>
                <a:srgbClr val="000000"/>
              </a:solidFill>
              <a:latin typeface="Myriad Pro" panose="020B0503030403020204" pitchFamily="34" charset="0"/>
            </a:endParaRPr>
          </a:p>
        </p:txBody>
      </p:sp>
      <p:pic>
        <p:nvPicPr>
          <p:cNvPr id="33" name="Picture 32">
            <a:extLst>
              <a:ext uri="{FF2B5EF4-FFF2-40B4-BE49-F238E27FC236}">
                <a16:creationId xmlns:a16="http://schemas.microsoft.com/office/drawing/2014/main" id="{C8E34C35-25F9-4C33-B2C7-573C3FAFB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076" y="2013137"/>
            <a:ext cx="527469" cy="527469"/>
          </a:xfrm>
          <a:prstGeom prst="rect">
            <a:avLst/>
          </a:prstGeom>
        </p:spPr>
      </p:pic>
      <p:pic>
        <p:nvPicPr>
          <p:cNvPr id="28" name="Picture 27">
            <a:extLst>
              <a:ext uri="{FF2B5EF4-FFF2-40B4-BE49-F238E27FC236}">
                <a16:creationId xmlns:a16="http://schemas.microsoft.com/office/drawing/2014/main" id="{7B3C54E7-11C2-4462-91FD-F6D07690D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062" y="2013139"/>
            <a:ext cx="527469" cy="527469"/>
          </a:xfrm>
          <a:prstGeom prst="rect">
            <a:avLst/>
          </a:prstGeom>
        </p:spPr>
      </p:pic>
      <p:pic>
        <p:nvPicPr>
          <p:cNvPr id="32" name="Picture 31">
            <a:extLst>
              <a:ext uri="{FF2B5EF4-FFF2-40B4-BE49-F238E27FC236}">
                <a16:creationId xmlns:a16="http://schemas.microsoft.com/office/drawing/2014/main" id="{A97AA2DC-6541-43D0-9AEB-4A3F9055F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698" y="2013138"/>
            <a:ext cx="527469" cy="527469"/>
          </a:xfrm>
          <a:prstGeom prst="rect">
            <a:avLst/>
          </a:prstGeom>
        </p:spPr>
      </p:pic>
    </p:spTree>
    <p:extLst>
      <p:ext uri="{BB962C8B-B14F-4D97-AF65-F5344CB8AC3E}">
        <p14:creationId xmlns:p14="http://schemas.microsoft.com/office/powerpoint/2010/main" val="8178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5|2.8|2.6|3"/>
</p:tagLst>
</file>

<file path=ppt/tags/tag2.xml><?xml version="1.0" encoding="utf-8"?>
<p:tagLst xmlns:a="http://schemas.openxmlformats.org/drawingml/2006/main" xmlns:r="http://schemas.openxmlformats.org/officeDocument/2006/relationships" xmlns:p="http://schemas.openxmlformats.org/presentationml/2006/main">
  <p:tag name="TIMING" val="|24.5|2.8|2.6|3"/>
</p:tagLst>
</file>

<file path=ppt/tags/tag3.xml><?xml version="1.0" encoding="utf-8"?>
<p:tagLst xmlns:a="http://schemas.openxmlformats.org/drawingml/2006/main" xmlns:r="http://schemas.openxmlformats.org/officeDocument/2006/relationships" xmlns:p="http://schemas.openxmlformats.org/presentationml/2006/main">
  <p:tag name="TIMING" val="|8|1.8|2.1"/>
</p:tagLst>
</file>

<file path=ppt/tags/tag4.xml><?xml version="1.0" encoding="utf-8"?>
<p:tagLst xmlns:a="http://schemas.openxmlformats.org/drawingml/2006/main" xmlns:r="http://schemas.openxmlformats.org/officeDocument/2006/relationships" xmlns:p="http://schemas.openxmlformats.org/presentationml/2006/main">
  <p:tag name="TIMING" val="|8|1.8|2.1"/>
</p:tagLst>
</file>

<file path=ppt/tags/tag5.xml><?xml version="1.0" encoding="utf-8"?>
<p:tagLst xmlns:a="http://schemas.openxmlformats.org/drawingml/2006/main" xmlns:r="http://schemas.openxmlformats.org/officeDocument/2006/relationships" xmlns:p="http://schemas.openxmlformats.org/presentationml/2006/main">
  <p:tag name="TIMING" val="|8|1.8|2.1"/>
</p:tagLst>
</file>

<file path=ppt/tags/tag6.xml><?xml version="1.0" encoding="utf-8"?>
<p:tagLst xmlns:a="http://schemas.openxmlformats.org/drawingml/2006/main" xmlns:r="http://schemas.openxmlformats.org/officeDocument/2006/relationships" xmlns:p="http://schemas.openxmlformats.org/presentationml/2006/main">
  <p:tag name="TIMING" val="|8|1.8|2.1"/>
</p:tagLst>
</file>

<file path=ppt/tags/tag7.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cetm_mm_sp2_se02_pres" id="{D36CC6CC-40CF-4261-A5BB-EEC46634BBCC}" vid="{CDB1599A-ED97-4398-B7EB-3D759FD4F3ED}"/>
    </a:ext>
  </a:extLst>
</a:theme>
</file>

<file path=ppt/theme/theme3.xml><?xml version="1.0" encoding="utf-8"?>
<a:theme xmlns:a="http://schemas.openxmlformats.org/drawingml/2006/main" name="1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2F4355-41EF-4DA9-B998-C6511E367AD2}">
  <ds:schemaRefs>
    <ds:schemaRef ds:uri="6e8f39c4-649a-4727-b531-9584b06a2d5b"/>
    <ds:schemaRef ds:uri="http://schemas.microsoft.com/office/2006/metadata/properties"/>
    <ds:schemaRef ds:uri="http://www.w3.org/XML/1998/namespace"/>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dc9bd944-225f-43f1-96dc-d5ee43d55d1c"/>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2114</TotalTime>
  <Words>5297</Words>
  <Application>Microsoft Office PowerPoint</Application>
  <PresentationFormat>Widescreen</PresentationFormat>
  <Paragraphs>906</Paragraphs>
  <Slides>87</Slides>
  <Notes>86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87</vt:i4>
      </vt:variant>
    </vt:vector>
  </HeadingPairs>
  <TitlesOfParts>
    <vt:vector size="96" baseType="lpstr">
      <vt:lpstr>Arial</vt:lpstr>
      <vt:lpstr>Calibri</vt:lpstr>
      <vt:lpstr>Calibri Light</vt:lpstr>
      <vt:lpstr>Comic Sans MS</vt:lpstr>
      <vt:lpstr>Myriad Pro</vt:lpstr>
      <vt:lpstr>Myriad Pro Semibold</vt:lpstr>
      <vt:lpstr>Custom Design</vt:lpstr>
      <vt:lpstr>nctem1</vt:lpstr>
      <vt:lpstr>1_nctem1</vt:lpstr>
      <vt:lpstr>PowerPoint Presentation</vt:lpstr>
      <vt:lpstr>PowerPoint Presentation</vt:lpstr>
      <vt:lpstr>Contents</vt:lpstr>
      <vt:lpstr>Contents</vt:lpstr>
      <vt:lpstr>PowerPoint Presentation</vt:lpstr>
      <vt:lpstr>Year 2, Unit 6, Learning Outcome 1</vt:lpstr>
      <vt:lpstr>PowerPoint Presentation</vt:lpstr>
      <vt:lpstr>PowerPoint Presentation</vt:lpstr>
      <vt:lpstr>PowerPoint Presentation</vt:lpstr>
      <vt:lpstr>PowerPoint Presentation</vt:lpstr>
      <vt:lpstr>PowerPoint Presentation</vt:lpstr>
      <vt:lpstr>PowerPoint Presentation</vt:lpstr>
      <vt:lpstr>Year 2, Unit 6, Learning Outcome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6, Learning Outcome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2MD-2 Grouping problems: missing factors and division</vt:lpstr>
      <vt:lpstr>2MD-2 Grouping problems: missing factors and division</vt:lpstr>
      <vt:lpstr>PowerPoint Presentation</vt:lpstr>
      <vt:lpstr>Year 2, Unit 6, Learning Outcome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2MD-2 Grouping problems: missing factors and division</vt:lpstr>
      <vt:lpstr>PowerPoint Presentation</vt:lpstr>
      <vt:lpstr>Year 2, Unit 6, Learning Outcome 5</vt:lpstr>
      <vt:lpstr>PowerPoint Presentation</vt:lpstr>
      <vt:lpstr>PowerPoint Presentation</vt:lpstr>
      <vt:lpstr>PowerPoint Presentation</vt:lpstr>
      <vt:lpstr>2MD-2 Grouping problems: missing factors and division</vt:lpstr>
      <vt:lpstr>2MD-2 Grouping problems: missing factors and division</vt:lpstr>
      <vt:lpstr>PowerPoint Presentation</vt:lpstr>
      <vt:lpstr>Year 2, Unit 6, Learning Outcome 6</vt:lpstr>
      <vt:lpstr>PowerPoint Presentation</vt:lpstr>
      <vt:lpstr>PowerPoint Presentation</vt:lpstr>
      <vt:lpstr>2MD-2 Grouping problems: missing factors and division</vt:lpstr>
      <vt:lpstr>2MD-2 Grouping problems: missing factors and division</vt:lpstr>
      <vt:lpstr>2MD-2 Grouping problems: missing factors and division</vt:lpstr>
      <vt:lpstr>PowerPoint Presentation</vt:lpstr>
      <vt:lpstr>Year 2, Unit 6, Learning Outcome 7</vt:lpstr>
      <vt:lpstr>PowerPoint Presentation</vt:lpstr>
      <vt:lpstr>PowerPoint Presentation</vt:lpstr>
      <vt:lpstr>Year 2, Unit 6, Learning Outcome 8</vt:lpstr>
      <vt:lpstr>PowerPoint Presentation</vt:lpstr>
      <vt:lpstr>PowerPoint Presentation</vt:lpstr>
      <vt:lpstr>PowerPoint Presentation</vt:lpstr>
      <vt:lpstr>Year 2, Unit 6, Learning Outcome 9</vt:lpstr>
      <vt:lpstr>PowerPoint Presentation</vt:lpstr>
      <vt:lpstr>PowerPoint Presentation</vt:lpstr>
      <vt:lpstr>PowerPoint Presentation</vt:lpstr>
      <vt:lpstr>PowerPoint Presentation</vt:lpstr>
      <vt:lpstr>Year 2, Unit 6, Learning Outcome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6, Learning Outcome 11</vt:lpstr>
      <vt:lpstr>PowerPoint Presentation</vt:lpstr>
      <vt:lpstr>PowerPoint Presentation</vt:lpstr>
      <vt:lpstr>PowerPoint Presentation</vt:lpstr>
      <vt:lpstr>2MD-2 Grouping problems: missing factors and division</vt:lpstr>
      <vt:lpstr>2MD-2 Grouping problems: missing factors and division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Andrew Young</cp:lastModifiedBy>
  <cp:revision>119</cp:revision>
  <dcterms:created xsi:type="dcterms:W3CDTF">2021-05-07T12:27:15Z</dcterms:created>
  <dcterms:modified xsi:type="dcterms:W3CDTF">2021-11-10T09:37:44Z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