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988170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1.4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Reasoning about mixed numbers</a:t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01625"/>
            <a:ext cx="7924800" cy="1143000"/>
          </a:xfrm>
        </p:spPr>
        <p:txBody>
          <a:bodyPr anchor="ctr"/>
          <a:lstStyle/>
          <a:p>
            <a:r>
              <a:rPr lang="en-US" dirty="0" smtClean="0">
                <a:ea typeface="ＭＳ Ｐゴシック" pitchFamily="34" charset="-128"/>
              </a:rPr>
              <a:t>1.4 Reasoning about mixed numbers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27213"/>
            <a:ext cx="7921625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dirty="0" smtClean="0"/>
              <a:t>Notice the use of talk partners for children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to discuss and consolidate understanding.</a:t>
            </a:r>
          </a:p>
          <a:p>
            <a:pPr>
              <a:spcBef>
                <a:spcPts val="0"/>
              </a:spcBef>
            </a:pPr>
            <a:endParaRPr lang="en-GB" dirty="0" smtClean="0"/>
          </a:p>
          <a:p>
            <a:pPr>
              <a:spcBef>
                <a:spcPts val="0"/>
              </a:spcBef>
            </a:pPr>
            <a:r>
              <a:rPr lang="en-GB" dirty="0" smtClean="0"/>
              <a:t>Notice the child who asks about a third. Is</a:t>
            </a:r>
          </a:p>
          <a:p>
            <a:pPr marL="0" indent="0">
              <a:spcBef>
                <a:spcPts val="0"/>
              </a:spcBef>
            </a:pPr>
            <a:r>
              <a:rPr lang="en-GB" dirty="0" smtClean="0"/>
              <a:t>he perhaps identifying a third of three quarters?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53</Words>
  <Application>Microsoft Macintosh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Fractions Key Stage 1  Video 1.4  Reasoning about mixed numbers </vt:lpstr>
      <vt:lpstr>1.4 Reasoning about mixed numbers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2014-02-07T09:53:54Z</dcterms:created>
  <dcterms:modified xsi:type="dcterms:W3CDTF">2014-02-07T09:54:17Z</dcterms:modified>
</cp:coreProperties>
</file>