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2/7/14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98817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Fractions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1.7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Practice and consolidation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301625"/>
            <a:ext cx="7924800" cy="1143000"/>
          </a:xfrm>
        </p:spPr>
        <p:txBody>
          <a:bodyPr anchor="ctr"/>
          <a:lstStyle/>
          <a:p>
            <a:r>
              <a:rPr lang="en-US" dirty="0" smtClean="0">
                <a:ea typeface="ＭＳ Ｐゴシック" pitchFamily="34" charset="-128"/>
              </a:rPr>
              <a:t>1</a:t>
            </a:r>
            <a:r>
              <a:rPr lang="en-US" dirty="0" smtClean="0">
                <a:ea typeface="ＭＳ Ｐゴシック" pitchFamily="34" charset="-128"/>
              </a:rPr>
              <a:t>.7 </a:t>
            </a:r>
            <a:r>
              <a:rPr lang="en-US" dirty="0" smtClean="0">
                <a:ea typeface="ＭＳ Ｐゴシック" pitchFamily="34" charset="-128"/>
              </a:rPr>
              <a:t>Practice and 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consolidation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27213"/>
            <a:ext cx="7921625" cy="4114800"/>
          </a:xfrm>
        </p:spPr>
        <p:txBody>
          <a:bodyPr/>
          <a:lstStyle/>
          <a:p>
            <a:r>
              <a:rPr lang="en-GB" dirty="0" smtClean="0"/>
              <a:t>How does the game support practice and</a:t>
            </a:r>
          </a:p>
          <a:p>
            <a:r>
              <a:rPr lang="en-GB" dirty="0" smtClean="0"/>
              <a:t>consolidation, leading to fluency?</a:t>
            </a:r>
          </a:p>
          <a:p>
            <a:endParaRPr lang="en-GB" dirty="0" smtClean="0"/>
          </a:p>
          <a:p>
            <a:r>
              <a:rPr lang="en-GB" dirty="0" smtClean="0"/>
              <a:t>How might the game be extended to</a:t>
            </a:r>
          </a:p>
          <a:p>
            <a:r>
              <a:rPr lang="en-GB" dirty="0" smtClean="0"/>
              <a:t>include more challenging representations</a:t>
            </a:r>
          </a:p>
          <a:p>
            <a:r>
              <a:rPr lang="en-GB" dirty="0" smtClean="0"/>
              <a:t>of fractions?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47</Words>
  <Application>Microsoft Macintosh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Fractions Key Stage 1  Video 1.7  Practice and consolidation  </vt:lpstr>
      <vt:lpstr>1.7 Practice and  consolidation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76</cp:revision>
  <dcterms:created xsi:type="dcterms:W3CDTF">2014-02-07T09:56:23Z</dcterms:created>
  <dcterms:modified xsi:type="dcterms:W3CDTF">2014-02-07T09:57:16Z</dcterms:modified>
</cp:coreProperties>
</file>