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 id="2147483676" r:id="rId6"/>
  </p:sldMasterIdLst>
  <p:notesMasterIdLst>
    <p:notesMasterId r:id="rId30"/>
  </p:notesMasterIdLst>
  <p:sldIdLst>
    <p:sldId id="312" r:id="rId7"/>
    <p:sldId id="257" r:id="rId8"/>
    <p:sldId id="258" r:id="rId9"/>
    <p:sldId id="267" r:id="rId10"/>
    <p:sldId id="268" r:id="rId11"/>
    <p:sldId id="266" r:id="rId12"/>
    <p:sldId id="270" r:id="rId13"/>
    <p:sldId id="359" r:id="rId14"/>
    <p:sldId id="374" r:id="rId15"/>
    <p:sldId id="372" r:id="rId16"/>
    <p:sldId id="373" r:id="rId17"/>
    <p:sldId id="376" r:id="rId18"/>
    <p:sldId id="377" r:id="rId19"/>
    <p:sldId id="378" r:id="rId20"/>
    <p:sldId id="379" r:id="rId21"/>
    <p:sldId id="269" r:id="rId22"/>
    <p:sldId id="272" r:id="rId23"/>
    <p:sldId id="273" r:id="rId24"/>
    <p:sldId id="343" r:id="rId25"/>
    <p:sldId id="380" r:id="rId26"/>
    <p:sldId id="381" r:id="rId27"/>
    <p:sldId id="369" r:id="rId28"/>
    <p:sldId id="3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BNN6HGLpogG/q8qfEeCpQ==" hashData="FPbHul4w64brPzFVVqhhiaRYwVzyiiZARoEE2LWEXgsF+e8z9XNeZfN9WMYk1jiGCtcQL4wgQ4ylqjs9Kjd1A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E2161F"/>
    <a:srgbClr val="D5BD12"/>
    <a:srgbClr val="CBF0B6"/>
    <a:srgbClr val="D4F2C4"/>
    <a:srgbClr val="C1EEA8"/>
    <a:srgbClr val="EAFFE2"/>
    <a:srgbClr val="009500"/>
    <a:srgbClr val="FE6E0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1F69A-DC73-4A3B-99BA-3495FD4FFD54}" v="43" dt="2018-07-12T13:52:55.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2480" autoAdjust="0"/>
  </p:normalViewPr>
  <p:slideViewPr>
    <p:cSldViewPr snapToGrid="0">
      <p:cViewPr varScale="1">
        <p:scale>
          <a:sx n="54" d="100"/>
          <a:sy n="54" d="100"/>
        </p:scale>
        <p:origin x="1404" y="4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30/07/2018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Play </a:t>
            </a:r>
            <a:r>
              <a:rPr lang="en-GB" sz="1200" i="1" kern="1200" dirty="0">
                <a:solidFill>
                  <a:schemeClr val="tx1"/>
                </a:solidFill>
                <a:effectLst/>
                <a:latin typeface="+mn-lt"/>
                <a:ea typeface="+mn-ea"/>
                <a:cs typeface="+mn-cs"/>
              </a:rPr>
              <a:t>Rock, Paper, Scissors</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Try this version:</a:t>
            </a:r>
          </a:p>
          <a:p>
            <a:r>
              <a:rPr lang="en-GB" sz="1200" kern="1200" dirty="0">
                <a:solidFill>
                  <a:schemeClr val="tx1"/>
                </a:solidFill>
                <a:effectLst/>
                <a:latin typeface="+mn-lt"/>
                <a:ea typeface="+mn-ea"/>
                <a:cs typeface="+mn-cs"/>
              </a:rPr>
              <a:t>Paper – 3 fingers</a:t>
            </a:r>
          </a:p>
          <a:p>
            <a:r>
              <a:rPr lang="en-GB" sz="1200" kern="1200" dirty="0">
                <a:solidFill>
                  <a:schemeClr val="tx1"/>
                </a:solidFill>
                <a:effectLst/>
                <a:latin typeface="+mn-lt"/>
                <a:ea typeface="+mn-ea"/>
                <a:cs typeface="+mn-cs"/>
              </a:rPr>
              <a:t>Scissors – 2 fingers</a:t>
            </a:r>
          </a:p>
          <a:p>
            <a:r>
              <a:rPr lang="en-GB" sz="1200" kern="1200" dirty="0">
                <a:solidFill>
                  <a:schemeClr val="tx1"/>
                </a:solidFill>
                <a:effectLst/>
                <a:latin typeface="+mn-lt"/>
                <a:ea typeface="+mn-ea"/>
                <a:cs typeface="+mn-cs"/>
              </a:rPr>
              <a:t>Rock – fist.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Hand behind back.</a:t>
            </a:r>
          </a:p>
          <a:p>
            <a:r>
              <a:rPr lang="en-GB" sz="1200" kern="1200" dirty="0">
                <a:solidFill>
                  <a:schemeClr val="tx1"/>
                </a:solidFill>
                <a:effectLst/>
                <a:latin typeface="+mn-lt"/>
                <a:ea typeface="+mn-ea"/>
                <a:cs typeface="+mn-cs"/>
              </a:rPr>
              <a:t>Teacher calls ‘1,2,3’.</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Two children each draw their hand as rock, paper or scissors.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Paper covers rock (paper wins)</a:t>
            </a:r>
          </a:p>
          <a:p>
            <a:r>
              <a:rPr lang="en-GB" sz="1200" kern="1200" dirty="0">
                <a:solidFill>
                  <a:schemeClr val="tx1"/>
                </a:solidFill>
                <a:effectLst/>
                <a:latin typeface="+mn-lt"/>
                <a:ea typeface="+mn-ea"/>
                <a:cs typeface="+mn-cs"/>
              </a:rPr>
              <a:t>Scissors cut paper (scissor wins)</a:t>
            </a:r>
          </a:p>
          <a:p>
            <a:r>
              <a:rPr lang="en-GB" sz="1200" kern="1200" dirty="0">
                <a:solidFill>
                  <a:schemeClr val="tx1"/>
                </a:solidFill>
                <a:effectLst/>
                <a:latin typeface="+mn-lt"/>
                <a:ea typeface="+mn-ea"/>
                <a:cs typeface="+mn-cs"/>
              </a:rPr>
              <a:t>Rock breaks scissors (rock wins)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Alternatively, the teacher calls a number and the children display the correct number of fingers.  </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57902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episode and what the children noticed. How was the story different from the story of the </a:t>
            </a:r>
            <a:r>
              <a:rPr lang="en-GB" sz="1200" i="1" kern="1200" dirty="0">
                <a:solidFill>
                  <a:schemeClr val="tx1"/>
                </a:solidFill>
                <a:effectLst/>
                <a:latin typeface="+mn-lt"/>
                <a:ea typeface="+mn-ea"/>
                <a:cs typeface="+mn-cs"/>
              </a:rPr>
              <a:t>Three Little Pigs</a:t>
            </a:r>
            <a:r>
              <a:rPr lang="en-GB" sz="1200" kern="1200" dirty="0">
                <a:solidFill>
                  <a:schemeClr val="tx1"/>
                </a:solidFill>
                <a:effectLst/>
                <a:latin typeface="+mn-lt"/>
                <a:ea typeface="+mn-ea"/>
                <a:cs typeface="+mn-cs"/>
              </a:rPr>
              <a:t> they have heard before?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class to be the big bad wolf and blow towards the screen.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a:t>
            </a:r>
          </a:p>
          <a:p>
            <a:r>
              <a:rPr lang="en-GB" sz="1200" kern="1200" dirty="0">
                <a:solidFill>
                  <a:schemeClr val="tx1"/>
                </a:solidFill>
                <a:effectLst/>
                <a:latin typeface="+mn-lt"/>
                <a:ea typeface="+mn-ea"/>
                <a:cs typeface="+mn-cs"/>
              </a:rPr>
              <a:t>A cloud of breath appears and blows Two into 2 Ones, then they partition.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model appears. </a:t>
            </a:r>
          </a:p>
          <a:p>
            <a:r>
              <a:rPr lang="en-GB" sz="1200" kern="1200" dirty="0">
                <a:solidFill>
                  <a:schemeClr val="tx1"/>
                </a:solidFill>
                <a:effectLst/>
                <a:latin typeface="+mn-lt"/>
                <a:ea typeface="+mn-ea"/>
                <a:cs typeface="+mn-cs"/>
              </a:rPr>
              <a:t>We can use this to tell us the story of 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2 blocks appear in the whole and move to the parts. Number 2 appears in the whole: </a:t>
            </a:r>
          </a:p>
          <a:p>
            <a:r>
              <a:rPr lang="en-GB" sz="1200" kern="1200" dirty="0">
                <a:solidFill>
                  <a:schemeClr val="tx1"/>
                </a:solidFill>
                <a:effectLst/>
                <a:latin typeface="+mn-lt"/>
                <a:ea typeface="+mn-ea"/>
                <a:cs typeface="+mn-cs"/>
              </a:rPr>
              <a:t>What has happened? Discuss and draw attention to: </a:t>
            </a:r>
          </a:p>
          <a:p>
            <a:r>
              <a:rPr lang="en-GB" sz="1200" kern="1200" dirty="0">
                <a:solidFill>
                  <a:schemeClr val="tx1"/>
                </a:solidFill>
                <a:effectLst/>
                <a:latin typeface="+mn-lt"/>
                <a:ea typeface="+mn-ea"/>
                <a:cs typeface="+mn-cs"/>
              </a:rPr>
              <a:t>2 blocks have partitioned into 2 parts, each with one block. 2 is made from 1 and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Blocks disappear and the number 1 appears in each part.</a:t>
            </a:r>
          </a:p>
          <a:p>
            <a:r>
              <a:rPr lang="en-GB" sz="1200" kern="1200" dirty="0">
                <a:solidFill>
                  <a:schemeClr val="tx1"/>
                </a:solidFill>
                <a:effectLst/>
                <a:latin typeface="+mn-lt"/>
                <a:ea typeface="+mn-ea"/>
                <a:cs typeface="+mn-cs"/>
              </a:rPr>
              <a:t>How can we say this as a number sentence?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Number sentence appears. Read it aloud together: </a:t>
            </a:r>
          </a:p>
          <a:p>
            <a:r>
              <a:rPr lang="en-GB" sz="1200" kern="1200" dirty="0">
                <a:solidFill>
                  <a:schemeClr val="tx1"/>
                </a:solidFill>
                <a:effectLst/>
                <a:latin typeface="+mn-lt"/>
                <a:ea typeface="+mn-ea"/>
                <a:cs typeface="+mn-cs"/>
              </a:rPr>
              <a:t>“Two is the same as one and one” or “Two is equal to one added to one”.</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4494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in the same way as the previous slide. Proceed in the same way, finishing with;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Number sentence appears. Read it aloud together: </a:t>
            </a:r>
          </a:p>
          <a:p>
            <a:r>
              <a:rPr lang="en-GB" sz="1200" kern="1200" dirty="0">
                <a:solidFill>
                  <a:schemeClr val="tx1"/>
                </a:solidFill>
                <a:effectLst/>
                <a:latin typeface="+mn-lt"/>
                <a:ea typeface="+mn-ea"/>
                <a:cs typeface="+mn-cs"/>
              </a:rPr>
              <a:t>“Three is the same as one and one and one” or “Three is equal to one add one add one”.</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361597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in the same way as the previous slide. Proceed in the same way, finishing with;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Number sentence appears. Read it aloud together: </a:t>
            </a:r>
          </a:p>
          <a:p>
            <a:r>
              <a:rPr lang="en-GB" sz="1200" kern="1200" dirty="0">
                <a:solidFill>
                  <a:schemeClr val="tx1"/>
                </a:solidFill>
                <a:effectLst/>
                <a:latin typeface="+mn-lt"/>
                <a:ea typeface="+mn-ea"/>
                <a:cs typeface="+mn-cs"/>
              </a:rPr>
              <a:t>“Four is the same as one and one and one and one” or “Three is equal to one add one add one add one”.</a:t>
            </a: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098842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for individual work. Children complete the missing pictures or the missing numbers.</a:t>
            </a: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115079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or model with a real </a:t>
            </a:r>
            <a:r>
              <a:rPr lang="en-GB" sz="1200" kern="1200" dirty="0" err="1">
                <a:solidFill>
                  <a:schemeClr val="tx1"/>
                </a:solidFill>
                <a:effectLst/>
                <a:latin typeface="+mn-lt"/>
                <a:ea typeface="+mn-ea"/>
                <a:cs typeface="+mn-cs"/>
              </a:rPr>
              <a:t>beadstring</a:t>
            </a:r>
            <a:r>
              <a:rPr lang="en-GB" sz="1200" kern="1200" dirty="0">
                <a:solidFill>
                  <a:schemeClr val="tx1"/>
                </a:solidFill>
                <a:effectLst/>
                <a:latin typeface="+mn-lt"/>
                <a:ea typeface="+mn-ea"/>
                <a:cs typeface="+mn-cs"/>
              </a:rPr>
              <a:t>. How you can make a bead string of 4 different colours? Ask the children to work in pairs using a piece of string and 4 beads of the colours shown, to make their own.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Who has made the same as you?</a:t>
            </a:r>
          </a:p>
          <a:p>
            <a:r>
              <a:rPr lang="en-GB" sz="1200" kern="1200" dirty="0">
                <a:solidFill>
                  <a:schemeClr val="tx1"/>
                </a:solidFill>
                <a:effectLst/>
                <a:latin typeface="+mn-lt"/>
                <a:ea typeface="+mn-ea"/>
                <a:cs typeface="+mn-cs"/>
              </a:rPr>
              <a:t>Who has made a different one?</a:t>
            </a:r>
          </a:p>
          <a:p>
            <a:r>
              <a:rPr lang="en-GB" sz="1200" kern="1200" dirty="0">
                <a:solidFill>
                  <a:schemeClr val="tx1"/>
                </a:solidFill>
                <a:effectLst/>
                <a:latin typeface="+mn-lt"/>
                <a:ea typeface="+mn-ea"/>
                <a:cs typeface="+mn-cs"/>
              </a:rPr>
              <a:t>What’s the same about your beads? What’s </a:t>
            </a:r>
            <a:r>
              <a:rPr lang="en-GB" sz="1200" kern="1200">
                <a:solidFill>
                  <a:schemeClr val="tx1"/>
                </a:solidFill>
                <a:effectLst/>
                <a:latin typeface="+mn-lt"/>
                <a:ea typeface="+mn-ea"/>
                <a:cs typeface="+mn-cs"/>
              </a:rPr>
              <a:t>different?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children should notice that everyone has the same coloured beads but they might be in a different order, however still have 4. (conservation of number).</a:t>
            </a:r>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427850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is the story the same/different from a version you have heard previously?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 at the picture. 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can you see in the picture that there is </a:t>
            </a:r>
            <a:r>
              <a:rPr lang="en-GB" sz="1200" u="sng" kern="1200" dirty="0">
                <a:solidFill>
                  <a:schemeClr val="tx1"/>
                </a:solidFill>
                <a:effectLst/>
                <a:latin typeface="+mn-lt"/>
                <a:ea typeface="+mn-ea"/>
                <a:cs typeface="+mn-cs"/>
              </a:rPr>
              <a:t>one</a:t>
            </a:r>
            <a:r>
              <a:rPr lang="en-GB" sz="1200" kern="1200" dirty="0">
                <a:solidFill>
                  <a:schemeClr val="tx1"/>
                </a:solidFill>
                <a:effectLst/>
                <a:latin typeface="+mn-lt"/>
                <a:ea typeface="+mn-ea"/>
                <a:cs typeface="+mn-cs"/>
              </a:rPr>
              <a:t> of?</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4788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 at the picture. 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can you see in the picture that there are </a:t>
            </a:r>
            <a:r>
              <a:rPr lang="en-GB" sz="1200" u="sng" kern="1200" dirty="0">
                <a:solidFill>
                  <a:schemeClr val="tx1"/>
                </a:solidFill>
                <a:effectLst/>
                <a:latin typeface="+mn-lt"/>
                <a:ea typeface="+mn-ea"/>
                <a:cs typeface="+mn-cs"/>
              </a:rPr>
              <a:t>two</a:t>
            </a:r>
            <a:r>
              <a:rPr lang="en-GB" sz="1200" kern="1200" dirty="0">
                <a:solidFill>
                  <a:schemeClr val="tx1"/>
                </a:solidFill>
                <a:effectLst/>
                <a:latin typeface="+mn-lt"/>
                <a:ea typeface="+mn-ea"/>
                <a:cs typeface="+mn-cs"/>
              </a:rPr>
              <a:t> of?</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94652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 at the picture. 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can you see in the picture that there are </a:t>
            </a:r>
            <a:r>
              <a:rPr lang="en-GB" sz="1200" u="sng" kern="1200" dirty="0">
                <a:solidFill>
                  <a:schemeClr val="tx1"/>
                </a:solidFill>
                <a:effectLst/>
                <a:latin typeface="+mn-lt"/>
                <a:ea typeface="+mn-ea"/>
                <a:cs typeface="+mn-cs"/>
              </a:rPr>
              <a:t>three</a:t>
            </a:r>
            <a:r>
              <a:rPr lang="en-GB" sz="1200" kern="1200" dirty="0">
                <a:solidFill>
                  <a:schemeClr val="tx1"/>
                </a:solidFill>
                <a:effectLst/>
                <a:latin typeface="+mn-lt"/>
                <a:ea typeface="+mn-ea"/>
                <a:cs typeface="+mn-cs"/>
              </a:rPr>
              <a:t> of?</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228304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Look at the picture. What do you notice?</a:t>
            </a:r>
          </a:p>
          <a:p>
            <a:endParaRPr lang="en-GB" baseline="0" dirty="0"/>
          </a:p>
          <a:p>
            <a:r>
              <a:rPr lang="en-GB" baseline="0" dirty="0"/>
              <a:t>What can you see in the picture that there are </a:t>
            </a:r>
            <a:r>
              <a:rPr lang="en-GB" u="sng" baseline="0" dirty="0"/>
              <a:t>four</a:t>
            </a:r>
            <a:r>
              <a:rPr lang="en-GB" baseline="0" dirty="0"/>
              <a:t> of?</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426395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 (Five is holding up 1 thumb)</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Close your eyes and show me one on your hand a different way. Don’t change your mind. Open your eyes and look around you. Has anyone chosen the same way as you?</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177527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 (Five is holding up 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Close your eyes and show me 2 on one hand a different way. Don’t change. Open your eyes and look around you.</a:t>
            </a:r>
          </a:p>
          <a:p>
            <a:r>
              <a:rPr lang="en-GB" sz="1200" kern="1200" dirty="0">
                <a:solidFill>
                  <a:schemeClr val="tx1"/>
                </a:solidFill>
                <a:effectLst/>
                <a:latin typeface="+mn-lt"/>
                <a:ea typeface="+mn-ea"/>
                <a:cs typeface="+mn-cs"/>
              </a:rPr>
              <a:t>Has anyone chosen the same way as you? </a:t>
            </a: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81098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 (Five is holding up 3)</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Close your eyes and show me 3 on one hand a different way. Don’t change. Open your eyes and look around you.</a:t>
            </a:r>
          </a:p>
          <a:p>
            <a:r>
              <a:rPr lang="en-GB" sz="1200" kern="1200" dirty="0">
                <a:solidFill>
                  <a:schemeClr val="tx1"/>
                </a:solidFill>
                <a:effectLst/>
                <a:latin typeface="+mn-lt"/>
                <a:ea typeface="+mn-ea"/>
                <a:cs typeface="+mn-cs"/>
              </a:rPr>
              <a:t>Has anyone chosen the same way as you?</a:t>
            </a:r>
          </a:p>
          <a:p>
            <a:r>
              <a:rPr lang="en-GB" sz="1200" kern="1200" dirty="0">
                <a:solidFill>
                  <a:schemeClr val="tx1"/>
                </a:solidFill>
                <a:effectLst/>
                <a:latin typeface="+mn-lt"/>
                <a:ea typeface="+mn-ea"/>
                <a:cs typeface="+mn-cs"/>
              </a:rPr>
              <a:t>Has anyone chosen a different way to you?</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230690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30/07/2018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3D954A44-54DA-483B-8EE2-EE566A2BFE19}"/>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CCB491C1-278C-49AD-A9D3-521432B077BA}"/>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30/07/2018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5BDA9CF4-C4D3-45D8-B3AC-E88FC58EB87A}"/>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30/07/2018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30/07/2018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30/07/2018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19F277E8-86D0-48AC-A1CC-AE142700247E}"/>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30/07/2018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30/07/2018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7BFC6CEE-0C14-4F70-93AF-A87AD3D41BD9}"/>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jp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8</a:t>
            </a:r>
          </a:p>
          <a:p>
            <a:r>
              <a:rPr lang="en-GB" dirty="0"/>
              <a:t>Three Little Pigs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4FF80-0D94-41B9-B9D3-A1E1AC242AB6}"/>
              </a:ext>
            </a:extLst>
          </p:cNvPr>
          <p:cNvPicPr>
            <a:picLocks noChangeAspect="1"/>
          </p:cNvPicPr>
          <p:nvPr/>
        </p:nvPicPr>
        <p:blipFill>
          <a:blip r:embed="rId3"/>
          <a:stretch>
            <a:fillRect/>
          </a:stretch>
        </p:blipFill>
        <p:spPr>
          <a:xfrm>
            <a:off x="18287" y="1302"/>
            <a:ext cx="12194319" cy="6856698"/>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E95A8BCA-73A7-48C7-B3F4-9051294DEFA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8877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FB5CFC-C32C-4A51-AE63-FBE8CB55C6AE}"/>
              </a:ext>
            </a:extLst>
          </p:cNvPr>
          <p:cNvPicPr>
            <a:picLocks noChangeAspect="1"/>
          </p:cNvPicPr>
          <p:nvPr/>
        </p:nvPicPr>
        <p:blipFill>
          <a:blip r:embed="rId3"/>
          <a:stretch>
            <a:fillRect/>
          </a:stretch>
        </p:blipFill>
        <p:spPr>
          <a:xfrm>
            <a:off x="-11676" y="-310896"/>
            <a:ext cx="12213411" cy="7168896"/>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AC0B8184-D6D6-4A32-A3E4-B3C3B1DD549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4257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CCB92F-2CC2-4F9B-A3A4-32B4AFC39F14}"/>
              </a:ext>
            </a:extLst>
          </p:cNvPr>
          <p:cNvPicPr>
            <a:picLocks noChangeAspect="1"/>
          </p:cNvPicPr>
          <p:nvPr/>
        </p:nvPicPr>
        <p:blipFill>
          <a:blip r:embed="rId3"/>
          <a:stretch>
            <a:fillRect/>
          </a:stretch>
        </p:blipFill>
        <p:spPr>
          <a:xfrm>
            <a:off x="-1" y="0"/>
            <a:ext cx="12541733" cy="6858000"/>
          </a:xfrm>
          <a:prstGeom prst="rect">
            <a:avLst/>
          </a:prstGeom>
        </p:spPr>
      </p:pic>
      <p:pic>
        <p:nvPicPr>
          <p:cNvPr id="4" name="Picture 3">
            <a:extLst>
              <a:ext uri="{FF2B5EF4-FFF2-40B4-BE49-F238E27FC236}">
                <a16:creationId xmlns:a16="http://schemas.microsoft.com/office/drawing/2014/main" id="{87DCB4FF-3421-4746-B397-624E70BCE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9248" y="544658"/>
            <a:ext cx="4024287" cy="4269068"/>
          </a:xfrm>
          <a:prstGeom prst="rect">
            <a:avLst/>
          </a:prstGeom>
        </p:spPr>
      </p:pic>
      <p:sp>
        <p:nvSpPr>
          <p:cNvPr id="11" name="Rectangle 10">
            <a:extLst>
              <a:ext uri="{FF2B5EF4-FFF2-40B4-BE49-F238E27FC236}">
                <a16:creationId xmlns:a16="http://schemas.microsoft.com/office/drawing/2014/main" id="{B0ED7535-CF7D-4F76-B590-55F59F7D161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930DBD51-368B-44F3-8F83-CF6C5CAFCC3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22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7540D-6F63-4E9A-825B-7B2DA555C003}"/>
              </a:ext>
            </a:extLst>
          </p:cNvPr>
          <p:cNvPicPr>
            <a:picLocks noChangeAspect="1"/>
          </p:cNvPicPr>
          <p:nvPr/>
        </p:nvPicPr>
        <p:blipFill>
          <a:blip r:embed="rId3"/>
          <a:stretch>
            <a:fillRect/>
          </a:stretch>
        </p:blipFill>
        <p:spPr>
          <a:xfrm>
            <a:off x="-1" y="0"/>
            <a:ext cx="13012827" cy="6858000"/>
          </a:xfrm>
          <a:prstGeom prst="rect">
            <a:avLst/>
          </a:prstGeom>
        </p:spPr>
      </p:pic>
      <p:pic>
        <p:nvPicPr>
          <p:cNvPr id="8" name="Picture 7">
            <a:extLst>
              <a:ext uri="{FF2B5EF4-FFF2-40B4-BE49-F238E27FC236}">
                <a16:creationId xmlns:a16="http://schemas.microsoft.com/office/drawing/2014/main" id="{4E921C11-D70C-4543-9E91-7537FA3A0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13776" y="483547"/>
            <a:ext cx="3718560" cy="4966278"/>
          </a:xfrm>
          <a:prstGeom prst="rect">
            <a:avLst/>
          </a:prstGeom>
        </p:spPr>
      </p:pic>
      <p:sp>
        <p:nvSpPr>
          <p:cNvPr id="9" name="Rectangle 8">
            <a:extLst>
              <a:ext uri="{FF2B5EF4-FFF2-40B4-BE49-F238E27FC236}">
                <a16:creationId xmlns:a16="http://schemas.microsoft.com/office/drawing/2014/main" id="{1D6EDD77-AC28-4BBD-BCC1-7AAEDE1976A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D0103DC7-D260-46F6-876F-01B1F9EC7A7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400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50C65-F5F9-4CB6-90E1-C2E851E2BFC4}"/>
              </a:ext>
            </a:extLst>
          </p:cNvPr>
          <p:cNvPicPr>
            <a:picLocks noChangeAspect="1"/>
          </p:cNvPicPr>
          <p:nvPr/>
        </p:nvPicPr>
        <p:blipFill>
          <a:blip r:embed="rId3"/>
          <a:stretch>
            <a:fillRect/>
          </a:stretch>
        </p:blipFill>
        <p:spPr>
          <a:xfrm>
            <a:off x="0" y="0"/>
            <a:ext cx="13216978" cy="6858000"/>
          </a:xfrm>
          <a:prstGeom prst="rect">
            <a:avLst/>
          </a:prstGeom>
        </p:spPr>
      </p:pic>
      <p:pic>
        <p:nvPicPr>
          <p:cNvPr id="6" name="Picture 5">
            <a:extLst>
              <a:ext uri="{FF2B5EF4-FFF2-40B4-BE49-F238E27FC236}">
                <a16:creationId xmlns:a16="http://schemas.microsoft.com/office/drawing/2014/main" id="{4F4AA9C8-ABDB-480E-8A2B-8D3092554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35824" y="401242"/>
            <a:ext cx="4123774" cy="5294452"/>
          </a:xfrm>
          <a:prstGeom prst="rect">
            <a:avLst/>
          </a:prstGeom>
        </p:spPr>
      </p:pic>
      <p:sp>
        <p:nvSpPr>
          <p:cNvPr id="9" name="Rectangle 8">
            <a:extLst>
              <a:ext uri="{FF2B5EF4-FFF2-40B4-BE49-F238E27FC236}">
                <a16:creationId xmlns:a16="http://schemas.microsoft.com/office/drawing/2014/main" id="{AEEB13F7-0DCA-4526-9F3A-80889566E94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C3590549-74C9-404C-A539-EBFC11E67B9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004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921C11-D70C-4543-9E91-7537FA3A0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60" y="739579"/>
            <a:ext cx="3438191" cy="4966278"/>
          </a:xfrm>
          <a:prstGeom prst="rect">
            <a:avLst/>
          </a:prstGeom>
        </p:spPr>
      </p:pic>
      <p:pic>
        <p:nvPicPr>
          <p:cNvPr id="5" name="Picture 4">
            <a:extLst>
              <a:ext uri="{FF2B5EF4-FFF2-40B4-BE49-F238E27FC236}">
                <a16:creationId xmlns:a16="http://schemas.microsoft.com/office/drawing/2014/main" id="{52A58E5F-601E-4918-B369-0A34887E5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438" y="575492"/>
            <a:ext cx="3575474" cy="5294452"/>
          </a:xfrm>
          <a:prstGeom prst="rect">
            <a:avLst/>
          </a:prstGeom>
        </p:spPr>
      </p:pic>
      <p:pic>
        <p:nvPicPr>
          <p:cNvPr id="6" name="Picture 5">
            <a:extLst>
              <a:ext uri="{FF2B5EF4-FFF2-40B4-BE49-F238E27FC236}">
                <a16:creationId xmlns:a16="http://schemas.microsoft.com/office/drawing/2014/main" id="{BFAA0976-C840-4145-8865-FCEF8C88C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83" y="1294466"/>
            <a:ext cx="3777665" cy="4269068"/>
          </a:xfrm>
          <a:prstGeom prst="rect">
            <a:avLst/>
          </a:prstGeom>
        </p:spPr>
      </p:pic>
    </p:spTree>
    <p:extLst>
      <p:ext uri="{BB962C8B-B14F-4D97-AF65-F5344CB8AC3E}">
        <p14:creationId xmlns:p14="http://schemas.microsoft.com/office/powerpoint/2010/main" val="144006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4701658"/>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Go for a walk around the school locality to look for doors with 1,2,3,4 on. Take photos of the doors.</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children use their fingers to keep track of counting. Model different ways with fingers and ask the children to help you to count with your fingers. Also see if children can show you a given number of fingers without counting.</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Use junk modelling materials or building blocks to make homes for 1,2,3 and 4. </a:t>
            </a:r>
            <a:r>
              <a:rPr lang="en-GB" sz="2400" i="1" dirty="0">
                <a:latin typeface="Myriad Pro"/>
              </a:rPr>
              <a:t>What can we include 1 of?, 2 of?, 3 of?, 4 of</a:t>
            </a:r>
            <a:r>
              <a:rPr lang="en-GB" sz="2400" dirty="0">
                <a:latin typeface="Myriad Pro"/>
              </a:rPr>
              <a:t>? Use the houses to act out the story.</a:t>
            </a:r>
          </a:p>
        </p:txBody>
      </p:sp>
    </p:spTree>
    <p:extLst>
      <p:ext uri="{BB962C8B-B14F-4D97-AF65-F5344CB8AC3E}">
        <p14:creationId xmlns:p14="http://schemas.microsoft.com/office/powerpoint/2010/main" val="352525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EBD207D-B91C-46EA-9070-1760CCD0B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33"/>
            <a:ext cx="12194307" cy="686633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8E5A2F0E-2862-4746-AE48-4E3245090523}"/>
              </a:ext>
            </a:extLst>
          </p:cNvPr>
          <p:cNvPicPr>
            <a:picLocks noChangeAspect="1"/>
          </p:cNvPicPr>
          <p:nvPr/>
        </p:nvPicPr>
        <p:blipFill rotWithShape="1">
          <a:blip r:embed="rId4">
            <a:extLst>
              <a:ext uri="{28A0092B-C50C-407E-A947-70E740481C1C}">
                <a14:useLocalDpi xmlns:a14="http://schemas.microsoft.com/office/drawing/2010/main" val="0"/>
              </a:ext>
            </a:extLst>
          </a:blip>
          <a:srcRect l="19122"/>
          <a:stretch/>
        </p:blipFill>
        <p:spPr>
          <a:xfrm>
            <a:off x="203200" y="2806976"/>
            <a:ext cx="5156764" cy="3585542"/>
          </a:xfrm>
          <a:prstGeom prst="rect">
            <a:avLst/>
          </a:prstGeom>
        </p:spPr>
      </p:pic>
      <p:pic>
        <p:nvPicPr>
          <p:cNvPr id="5" name="Picture 4">
            <a:extLst>
              <a:ext uri="{FF2B5EF4-FFF2-40B4-BE49-F238E27FC236}">
                <a16:creationId xmlns:a16="http://schemas.microsoft.com/office/drawing/2014/main" id="{3CA33F00-1728-4B50-875D-48BFAB4EE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193" y="3787704"/>
            <a:ext cx="4631614" cy="2605283"/>
          </a:xfrm>
          <a:prstGeom prst="rect">
            <a:avLst/>
          </a:prstGeom>
        </p:spPr>
      </p:pic>
      <p:pic>
        <p:nvPicPr>
          <p:cNvPr id="18" name="Picture 17">
            <a:extLst>
              <a:ext uri="{FF2B5EF4-FFF2-40B4-BE49-F238E27FC236}">
                <a16:creationId xmlns:a16="http://schemas.microsoft.com/office/drawing/2014/main" id="{1518607F-8510-4D3E-9E6B-C8E10FAD0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193" y="2745188"/>
            <a:ext cx="4631614" cy="2605283"/>
          </a:xfrm>
          <a:prstGeom prst="rect">
            <a:avLst/>
          </a:prstGeom>
        </p:spPr>
      </p:pic>
      <p:sp>
        <p:nvSpPr>
          <p:cNvPr id="2" name="Cloud 1">
            <a:extLst>
              <a:ext uri="{FF2B5EF4-FFF2-40B4-BE49-F238E27FC236}">
                <a16:creationId xmlns:a16="http://schemas.microsoft.com/office/drawing/2014/main" id="{946ED26F-D4B6-47A4-99DC-E29B0FC0C603}"/>
              </a:ext>
            </a:extLst>
          </p:cNvPr>
          <p:cNvSpPr/>
          <p:nvPr/>
        </p:nvSpPr>
        <p:spPr>
          <a:xfrm>
            <a:off x="-4067842" y="2617272"/>
            <a:ext cx="3897792" cy="2340864"/>
          </a:xfrm>
          <a:prstGeom prst="clou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6"/>
          <a:stretch>
            <a:fillRect/>
          </a:stretch>
        </p:blipFill>
        <p:spPr>
          <a:xfrm>
            <a:off x="435511" y="465013"/>
            <a:ext cx="4573418" cy="4095873"/>
          </a:xfrm>
          <a:prstGeom prst="rect">
            <a:avLst/>
          </a:prstGeom>
        </p:spPr>
      </p:pic>
      <p:sp>
        <p:nvSpPr>
          <p:cNvPr id="10" name="Rectangle: Rounded Corners 9">
            <a:extLst>
              <a:ext uri="{FF2B5EF4-FFF2-40B4-BE49-F238E27FC236}">
                <a16:creationId xmlns:a16="http://schemas.microsoft.com/office/drawing/2014/main" id="{E0A204E0-4BD2-446D-A7D3-212725DB559F}"/>
              </a:ext>
            </a:extLst>
          </p:cNvPr>
          <p:cNvSpPr/>
          <p:nvPr/>
        </p:nvSpPr>
        <p:spPr>
          <a:xfrm>
            <a:off x="2190028" y="1180442"/>
            <a:ext cx="448102" cy="448888"/>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43377B5C-484A-4E13-9D65-1444CDF0E69E}"/>
              </a:ext>
            </a:extLst>
          </p:cNvPr>
          <p:cNvSpPr/>
          <p:nvPr/>
        </p:nvSpPr>
        <p:spPr>
          <a:xfrm>
            <a:off x="2649390" y="1180442"/>
            <a:ext cx="448102" cy="448888"/>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9E87296-135D-4F07-B60D-A1FD6F2C07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134" y="974406"/>
            <a:ext cx="471307" cy="754748"/>
          </a:xfrm>
          <a:prstGeom prst="rect">
            <a:avLst/>
          </a:prstGeom>
        </p:spPr>
      </p:pic>
      <p:pic>
        <p:nvPicPr>
          <p:cNvPr id="6" name="Picture 5">
            <a:extLst>
              <a:ext uri="{FF2B5EF4-FFF2-40B4-BE49-F238E27FC236}">
                <a16:creationId xmlns:a16="http://schemas.microsoft.com/office/drawing/2014/main" id="{B3A508A0-6B47-472B-B8F9-7E03A8CBF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7831" y="3219653"/>
            <a:ext cx="136921" cy="768767"/>
          </a:xfrm>
          <a:prstGeom prst="rect">
            <a:avLst/>
          </a:prstGeom>
        </p:spPr>
      </p:pic>
      <p:pic>
        <p:nvPicPr>
          <p:cNvPr id="15" name="Picture 14">
            <a:extLst>
              <a:ext uri="{FF2B5EF4-FFF2-40B4-BE49-F238E27FC236}">
                <a16:creationId xmlns:a16="http://schemas.microsoft.com/office/drawing/2014/main" id="{4B8D6C91-5E7E-4221-8D80-3543B73543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7279" y="3198429"/>
            <a:ext cx="136921" cy="768767"/>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6479700" y="532077"/>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1553" y="639578"/>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27086" y="536022"/>
            <a:ext cx="737425" cy="1054194"/>
          </a:xfrm>
          <a:prstGeom prst="rect">
            <a:avLst/>
          </a:prstGeom>
        </p:spPr>
      </p:pic>
      <p:pic>
        <p:nvPicPr>
          <p:cNvPr id="20" name="Picture 19">
            <a:extLst>
              <a:ext uri="{FF2B5EF4-FFF2-40B4-BE49-F238E27FC236}">
                <a16:creationId xmlns:a16="http://schemas.microsoft.com/office/drawing/2014/main" id="{B671FB2C-1DF8-4FA8-8CB3-1D9AE2226F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7888" y="678735"/>
            <a:ext cx="136921" cy="768767"/>
          </a:xfrm>
          <a:prstGeom prst="rect">
            <a:avLst/>
          </a:prstGeom>
        </p:spPr>
      </p:pic>
      <p:pic>
        <p:nvPicPr>
          <p:cNvPr id="21" name="Picture 20">
            <a:extLst>
              <a:ext uri="{FF2B5EF4-FFF2-40B4-BE49-F238E27FC236}">
                <a16:creationId xmlns:a16="http://schemas.microsoft.com/office/drawing/2014/main" id="{49080694-E5B2-4720-93B1-8085A02D54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6788" y="678734"/>
            <a:ext cx="136921" cy="768767"/>
          </a:xfrm>
          <a:prstGeom prst="rect">
            <a:avLst/>
          </a:prstGeom>
        </p:spPr>
      </p:pic>
      <p:pic>
        <p:nvPicPr>
          <p:cNvPr id="25" name="Picture 24">
            <a:extLst>
              <a:ext uri="{FF2B5EF4-FFF2-40B4-BE49-F238E27FC236}">
                <a16:creationId xmlns:a16="http://schemas.microsoft.com/office/drawing/2014/main" id="{263905F9-B2FA-4E8F-BAB4-B89BBB77E9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5291" y="685743"/>
            <a:ext cx="471307" cy="754748"/>
          </a:xfrm>
          <a:prstGeom prst="rect">
            <a:avLst/>
          </a:prstGeom>
        </p:spPr>
      </p:pic>
      <p:sp>
        <p:nvSpPr>
          <p:cNvPr id="26" name="Oval 25">
            <a:extLst>
              <a:ext uri="{FF2B5EF4-FFF2-40B4-BE49-F238E27FC236}">
                <a16:creationId xmlns:a16="http://schemas.microsoft.com/office/drawing/2014/main" id="{51813B3F-E168-4767-9F09-922ABC0DF10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56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35182 0.11828 " pathEditMode="relative" rAng="0" ptsTypes="AA">
                                      <p:cBhvr>
                                        <p:cTn id="6" dur="2000" fill="hold"/>
                                        <p:tgtEl>
                                          <p:spTgt spid="2"/>
                                        </p:tgtEl>
                                        <p:attrNameLst>
                                          <p:attrName>ppt_x</p:attrName>
                                          <p:attrName>ppt_y</p:attrName>
                                        </p:attrNameLst>
                                      </p:cBhvr>
                                      <p:rCtr x="18060" y="6250"/>
                                    </p:animMotion>
                                  </p:childTnLst>
                                </p:cTn>
                              </p:par>
                            </p:childTnLst>
                          </p:cTn>
                        </p:par>
                        <p:par>
                          <p:cTn id="7" fill="hold">
                            <p:stCondLst>
                              <p:cond delay="2000"/>
                            </p:stCondLst>
                            <p:childTnLst>
                              <p:par>
                                <p:cTn id="8" presetID="9" presetClass="exit" presetSubtype="0" fill="hold" grpId="1" nodeType="afterEffect">
                                  <p:stCondLst>
                                    <p:cond delay="0"/>
                                  </p:stCondLst>
                                  <p:childTnLst>
                                    <p:animEffect transition="out" filter="dissolv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5E-6 -1.85185E-6 C 0.03373 -0.16111 0.06758 -0.32268 0.12097 -0.32129 C 0.17396 -0.31991 0.31836 0.00741 0.31889 0.00787 L 0.31836 0.00741 " pathEditMode="relative" rAng="21420000" ptsTypes="AAAA">
                                      <p:cBhvr>
                                        <p:cTn id="12" dur="2000" fill="hold"/>
                                        <p:tgtEl>
                                          <p:spTgt spid="3"/>
                                        </p:tgtEl>
                                        <p:attrNameLst>
                                          <p:attrName>ppt_x</p:attrName>
                                          <p:attrName>ppt_y</p:attrName>
                                        </p:attrNameLst>
                                      </p:cBhvr>
                                      <p:rCtr x="15482" y="-15093"/>
                                    </p:animMotion>
                                  </p:childTnLst>
                                </p:cTn>
                              </p:par>
                            </p:childTnLst>
                          </p:cTn>
                        </p:par>
                        <p:par>
                          <p:cTn id="13" fill="hold">
                            <p:stCondLst>
                              <p:cond delay="4000"/>
                            </p:stCondLst>
                            <p:childTnLst>
                              <p:par>
                                <p:cTn id="14" presetID="10" presetClass="exit" presetSubtype="0" fill="hold" nodeType="after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45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4500"/>
                            </p:stCondLst>
                            <p:childTnLst>
                              <p:par>
                                <p:cTn id="23" presetID="0" presetClass="path" presetSubtype="0" accel="50000" decel="50000" fill="hold" nodeType="afterEffect">
                                  <p:stCondLst>
                                    <p:cond delay="0"/>
                                  </p:stCondLst>
                                  <p:childTnLst>
                                    <p:animMotion origin="layout" path="M 0 3.81639E-17 C 0.03529 -0.10856 0.07057 -0.2169 0.11667 -0.19167 C 0.16263 -0.1662 0.27604 0.15301 0.27604 0.1537 L 0.27604 0.15301 " pathEditMode="relative" rAng="0" ptsTypes="AAAA">
                                      <p:cBhvr>
                                        <p:cTn id="24" dur="2000" fill="hold"/>
                                        <p:tgtEl>
                                          <p:spTgt spid="18"/>
                                        </p:tgtEl>
                                        <p:attrNameLst>
                                          <p:attrName>ppt_x</p:attrName>
                                          <p:attrName>ppt_y</p:attrName>
                                        </p:attrNameLst>
                                      </p:cBhvr>
                                      <p:rCtr x="13802" y="-208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0"/>
                            </p:stCondLst>
                            <p:childTnLst>
                              <p:par>
                                <p:cTn id="36" presetID="42" presetClass="path" presetSubtype="0" accel="50000" decel="50000" fill="hold" grpId="0" nodeType="afterEffect">
                                  <p:stCondLst>
                                    <p:cond delay="0"/>
                                  </p:stCondLst>
                                  <p:childTnLst>
                                    <p:animMotion origin="layout" path="M 3.125E-6 -1.11111E-6 L -0.08881 0.31389 " pathEditMode="relative" rAng="0" ptsTypes="AA">
                                      <p:cBhvr>
                                        <p:cTn id="37" dur="2000" fill="hold"/>
                                        <p:tgtEl>
                                          <p:spTgt spid="10"/>
                                        </p:tgtEl>
                                        <p:attrNameLst>
                                          <p:attrName>ppt_x</p:attrName>
                                          <p:attrName>ppt_y</p:attrName>
                                        </p:attrNameLst>
                                      </p:cBhvr>
                                      <p:rCtr x="-4440" y="15694"/>
                                    </p:animMotion>
                                  </p:childTnLst>
                                </p:cTn>
                              </p:par>
                            </p:childTnLst>
                          </p:cTn>
                        </p:par>
                        <p:par>
                          <p:cTn id="38" fill="hold">
                            <p:stCondLst>
                              <p:cond delay="2000"/>
                            </p:stCondLst>
                            <p:childTnLst>
                              <p:par>
                                <p:cTn id="39" presetID="42" presetClass="path" presetSubtype="0" accel="50000" decel="50000" fill="hold" grpId="0" nodeType="afterEffect">
                                  <p:stCondLst>
                                    <p:cond delay="0"/>
                                  </p:stCondLst>
                                  <p:childTnLst>
                                    <p:animMotion origin="layout" path="M 2.91667E-6 -1.11111E-6 L 0.1 0.30556 " pathEditMode="relative" rAng="0" ptsTypes="AA">
                                      <p:cBhvr>
                                        <p:cTn id="40" dur="2000" fill="hold"/>
                                        <p:tgtEl>
                                          <p:spTgt spid="11"/>
                                        </p:tgtEl>
                                        <p:attrNameLst>
                                          <p:attrName>ppt_x</p:attrName>
                                          <p:attrName>ppt_y</p:attrName>
                                        </p:attrNameLst>
                                      </p:cBhvr>
                                      <p:rCtr x="5000" y="15278"/>
                                    </p:animMotion>
                                  </p:childTnLst>
                                </p:cTn>
                              </p:par>
                            </p:childTnLst>
                          </p:cTn>
                        </p:par>
                        <p:par>
                          <p:cTn id="41" fill="hold">
                            <p:stCondLst>
                              <p:cond delay="4000"/>
                            </p:stCondLst>
                            <p:childTnLst>
                              <p:par>
                                <p:cTn id="42" presetID="1"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0" grpId="2" animBg="1"/>
      <p:bldP spid="11" grpId="0" animBg="1"/>
      <p:bldP spid="11" grpId="1" animBg="1"/>
      <p:bldP spid="11" grpId="2"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3642409-DCFA-4DD3-B450-961F37608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33"/>
            <a:ext cx="12194307" cy="686633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3CA33F00-1728-4B50-875D-48BFAB4EE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619" y="3787704"/>
            <a:ext cx="4624762" cy="2605283"/>
          </a:xfrm>
          <a:prstGeom prst="rect">
            <a:avLst/>
          </a:prstGeom>
        </p:spPr>
      </p:pic>
      <p:pic>
        <p:nvPicPr>
          <p:cNvPr id="18" name="Picture 17">
            <a:extLst>
              <a:ext uri="{FF2B5EF4-FFF2-40B4-BE49-F238E27FC236}">
                <a16:creationId xmlns:a16="http://schemas.microsoft.com/office/drawing/2014/main" id="{1518607F-8510-4D3E-9E6B-C8E10FAD0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619" y="2745188"/>
            <a:ext cx="4624762" cy="2605283"/>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5257800" y="532077"/>
            <a:ext cx="61700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167" y="678734"/>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9500" y="532077"/>
            <a:ext cx="737425" cy="1054194"/>
          </a:xfrm>
          <a:prstGeom prst="rect">
            <a:avLst/>
          </a:prstGeom>
        </p:spPr>
      </p:pic>
      <p:pic>
        <p:nvPicPr>
          <p:cNvPr id="20" name="Picture 19">
            <a:extLst>
              <a:ext uri="{FF2B5EF4-FFF2-40B4-BE49-F238E27FC236}">
                <a16:creationId xmlns:a16="http://schemas.microsoft.com/office/drawing/2014/main" id="{B671FB2C-1DF8-4FA8-8CB3-1D9AE2226F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8762" y="674789"/>
            <a:ext cx="136921" cy="768767"/>
          </a:xfrm>
          <a:prstGeom prst="rect">
            <a:avLst/>
          </a:prstGeom>
        </p:spPr>
      </p:pic>
      <p:pic>
        <p:nvPicPr>
          <p:cNvPr id="21" name="Picture 20">
            <a:extLst>
              <a:ext uri="{FF2B5EF4-FFF2-40B4-BE49-F238E27FC236}">
                <a16:creationId xmlns:a16="http://schemas.microsoft.com/office/drawing/2014/main" id="{49080694-E5B2-4720-93B1-8085A02D5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9202" y="674789"/>
            <a:ext cx="136921" cy="768767"/>
          </a:xfrm>
          <a:prstGeom prst="rect">
            <a:avLst/>
          </a:prstGeom>
        </p:spPr>
      </p:pic>
      <p:pic>
        <p:nvPicPr>
          <p:cNvPr id="7" name="Picture 6">
            <a:extLst>
              <a:ext uri="{FF2B5EF4-FFF2-40B4-BE49-F238E27FC236}">
                <a16:creationId xmlns:a16="http://schemas.microsoft.com/office/drawing/2014/main" id="{2F6083E1-AE1A-457A-AC21-D984491BC370}"/>
              </a:ext>
            </a:extLst>
          </p:cNvPr>
          <p:cNvPicPr>
            <a:picLocks noChangeAspect="1"/>
          </p:cNvPicPr>
          <p:nvPr/>
        </p:nvPicPr>
        <p:blipFill rotWithShape="1">
          <a:blip r:embed="rId8">
            <a:extLst>
              <a:ext uri="{28A0092B-C50C-407E-A947-70E740481C1C}">
                <a14:useLocalDpi xmlns:a14="http://schemas.microsoft.com/office/drawing/2010/main" val="0"/>
              </a:ext>
            </a:extLst>
          </a:blip>
          <a:srcRect l="35378" r="33906"/>
          <a:stretch/>
        </p:blipFill>
        <p:spPr>
          <a:xfrm>
            <a:off x="1028799" y="1858458"/>
            <a:ext cx="2682736" cy="4918010"/>
          </a:xfrm>
          <a:prstGeom prst="rect">
            <a:avLst/>
          </a:prstGeom>
        </p:spPr>
      </p:pic>
      <p:pic>
        <p:nvPicPr>
          <p:cNvPr id="26" name="Picture 25">
            <a:extLst>
              <a:ext uri="{FF2B5EF4-FFF2-40B4-BE49-F238E27FC236}">
                <a16:creationId xmlns:a16="http://schemas.microsoft.com/office/drawing/2014/main" id="{3CDA4E00-3236-4739-843D-D7CBD4CC0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172" y="1712180"/>
            <a:ext cx="4624762" cy="2605283"/>
          </a:xfrm>
          <a:prstGeom prst="rect">
            <a:avLst/>
          </a:prstGeom>
        </p:spPr>
      </p:pic>
      <p:sp>
        <p:nvSpPr>
          <p:cNvPr id="2" name="Cloud 1">
            <a:extLst>
              <a:ext uri="{FF2B5EF4-FFF2-40B4-BE49-F238E27FC236}">
                <a16:creationId xmlns:a16="http://schemas.microsoft.com/office/drawing/2014/main" id="{946ED26F-D4B6-47A4-99DC-E29B0FC0C603}"/>
              </a:ext>
            </a:extLst>
          </p:cNvPr>
          <p:cNvSpPr/>
          <p:nvPr/>
        </p:nvSpPr>
        <p:spPr>
          <a:xfrm>
            <a:off x="-4067842" y="2617272"/>
            <a:ext cx="3897792" cy="2340864"/>
          </a:xfrm>
          <a:prstGeom prst="clou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7655D02B-6001-4920-8A13-20A4247BD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3697" y="532077"/>
            <a:ext cx="737425" cy="1054194"/>
          </a:xfrm>
          <a:prstGeom prst="rect">
            <a:avLst/>
          </a:prstGeom>
        </p:spPr>
      </p:pic>
      <p:pic>
        <p:nvPicPr>
          <p:cNvPr id="28" name="Picture 27">
            <a:extLst>
              <a:ext uri="{FF2B5EF4-FFF2-40B4-BE49-F238E27FC236}">
                <a16:creationId xmlns:a16="http://schemas.microsoft.com/office/drawing/2014/main" id="{49563420-9E79-4A27-8307-0CEEE8A58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3399" y="674789"/>
            <a:ext cx="136921" cy="768767"/>
          </a:xfrm>
          <a:prstGeom prst="rect">
            <a:avLst/>
          </a:prstGeom>
        </p:spPr>
      </p:pic>
      <p:pic>
        <p:nvPicPr>
          <p:cNvPr id="29" name="Picture 28">
            <a:extLst>
              <a:ext uri="{FF2B5EF4-FFF2-40B4-BE49-F238E27FC236}">
                <a16:creationId xmlns:a16="http://schemas.microsoft.com/office/drawing/2014/main" id="{67075F60-AD50-47D3-8610-BDA28345BA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231" y="634651"/>
            <a:ext cx="518505" cy="872878"/>
          </a:xfrm>
          <a:prstGeom prst="rect">
            <a:avLst/>
          </a:prstGeom>
        </p:spPr>
      </p:pic>
      <p:pic>
        <p:nvPicPr>
          <p:cNvPr id="47" name="Picture 46">
            <a:extLst>
              <a:ext uri="{FF2B5EF4-FFF2-40B4-BE49-F238E27FC236}">
                <a16:creationId xmlns:a16="http://schemas.microsoft.com/office/drawing/2014/main" id="{B705A82C-36A1-433B-A801-1110DD56BD96}"/>
              </a:ext>
            </a:extLst>
          </p:cNvPr>
          <p:cNvPicPr>
            <a:picLocks noChangeAspect="1"/>
          </p:cNvPicPr>
          <p:nvPr/>
        </p:nvPicPr>
        <p:blipFill>
          <a:blip r:embed="rId10"/>
          <a:stretch>
            <a:fillRect/>
          </a:stretch>
        </p:blipFill>
        <p:spPr>
          <a:xfrm>
            <a:off x="512399" y="273410"/>
            <a:ext cx="3706689" cy="2761727"/>
          </a:xfrm>
          <a:prstGeom prst="rect">
            <a:avLst/>
          </a:prstGeom>
        </p:spPr>
      </p:pic>
      <p:pic>
        <p:nvPicPr>
          <p:cNvPr id="40" name="Picture 39">
            <a:extLst>
              <a:ext uri="{FF2B5EF4-FFF2-40B4-BE49-F238E27FC236}">
                <a16:creationId xmlns:a16="http://schemas.microsoft.com/office/drawing/2014/main" id="{C5F95B2B-0EBB-4D87-B7E1-1E0A561F94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071" y="1787317"/>
            <a:ext cx="113288" cy="636074"/>
          </a:xfrm>
          <a:prstGeom prst="rect">
            <a:avLst/>
          </a:prstGeom>
        </p:spPr>
      </p:pic>
      <p:pic>
        <p:nvPicPr>
          <p:cNvPr id="41" name="Picture 40">
            <a:extLst>
              <a:ext uri="{FF2B5EF4-FFF2-40B4-BE49-F238E27FC236}">
                <a16:creationId xmlns:a16="http://schemas.microsoft.com/office/drawing/2014/main" id="{05555B5B-0AD1-4461-AB8D-DDEEFFD2B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1374" y="2165350"/>
            <a:ext cx="113288" cy="636074"/>
          </a:xfrm>
          <a:prstGeom prst="rect">
            <a:avLst/>
          </a:prstGeom>
        </p:spPr>
      </p:pic>
      <p:pic>
        <p:nvPicPr>
          <p:cNvPr id="42" name="Picture 41">
            <a:extLst>
              <a:ext uri="{FF2B5EF4-FFF2-40B4-BE49-F238E27FC236}">
                <a16:creationId xmlns:a16="http://schemas.microsoft.com/office/drawing/2014/main" id="{264FDBB3-642E-4005-A260-E44545431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093" y="1776927"/>
            <a:ext cx="113288" cy="636074"/>
          </a:xfrm>
          <a:prstGeom prst="rect">
            <a:avLst/>
          </a:prstGeom>
        </p:spPr>
      </p:pic>
      <p:pic>
        <p:nvPicPr>
          <p:cNvPr id="32" name="Picture 31">
            <a:extLst>
              <a:ext uri="{FF2B5EF4-FFF2-40B4-BE49-F238E27FC236}">
                <a16:creationId xmlns:a16="http://schemas.microsoft.com/office/drawing/2014/main" id="{52DDBFDF-3736-4AA6-9443-58B6EEA52A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4168" y="469863"/>
            <a:ext cx="429009" cy="722215"/>
          </a:xfrm>
          <a:prstGeom prst="rect">
            <a:avLst/>
          </a:prstGeom>
        </p:spPr>
      </p:pic>
      <p:sp>
        <p:nvSpPr>
          <p:cNvPr id="43" name="Rectangle: Rounded Corners 42">
            <a:extLst>
              <a:ext uri="{FF2B5EF4-FFF2-40B4-BE49-F238E27FC236}">
                <a16:creationId xmlns:a16="http://schemas.microsoft.com/office/drawing/2014/main" id="{1CCFD1BE-3B5D-4405-825E-2E3C2311D628}"/>
              </a:ext>
            </a:extLst>
          </p:cNvPr>
          <p:cNvSpPr>
            <a:spLocks noChangeAspect="1"/>
          </p:cNvSpPr>
          <p:nvPr/>
        </p:nvSpPr>
        <p:spPr>
          <a:xfrm>
            <a:off x="2236648" y="960536"/>
            <a:ext cx="224051" cy="224444"/>
          </a:xfrm>
          <a:prstGeom prst="roundRect">
            <a:avLst/>
          </a:prstGeom>
          <a:solidFill>
            <a:srgbClr val="D5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E4A650B-1D1E-47B0-93E3-F3A5CC3936B5}"/>
              </a:ext>
            </a:extLst>
          </p:cNvPr>
          <p:cNvSpPr>
            <a:spLocks noChangeAspect="1"/>
          </p:cNvSpPr>
          <p:nvPr/>
        </p:nvSpPr>
        <p:spPr>
          <a:xfrm>
            <a:off x="2237533" y="713770"/>
            <a:ext cx="224051" cy="224444"/>
          </a:xfrm>
          <a:prstGeom prst="roundRect">
            <a:avLst/>
          </a:prstGeom>
          <a:solidFill>
            <a:srgbClr val="D5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74A5D197-7B90-4856-889E-B59A6C1E9F59}"/>
              </a:ext>
            </a:extLst>
          </p:cNvPr>
          <p:cNvSpPr>
            <a:spLocks noChangeAspect="1"/>
          </p:cNvSpPr>
          <p:nvPr/>
        </p:nvSpPr>
        <p:spPr>
          <a:xfrm>
            <a:off x="2236648" y="469863"/>
            <a:ext cx="224051" cy="224444"/>
          </a:xfrm>
          <a:prstGeom prst="roundRect">
            <a:avLst/>
          </a:prstGeom>
          <a:solidFill>
            <a:srgbClr val="D5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0FCC699-649B-4A0F-941E-A3482B07983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369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35182 0.11828 " pathEditMode="relative" rAng="0" ptsTypes="AA">
                                      <p:cBhvr>
                                        <p:cTn id="6" dur="2000" fill="hold"/>
                                        <p:tgtEl>
                                          <p:spTgt spid="2"/>
                                        </p:tgtEl>
                                        <p:attrNameLst>
                                          <p:attrName>ppt_x</p:attrName>
                                          <p:attrName>ppt_y</p:attrName>
                                        </p:attrNameLst>
                                      </p:cBhvr>
                                      <p:rCtr x="18060" y="625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013 3.7037E-7 C 0.03373 -0.16111 0.06758 -0.32269 0.12096 -0.3213 C 0.17396 -0.31991 0.31836 0.00741 0.31888 0.00787 L 0.31836 0.00741 " pathEditMode="relative" rAng="21420000" ptsTypes="AAAA">
                                      <p:cBhvr>
                                        <p:cTn id="9" dur="2000" fill="hold"/>
                                        <p:tgtEl>
                                          <p:spTgt spid="7"/>
                                        </p:tgtEl>
                                        <p:attrNameLst>
                                          <p:attrName>ppt_x</p:attrName>
                                          <p:attrName>ppt_y</p:attrName>
                                        </p:attrNameLst>
                                      </p:cBhvr>
                                      <p:rCtr x="15495" y="-15093"/>
                                    </p:animMotion>
                                  </p:childTnLst>
                                </p:cTn>
                              </p:par>
                              <p:par>
                                <p:cTn id="10" presetID="9" presetClass="exit" presetSubtype="0" fill="hold" grpId="1" nodeType="withEffect">
                                  <p:stCondLst>
                                    <p:cond delay="0"/>
                                  </p:stCondLst>
                                  <p:childTnLst>
                                    <p:animEffect transition="out" filter="dissolv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par>
                          <p:cTn id="13" fill="hold">
                            <p:stCondLst>
                              <p:cond delay="4000"/>
                            </p:stCondLst>
                            <p:childTnLst>
                              <p:par>
                                <p:cTn id="14" presetID="10" presetClass="exit" presetSubtype="0" fill="hold" nodeType="after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45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1.04167E-6 -0.00023 C 0.06042 -0.06921 0.13919 -0.10231 0.18841 -0.1037 C 0.23724 -0.10532 0.26133 -0.05694 0.29427 -0.00902 C 0.32721 0.03866 0.38594 0.18334 0.38594 0.18334 C 0.38594 0.18334 0.40417 0.30926 0.40417 0.30973 " pathEditMode="relative" rAng="0" ptsTypes="AAAAA">
                                      <p:cBhvr>
                                        <p:cTn id="25" dur="2000" fill="hold"/>
                                        <p:tgtEl>
                                          <p:spTgt spid="26"/>
                                        </p:tgtEl>
                                        <p:attrNameLst>
                                          <p:attrName>ppt_x</p:attrName>
                                          <p:attrName>ppt_y</p:attrName>
                                        </p:attrNameLst>
                                      </p:cBhvr>
                                      <p:rCtr x="20208" y="10324"/>
                                    </p:animMotion>
                                  </p:childTnLst>
                                </p:cTn>
                              </p:par>
                              <p:par>
                                <p:cTn id="26" presetID="0" presetClass="path" presetSubtype="0" accel="50000" decel="50000" fill="hold" nodeType="withEffect">
                                  <p:stCondLst>
                                    <p:cond delay="0"/>
                                  </p:stCondLst>
                                  <p:childTnLst>
                                    <p:animMotion origin="layout" path="M 0 4.07407E-6 C 0.02435 -0.06852 0.04909 -0.13681 0.08542 -0.13727 C 0.12188 -0.13774 0.21797 -0.00278 0.21797 -0.00255 L 0.21797 -0.00278 C 0.21797 -0.00255 0.24766 0.16921 0.24766 0.16967 " pathEditMode="relative" rAng="0" ptsTypes="AAAAA">
                                      <p:cBhvr>
                                        <p:cTn id="27" dur="2000" fill="hold"/>
                                        <p:tgtEl>
                                          <p:spTgt spid="18"/>
                                        </p:tgtEl>
                                        <p:attrNameLst>
                                          <p:attrName>ppt_x</p:attrName>
                                          <p:attrName>ppt_y</p:attrName>
                                        </p:attrNameLst>
                                      </p:cBhvr>
                                      <p:rCtr x="12383" y="1597"/>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2" nodeType="click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grpId="2"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childTnLst>
                          </p:cTn>
                        </p:par>
                        <p:par>
                          <p:cTn id="40" fill="hold">
                            <p:stCondLst>
                              <p:cond delay="0"/>
                            </p:stCondLst>
                            <p:childTnLst>
                              <p:par>
                                <p:cTn id="41" presetID="42" presetClass="path" presetSubtype="0" accel="50000" decel="50000" fill="hold" grpId="0" nodeType="afterEffect">
                                  <p:stCondLst>
                                    <p:cond delay="0"/>
                                  </p:stCondLst>
                                  <p:childTnLst>
                                    <p:animMotion origin="layout" path="M -0.00065 0.00185 L 0.10273 0.15023 " pathEditMode="relative" rAng="0" ptsTypes="AA">
                                      <p:cBhvr>
                                        <p:cTn id="42" dur="2000" fill="hold"/>
                                        <p:tgtEl>
                                          <p:spTgt spid="43"/>
                                        </p:tgtEl>
                                        <p:attrNameLst>
                                          <p:attrName>ppt_x</p:attrName>
                                          <p:attrName>ppt_y</p:attrName>
                                        </p:attrNameLst>
                                      </p:cBhvr>
                                      <p:rCtr x="5169" y="7407"/>
                                    </p:animMotion>
                                  </p:childTnLst>
                                </p:cTn>
                              </p:par>
                            </p:childTnLst>
                          </p:cTn>
                        </p:par>
                        <p:par>
                          <p:cTn id="43" fill="hold">
                            <p:stCondLst>
                              <p:cond delay="2000"/>
                            </p:stCondLst>
                            <p:childTnLst>
                              <p:par>
                                <p:cTn id="44" presetID="42" presetClass="path" presetSubtype="0" accel="50000" decel="50000" fill="hold" grpId="0" nodeType="afterEffect">
                                  <p:stCondLst>
                                    <p:cond delay="0"/>
                                  </p:stCondLst>
                                  <p:childTnLst>
                                    <p:animMotion origin="layout" path="M 1.66667E-6 -0.00278 L -0.00078 0.24074 " pathEditMode="relative" rAng="0" ptsTypes="AA">
                                      <p:cBhvr>
                                        <p:cTn id="45" dur="2000" fill="hold"/>
                                        <p:tgtEl>
                                          <p:spTgt spid="45"/>
                                        </p:tgtEl>
                                        <p:attrNameLst>
                                          <p:attrName>ppt_x</p:attrName>
                                          <p:attrName>ppt_y</p:attrName>
                                        </p:attrNameLst>
                                      </p:cBhvr>
                                      <p:rCtr x="-39" y="12176"/>
                                    </p:animMotion>
                                  </p:childTnLst>
                                </p:cTn>
                              </p:par>
                            </p:childTnLst>
                          </p:cTn>
                        </p:par>
                        <p:par>
                          <p:cTn id="46" fill="hold">
                            <p:stCondLst>
                              <p:cond delay="4000"/>
                            </p:stCondLst>
                            <p:childTnLst>
                              <p:par>
                                <p:cTn id="47" presetID="42" presetClass="path" presetSubtype="0" accel="50000" decel="50000" fill="hold" grpId="0" nodeType="afterEffect">
                                  <p:stCondLst>
                                    <p:cond delay="0"/>
                                  </p:stCondLst>
                                  <p:childTnLst>
                                    <p:animMotion origin="layout" path="M -0.00065 0.00047 L -0.103 0.22269 " pathEditMode="relative" rAng="0" ptsTypes="AA">
                                      <p:cBhvr>
                                        <p:cTn id="48" dur="2000" fill="hold"/>
                                        <p:tgtEl>
                                          <p:spTgt spid="46"/>
                                        </p:tgtEl>
                                        <p:attrNameLst>
                                          <p:attrName>ppt_x</p:attrName>
                                          <p:attrName>ppt_y</p:attrName>
                                        </p:attrNameLst>
                                      </p:cBhvr>
                                      <p:rCtr x="-5117" y="11111"/>
                                    </p:animMotion>
                                  </p:childTnLst>
                                </p:cTn>
                              </p:par>
                            </p:childTnLst>
                          </p:cTn>
                        </p:par>
                        <p:par>
                          <p:cTn id="49" fill="hold">
                            <p:stCondLst>
                              <p:cond delay="6000"/>
                            </p:stCondLst>
                            <p:childTnLst>
                              <p:par>
                                <p:cTn id="50" presetID="1"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43"/>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46"/>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2" grpId="1" animBg="1"/>
      <p:bldP spid="43" grpId="0" animBg="1"/>
      <p:bldP spid="43" grpId="1" animBg="1"/>
      <p:bldP spid="43" grpId="2" animBg="1"/>
      <p:bldP spid="45" grpId="0" animBg="1"/>
      <p:bldP spid="45" grpId="1" animBg="1"/>
      <p:bldP spid="45" grpId="2" animBg="1"/>
      <p:bldP spid="46" grpId="0" animBg="1"/>
      <p:bldP spid="46" grpId="1" animBg="1"/>
      <p:bldP spid="4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71F45A3-5B56-48C2-A4C5-320226822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33"/>
            <a:ext cx="12194307" cy="6866333"/>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5343974" y="532077"/>
            <a:ext cx="6553822"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069" y="655558"/>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692" y="552863"/>
            <a:ext cx="737425" cy="1054194"/>
          </a:xfrm>
          <a:prstGeom prst="rect">
            <a:avLst/>
          </a:prstGeom>
        </p:spPr>
      </p:pic>
      <p:pic>
        <p:nvPicPr>
          <p:cNvPr id="20" name="Picture 19">
            <a:extLst>
              <a:ext uri="{FF2B5EF4-FFF2-40B4-BE49-F238E27FC236}">
                <a16:creationId xmlns:a16="http://schemas.microsoft.com/office/drawing/2014/main" id="{B671FB2C-1DF8-4FA8-8CB3-1D9AE2226F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5054" y="651614"/>
            <a:ext cx="136921" cy="768767"/>
          </a:xfrm>
          <a:prstGeom prst="rect">
            <a:avLst/>
          </a:prstGeom>
        </p:spPr>
      </p:pic>
      <p:pic>
        <p:nvPicPr>
          <p:cNvPr id="21" name="Picture 20">
            <a:extLst>
              <a:ext uri="{FF2B5EF4-FFF2-40B4-BE49-F238E27FC236}">
                <a16:creationId xmlns:a16="http://schemas.microsoft.com/office/drawing/2014/main" id="{49080694-E5B2-4720-93B1-8085A02D54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6252" y="674789"/>
            <a:ext cx="136921" cy="768767"/>
          </a:xfrm>
          <a:prstGeom prst="rect">
            <a:avLst/>
          </a:prstGeom>
        </p:spPr>
      </p:pic>
      <p:pic>
        <p:nvPicPr>
          <p:cNvPr id="27" name="Picture 26">
            <a:extLst>
              <a:ext uri="{FF2B5EF4-FFF2-40B4-BE49-F238E27FC236}">
                <a16:creationId xmlns:a16="http://schemas.microsoft.com/office/drawing/2014/main" id="{7655D02B-6001-4920-8A13-20A4247BD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597" y="532077"/>
            <a:ext cx="737425" cy="1054194"/>
          </a:xfrm>
          <a:prstGeom prst="rect">
            <a:avLst/>
          </a:prstGeom>
        </p:spPr>
      </p:pic>
      <p:pic>
        <p:nvPicPr>
          <p:cNvPr id="28" name="Picture 27">
            <a:extLst>
              <a:ext uri="{FF2B5EF4-FFF2-40B4-BE49-F238E27FC236}">
                <a16:creationId xmlns:a16="http://schemas.microsoft.com/office/drawing/2014/main" id="{49563420-9E79-4A27-8307-0CEEE8A58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0899" y="674789"/>
            <a:ext cx="136921" cy="768767"/>
          </a:xfrm>
          <a:prstGeom prst="rect">
            <a:avLst/>
          </a:prstGeom>
        </p:spPr>
      </p:pic>
      <p:pic>
        <p:nvPicPr>
          <p:cNvPr id="44" name="Picture 43">
            <a:extLst>
              <a:ext uri="{FF2B5EF4-FFF2-40B4-BE49-F238E27FC236}">
                <a16:creationId xmlns:a16="http://schemas.microsoft.com/office/drawing/2014/main" id="{951C3FCB-C4C3-41F4-8A42-8668CA92B4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2908" y="649198"/>
            <a:ext cx="641502" cy="866665"/>
          </a:xfrm>
          <a:prstGeom prst="rect">
            <a:avLst/>
          </a:prstGeom>
        </p:spPr>
      </p:pic>
      <p:pic>
        <p:nvPicPr>
          <p:cNvPr id="45" name="Picture 44">
            <a:extLst>
              <a:ext uri="{FF2B5EF4-FFF2-40B4-BE49-F238E27FC236}">
                <a16:creationId xmlns:a16="http://schemas.microsoft.com/office/drawing/2014/main" id="{DD7057E8-CBA9-40E6-B1E3-BB717E6E7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837" y="532074"/>
            <a:ext cx="737425" cy="1054194"/>
          </a:xfrm>
          <a:prstGeom prst="rect">
            <a:avLst/>
          </a:prstGeom>
        </p:spPr>
      </p:pic>
      <p:pic>
        <p:nvPicPr>
          <p:cNvPr id="46" name="Picture 45">
            <a:extLst>
              <a:ext uri="{FF2B5EF4-FFF2-40B4-BE49-F238E27FC236}">
                <a16:creationId xmlns:a16="http://schemas.microsoft.com/office/drawing/2014/main" id="{9661100F-1BB7-4242-9179-EF8B0FF91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707" y="651614"/>
            <a:ext cx="136921" cy="768767"/>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3CA33F00-1728-4B50-875D-48BFAB4EE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0199" y="3787704"/>
            <a:ext cx="4624762" cy="2605283"/>
          </a:xfrm>
          <a:prstGeom prst="rect">
            <a:avLst/>
          </a:prstGeom>
        </p:spPr>
      </p:pic>
      <p:pic>
        <p:nvPicPr>
          <p:cNvPr id="18" name="Picture 17">
            <a:extLst>
              <a:ext uri="{FF2B5EF4-FFF2-40B4-BE49-F238E27FC236}">
                <a16:creationId xmlns:a16="http://schemas.microsoft.com/office/drawing/2014/main" id="{1518607F-8510-4D3E-9E6B-C8E10FAD0422}"/>
              </a:ext>
            </a:extLst>
          </p:cNvPr>
          <p:cNvPicPr>
            <a:picLocks noChangeAspect="1"/>
          </p:cNvPicPr>
          <p:nvPr/>
        </p:nvPicPr>
        <p:blipFill rotWithShape="1">
          <a:blip r:embed="rId8">
            <a:extLst>
              <a:ext uri="{28A0092B-C50C-407E-A947-70E740481C1C}">
                <a14:useLocalDpi xmlns:a14="http://schemas.microsoft.com/office/drawing/2010/main" val="0"/>
              </a:ext>
            </a:extLst>
          </a:blip>
          <a:srcRect l="34797"/>
          <a:stretch/>
        </p:blipFill>
        <p:spPr>
          <a:xfrm>
            <a:off x="4480559" y="3784517"/>
            <a:ext cx="3015489" cy="2605283"/>
          </a:xfrm>
          <a:prstGeom prst="rect">
            <a:avLst/>
          </a:prstGeom>
        </p:spPr>
      </p:pic>
      <p:pic>
        <p:nvPicPr>
          <p:cNvPr id="39" name="Picture 38">
            <a:extLst>
              <a:ext uri="{FF2B5EF4-FFF2-40B4-BE49-F238E27FC236}">
                <a16:creationId xmlns:a16="http://schemas.microsoft.com/office/drawing/2014/main" id="{33274B0B-3DDF-48BE-8DA9-1D56436AEC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403" y="81191"/>
            <a:ext cx="5248227" cy="3322407"/>
          </a:xfrm>
          <a:prstGeom prst="rect">
            <a:avLst/>
          </a:prstGeom>
        </p:spPr>
      </p:pic>
      <p:pic>
        <p:nvPicPr>
          <p:cNvPr id="40" name="Picture 39">
            <a:extLst>
              <a:ext uri="{FF2B5EF4-FFF2-40B4-BE49-F238E27FC236}">
                <a16:creationId xmlns:a16="http://schemas.microsoft.com/office/drawing/2014/main" id="{AB346CDC-8F13-42F4-A25E-818A38A20FF7}"/>
              </a:ext>
            </a:extLst>
          </p:cNvPr>
          <p:cNvPicPr>
            <a:picLocks noChangeAspect="1"/>
          </p:cNvPicPr>
          <p:nvPr/>
        </p:nvPicPr>
        <p:blipFill rotWithShape="1">
          <a:blip r:embed="rId8">
            <a:extLst>
              <a:ext uri="{28A0092B-C50C-407E-A947-70E740481C1C}">
                <a14:useLocalDpi xmlns:a14="http://schemas.microsoft.com/office/drawing/2010/main" val="0"/>
              </a:ext>
            </a:extLst>
          </a:blip>
          <a:srcRect l="34797"/>
          <a:stretch/>
        </p:blipFill>
        <p:spPr>
          <a:xfrm>
            <a:off x="4477047" y="2740917"/>
            <a:ext cx="3015488" cy="2605283"/>
          </a:xfrm>
          <a:prstGeom prst="rect">
            <a:avLst/>
          </a:prstGeom>
        </p:spPr>
      </p:pic>
      <p:pic>
        <p:nvPicPr>
          <p:cNvPr id="42" name="Picture 41">
            <a:extLst>
              <a:ext uri="{FF2B5EF4-FFF2-40B4-BE49-F238E27FC236}">
                <a16:creationId xmlns:a16="http://schemas.microsoft.com/office/drawing/2014/main" id="{846946FA-C787-4A02-B239-36E45E83FAC3}"/>
              </a:ext>
            </a:extLst>
          </p:cNvPr>
          <p:cNvPicPr>
            <a:picLocks noChangeAspect="1"/>
          </p:cNvPicPr>
          <p:nvPr/>
        </p:nvPicPr>
        <p:blipFill rotWithShape="1">
          <a:blip r:embed="rId10">
            <a:extLst>
              <a:ext uri="{28A0092B-C50C-407E-A947-70E740481C1C}">
                <a14:useLocalDpi xmlns:a14="http://schemas.microsoft.com/office/drawing/2010/main" val="0"/>
              </a:ext>
            </a:extLst>
          </a:blip>
          <a:srcRect l="27852" r="26446"/>
          <a:stretch/>
        </p:blipFill>
        <p:spPr>
          <a:xfrm>
            <a:off x="169226" y="2555623"/>
            <a:ext cx="3323274" cy="4089154"/>
          </a:xfrm>
          <a:prstGeom prst="rect">
            <a:avLst/>
          </a:prstGeom>
        </p:spPr>
      </p:pic>
      <p:sp>
        <p:nvSpPr>
          <p:cNvPr id="2" name="Cloud 1">
            <a:extLst>
              <a:ext uri="{FF2B5EF4-FFF2-40B4-BE49-F238E27FC236}">
                <a16:creationId xmlns:a16="http://schemas.microsoft.com/office/drawing/2014/main" id="{946ED26F-D4B6-47A4-99DC-E29B0FC0C603}"/>
              </a:ext>
            </a:extLst>
          </p:cNvPr>
          <p:cNvSpPr/>
          <p:nvPr/>
        </p:nvSpPr>
        <p:spPr>
          <a:xfrm>
            <a:off x="-4067842" y="2617272"/>
            <a:ext cx="3897792" cy="2340864"/>
          </a:xfrm>
          <a:prstGeom prst="clou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88A12491-BE5C-4BA8-825D-816ED74C2C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6883" y="361322"/>
            <a:ext cx="498784" cy="673854"/>
          </a:xfrm>
          <a:prstGeom prst="rect">
            <a:avLst/>
          </a:prstGeom>
        </p:spPr>
      </p:pic>
      <p:sp>
        <p:nvSpPr>
          <p:cNvPr id="49" name="Rectangle: Rounded Corners 48">
            <a:extLst>
              <a:ext uri="{FF2B5EF4-FFF2-40B4-BE49-F238E27FC236}">
                <a16:creationId xmlns:a16="http://schemas.microsoft.com/office/drawing/2014/main" id="{D9FD17EB-BAC5-4293-96F3-7BC078A46732}"/>
              </a:ext>
            </a:extLst>
          </p:cNvPr>
          <p:cNvSpPr>
            <a:spLocks noChangeAspect="1"/>
          </p:cNvSpPr>
          <p:nvPr/>
        </p:nvSpPr>
        <p:spPr>
          <a:xfrm>
            <a:off x="2666326" y="960536"/>
            <a:ext cx="224051" cy="224444"/>
          </a:xfrm>
          <a:prstGeom prst="roundRect">
            <a:avLst/>
          </a:prstGeom>
          <a:solidFill>
            <a:srgbClr val="E2161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30EC4FAC-2A90-4059-AFC1-8713C8ADB962}"/>
              </a:ext>
            </a:extLst>
          </p:cNvPr>
          <p:cNvSpPr>
            <a:spLocks noChangeAspect="1"/>
          </p:cNvSpPr>
          <p:nvPr/>
        </p:nvSpPr>
        <p:spPr>
          <a:xfrm>
            <a:off x="2667211" y="713770"/>
            <a:ext cx="224051" cy="224444"/>
          </a:xfrm>
          <a:prstGeom prst="roundRect">
            <a:avLst/>
          </a:prstGeom>
          <a:solidFill>
            <a:srgbClr val="E2161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E35DF0B1-605A-4201-9652-44445FA9F2EF}"/>
              </a:ext>
            </a:extLst>
          </p:cNvPr>
          <p:cNvSpPr>
            <a:spLocks noChangeAspect="1"/>
          </p:cNvSpPr>
          <p:nvPr/>
        </p:nvSpPr>
        <p:spPr>
          <a:xfrm>
            <a:off x="2666326" y="469863"/>
            <a:ext cx="224051" cy="224444"/>
          </a:xfrm>
          <a:prstGeom prst="roundRect">
            <a:avLst/>
          </a:prstGeom>
          <a:solidFill>
            <a:srgbClr val="E2161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F38482C0-D550-4B06-8A9F-E76E92FF34EE}"/>
              </a:ext>
            </a:extLst>
          </p:cNvPr>
          <p:cNvSpPr>
            <a:spLocks noChangeAspect="1"/>
          </p:cNvSpPr>
          <p:nvPr/>
        </p:nvSpPr>
        <p:spPr>
          <a:xfrm>
            <a:off x="2666326" y="212688"/>
            <a:ext cx="224051" cy="224444"/>
          </a:xfrm>
          <a:prstGeom prst="roundRect">
            <a:avLst/>
          </a:prstGeom>
          <a:solidFill>
            <a:srgbClr val="E2161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141FAC5E-5A4F-45DC-A7FF-BAED95659B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193" y="1766217"/>
            <a:ext cx="136921" cy="768767"/>
          </a:xfrm>
          <a:prstGeom prst="rect">
            <a:avLst/>
          </a:prstGeom>
        </p:spPr>
      </p:pic>
      <p:pic>
        <p:nvPicPr>
          <p:cNvPr id="54" name="Picture 53">
            <a:extLst>
              <a:ext uri="{FF2B5EF4-FFF2-40B4-BE49-F238E27FC236}">
                <a16:creationId xmlns:a16="http://schemas.microsoft.com/office/drawing/2014/main" id="{CDC7FB64-A881-49EC-8050-9F7B8DD490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938" y="2392887"/>
            <a:ext cx="136921" cy="768767"/>
          </a:xfrm>
          <a:prstGeom prst="rect">
            <a:avLst/>
          </a:prstGeom>
        </p:spPr>
      </p:pic>
      <p:pic>
        <p:nvPicPr>
          <p:cNvPr id="55" name="Picture 54">
            <a:extLst>
              <a:ext uri="{FF2B5EF4-FFF2-40B4-BE49-F238E27FC236}">
                <a16:creationId xmlns:a16="http://schemas.microsoft.com/office/drawing/2014/main" id="{8A98F899-DA0B-4D06-828D-2A4B142D2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0354" y="1773484"/>
            <a:ext cx="136921" cy="768767"/>
          </a:xfrm>
          <a:prstGeom prst="rect">
            <a:avLst/>
          </a:prstGeom>
        </p:spPr>
      </p:pic>
      <p:pic>
        <p:nvPicPr>
          <p:cNvPr id="56" name="Picture 55">
            <a:extLst>
              <a:ext uri="{FF2B5EF4-FFF2-40B4-BE49-F238E27FC236}">
                <a16:creationId xmlns:a16="http://schemas.microsoft.com/office/drawing/2014/main" id="{C96C3083-5839-45A5-8720-6958DF5AE7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951" y="2405457"/>
            <a:ext cx="136921" cy="768767"/>
          </a:xfrm>
          <a:prstGeom prst="rect">
            <a:avLst/>
          </a:prstGeom>
        </p:spPr>
      </p:pic>
      <p:sp>
        <p:nvSpPr>
          <p:cNvPr id="31" name="Oval 30">
            <a:extLst>
              <a:ext uri="{FF2B5EF4-FFF2-40B4-BE49-F238E27FC236}">
                <a16:creationId xmlns:a16="http://schemas.microsoft.com/office/drawing/2014/main" id="{B7A43550-12F3-4CBE-AF4D-2C46D01676E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6" name="Picture 35">
            <a:extLst>
              <a:ext uri="{FF2B5EF4-FFF2-40B4-BE49-F238E27FC236}">
                <a16:creationId xmlns:a16="http://schemas.microsoft.com/office/drawing/2014/main" id="{31E72524-3079-40FE-9151-3B56492F95B5}"/>
              </a:ext>
            </a:extLst>
          </p:cNvPr>
          <p:cNvPicPr>
            <a:picLocks noChangeAspect="1"/>
          </p:cNvPicPr>
          <p:nvPr/>
        </p:nvPicPr>
        <p:blipFill rotWithShape="1">
          <a:blip r:embed="rId8">
            <a:extLst>
              <a:ext uri="{28A0092B-C50C-407E-A947-70E740481C1C}">
                <a14:useLocalDpi xmlns:a14="http://schemas.microsoft.com/office/drawing/2010/main" val="0"/>
              </a:ext>
            </a:extLst>
          </a:blip>
          <a:srcRect l="34797" r="23902"/>
          <a:stretch/>
        </p:blipFill>
        <p:spPr>
          <a:xfrm>
            <a:off x="3433895" y="2738675"/>
            <a:ext cx="1910079" cy="2605283"/>
          </a:xfrm>
          <a:prstGeom prst="rect">
            <a:avLst/>
          </a:prstGeom>
        </p:spPr>
      </p:pic>
    </p:spTree>
    <p:extLst>
      <p:ext uri="{BB962C8B-B14F-4D97-AF65-F5344CB8AC3E}">
        <p14:creationId xmlns:p14="http://schemas.microsoft.com/office/powerpoint/2010/main" val="2454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4.81481E-6 L 0.35182 0.11828 " pathEditMode="relative" rAng="0" ptsTypes="AA">
                                      <p:cBhvr>
                                        <p:cTn id="6" dur="2000" fill="hold"/>
                                        <p:tgtEl>
                                          <p:spTgt spid="2"/>
                                        </p:tgtEl>
                                        <p:attrNameLst>
                                          <p:attrName>ppt_x</p:attrName>
                                          <p:attrName>ppt_y</p:attrName>
                                        </p:attrNameLst>
                                      </p:cBhvr>
                                      <p:rCtr x="18060" y="6250"/>
                                    </p:animMotion>
                                  </p:childTnLst>
                                </p:cTn>
                              </p:par>
                            </p:childTnLst>
                          </p:cTn>
                        </p:par>
                        <p:par>
                          <p:cTn id="7" fill="hold">
                            <p:stCondLst>
                              <p:cond delay="2000"/>
                            </p:stCondLst>
                            <p:childTnLst>
                              <p:par>
                                <p:cTn id="8" presetID="9" presetClass="exit" presetSubtype="0" fill="hold" grpId="1" nodeType="afterEffect">
                                  <p:stCondLst>
                                    <p:cond delay="0"/>
                                  </p:stCondLst>
                                  <p:childTnLst>
                                    <p:animEffect transition="out" filter="dissolv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par>
                                <p:cTn id="11" presetID="0" presetClass="path" presetSubtype="0" accel="50000" decel="50000" fill="remove" nodeType="withEffect">
                                  <p:stCondLst>
                                    <p:cond delay="0"/>
                                  </p:stCondLst>
                                  <p:childTnLst>
                                    <p:animMotion origin="layout" path="M -2.08333E-7 -3.33333E-6 L -2.08333E-7 0.00023 C 0.01523 -0.0287 0.01823 -0.03634 0.04362 -0.06389 C 0.053 -0.07407 0.0612 -0.0875 0.07175 -0.09444 C 0.07578 -0.09722 0.07982 -0.09977 0.08398 -0.10277 C 0.08685 -0.10532 0.08984 -0.10833 0.09271 -0.11111 C 0.09453 -0.11296 0.09609 -0.11527 0.09792 -0.11666 C 0.10221 -0.12014 0.10964 -0.12129 0.11367 -0.12222 C 0.12253 -0.12037 0.13138 -0.1206 0.13932 -0.11666 C 0.14375 -0.11504 0.14675 -0.10926 0.15052 -0.10555 L 0.16628 -0.08889 C 0.16914 -0.08588 0.17813 -0.07615 0.18034 -0.075 C 0.18411 -0.07314 0.19115 -0.06944 0.19427 -0.06666 C 0.20208 -0.05995 0.20013 -0.05856 0.20638 -0.05 C 0.2082 -0.04791 0.21016 -0.04629 0.21185 -0.04444 C 0.22122 -0.02222 0.20898 -0.04907 0.2207 -0.03055 C 0.22214 -0.02824 0.2224 -0.02453 0.22409 -0.02222 C 0.22513 -0.0206 0.2276 -0.02083 0.22943 -0.01944 C 0.23086 -0.01805 0.23294 -0.01574 0.23464 -0.01389 C 0.23867 -0.00463 0.23646 -0.0081 0.23997 -0.00277 L 0.2418 -0.00277 " pathEditMode="relative" rAng="0" ptsTypes="AAAAAAAAAAAAAAAAAAAAA">
                                      <p:cBhvr>
                                        <p:cTn id="12" dur="2000" fill="hold"/>
                                        <p:tgtEl>
                                          <p:spTgt spid="42"/>
                                        </p:tgtEl>
                                        <p:attrNameLst>
                                          <p:attrName>ppt_x</p:attrName>
                                          <p:attrName>ppt_y</p:attrName>
                                        </p:attrNameLst>
                                      </p:cBhvr>
                                      <p:rCtr x="12083" y="-6111"/>
                                    </p:animMotion>
                                  </p:childTnLst>
                                </p:cTn>
                              </p:par>
                            </p:childTnLst>
                          </p:cTn>
                        </p:par>
                        <p:par>
                          <p:cTn id="13" fill="hold">
                            <p:stCondLst>
                              <p:cond delay="4000"/>
                            </p:stCondLst>
                            <p:childTnLst>
                              <p:par>
                                <p:cTn id="14" presetID="1" presetClass="exit" presetSubtype="0" fill="hold" nodeType="afterEffect">
                                  <p:stCondLst>
                                    <p:cond delay="0"/>
                                  </p:stCondLst>
                                  <p:childTnLst>
                                    <p:set>
                                      <p:cBhvr>
                                        <p:cTn id="15" dur="1" fill="hold">
                                          <p:stCondLst>
                                            <p:cond delay="0"/>
                                          </p:stCondLst>
                                        </p:cTn>
                                        <p:tgtEl>
                                          <p:spTgt spid="4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par>
                          <p:cTn id="24" fill="hold">
                            <p:stCondLst>
                              <p:cond delay="4000"/>
                            </p:stCondLst>
                            <p:childTnLst>
                              <p:par>
                                <p:cTn id="25" presetID="0" presetClass="path" presetSubtype="0" accel="50000" decel="50000" fill="hold" nodeType="afterEffect">
                                  <p:stCondLst>
                                    <p:cond delay="0"/>
                                  </p:stCondLst>
                                  <p:childTnLst>
                                    <p:animMotion origin="layout" path="M 4.16667E-6 3.33333E-6 C 0.02408 -0.05 0.04856 -0.09977 0.06966 -0.09815 C 0.09075 -0.09676 0.12617 0.00926 0.12617 0.00949 L 0.12617 0.00926 " pathEditMode="relative" rAng="0" ptsTypes="AAAA">
                                      <p:cBhvr>
                                        <p:cTn id="26" dur="2000" fill="hold"/>
                                        <p:tgtEl>
                                          <p:spTgt spid="18"/>
                                        </p:tgtEl>
                                        <p:attrNameLst>
                                          <p:attrName>ppt_x</p:attrName>
                                          <p:attrName>ppt_y</p:attrName>
                                        </p:attrNameLst>
                                      </p:cBhvr>
                                      <p:rCtr x="6302" y="-4444"/>
                                    </p:animMotion>
                                  </p:childTnLst>
                                </p:cTn>
                              </p:par>
                              <p:par>
                                <p:cTn id="27" presetID="44" presetClass="path" presetSubtype="0" accel="50000" decel="50000" fill="hold" nodeType="withEffect">
                                  <p:stCondLst>
                                    <p:cond delay="0"/>
                                  </p:stCondLst>
                                  <p:childTnLst>
                                    <p:animMotion origin="layout" path="M -3.54167E-6 -4.44444E-6 L 0.14167 -0.12523 C 0.17136 -0.15439 0.2125 -0.16134 0.25352 -0.14838 C 0.30039 -0.13379 0.33594 -0.103 0.35821 -0.0574 L 0.46732 0.14653 " pathEditMode="relative" rAng="600000" ptsTypes="AAAAA">
                                      <p:cBhvr>
                                        <p:cTn id="28" dur="2000" fill="hold"/>
                                        <p:tgtEl>
                                          <p:spTgt spid="40"/>
                                        </p:tgtEl>
                                        <p:attrNameLst>
                                          <p:attrName>ppt_x</p:attrName>
                                          <p:attrName>ppt_y</p:attrName>
                                        </p:attrNameLst>
                                      </p:cBhvr>
                                      <p:rCtr x="24466" y="-3727"/>
                                    </p:animMotion>
                                  </p:childTnLst>
                                </p:cTn>
                              </p:par>
                              <p:par>
                                <p:cTn id="29" presetID="44" presetClass="path" presetSubtype="0" accel="50000" decel="50000" fill="hold" nodeType="withEffect">
                                  <p:stCondLst>
                                    <p:cond delay="0"/>
                                  </p:stCondLst>
                                  <p:childTnLst>
                                    <p:animMotion origin="layout" path="M 3.95833E-6 1.85185E-6 L 0.11783 -0.13264 C 0.1427 -0.16343 0.1763 -0.17269 0.2095 -0.16227 C 0.24752 -0.15023 0.27591 -0.12176 0.29336 -0.07778 L 0.37864 0.11875 " pathEditMode="relative" rAng="600000" ptsTypes="AAAAA">
                                      <p:cBhvr>
                                        <p:cTn id="30" dur="2000" fill="hold"/>
                                        <p:tgtEl>
                                          <p:spTgt spid="36"/>
                                        </p:tgtEl>
                                        <p:attrNameLst>
                                          <p:attrName>ppt_x</p:attrName>
                                          <p:attrName>ppt_y</p:attrName>
                                        </p:attrNameLst>
                                      </p:cBhvr>
                                      <p:rCtr x="20026" y="-511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par>
                          <p:cTn id="45" fill="hold">
                            <p:stCondLst>
                              <p:cond delay="0"/>
                            </p:stCondLst>
                            <p:childTnLst>
                              <p:par>
                                <p:cTn id="46" presetID="42" presetClass="path" presetSubtype="0" accel="50000" decel="50000" fill="hold" grpId="0" nodeType="afterEffect">
                                  <p:stCondLst>
                                    <p:cond delay="0"/>
                                  </p:stCondLst>
                                  <p:childTnLst>
                                    <p:animMotion origin="layout" path="M -4.58333E-6 2.77556E-17 L 0.16068 0.15741 " pathEditMode="relative" rAng="0" ptsTypes="AA">
                                      <p:cBhvr>
                                        <p:cTn id="47" dur="2000" fill="hold"/>
                                        <p:tgtEl>
                                          <p:spTgt spid="49"/>
                                        </p:tgtEl>
                                        <p:attrNameLst>
                                          <p:attrName>ppt_x</p:attrName>
                                          <p:attrName>ppt_y</p:attrName>
                                        </p:attrNameLst>
                                      </p:cBhvr>
                                      <p:rCtr x="8034" y="7870"/>
                                    </p:animMotion>
                                  </p:childTnLst>
                                </p:cTn>
                              </p:par>
                            </p:childTnLst>
                          </p:cTn>
                        </p:par>
                        <p:par>
                          <p:cTn id="48" fill="hold">
                            <p:stCondLst>
                              <p:cond delay="2000"/>
                            </p:stCondLst>
                            <p:childTnLst>
                              <p:par>
                                <p:cTn id="49" presetID="42" presetClass="path" presetSubtype="0" accel="50000" decel="50000" fill="hold" grpId="0" nodeType="afterEffect">
                                  <p:stCondLst>
                                    <p:cond delay="0"/>
                                  </p:stCondLst>
                                  <p:childTnLst>
                                    <p:animMotion origin="layout" path="M -4.58333E-6 -0.00278 L 0.05678 0.28125 " pathEditMode="relative" rAng="0" ptsTypes="AA">
                                      <p:cBhvr>
                                        <p:cTn id="50" dur="2000" fill="hold"/>
                                        <p:tgtEl>
                                          <p:spTgt spid="50"/>
                                        </p:tgtEl>
                                        <p:attrNameLst>
                                          <p:attrName>ppt_x</p:attrName>
                                          <p:attrName>ppt_y</p:attrName>
                                        </p:attrNameLst>
                                      </p:cBhvr>
                                      <p:rCtr x="2839" y="14190"/>
                                    </p:animMotion>
                                  </p:childTnLst>
                                </p:cTn>
                              </p:par>
                            </p:childTnLst>
                          </p:cTn>
                        </p:par>
                        <p:par>
                          <p:cTn id="51" fill="hold">
                            <p:stCondLst>
                              <p:cond delay="4000"/>
                            </p:stCondLst>
                            <p:childTnLst>
                              <p:par>
                                <p:cTn id="52" presetID="42" presetClass="path" presetSubtype="0" accel="50000" decel="50000" fill="hold" grpId="0" nodeType="afterEffect">
                                  <p:stCondLst>
                                    <p:cond delay="0"/>
                                  </p:stCondLst>
                                  <p:childTnLst>
                                    <p:animMotion origin="layout" path="M -4.58333E-6 -2.22222E-6 L -0.0595 0.3169 " pathEditMode="relative" rAng="0" ptsTypes="AA">
                                      <p:cBhvr>
                                        <p:cTn id="53" dur="2000" fill="hold"/>
                                        <p:tgtEl>
                                          <p:spTgt spid="51"/>
                                        </p:tgtEl>
                                        <p:attrNameLst>
                                          <p:attrName>ppt_x</p:attrName>
                                          <p:attrName>ppt_y</p:attrName>
                                        </p:attrNameLst>
                                      </p:cBhvr>
                                      <p:rCtr x="-2982" y="15833"/>
                                    </p:animMotion>
                                  </p:childTnLst>
                                </p:cTn>
                              </p:par>
                            </p:childTnLst>
                          </p:cTn>
                        </p:par>
                        <p:par>
                          <p:cTn id="54" fill="hold">
                            <p:stCondLst>
                              <p:cond delay="6000"/>
                            </p:stCondLst>
                            <p:childTnLst>
                              <p:par>
                                <p:cTn id="55" presetID="42" presetClass="path" presetSubtype="0" accel="50000" decel="50000" fill="hold" grpId="0" nodeType="afterEffect">
                                  <p:stCondLst>
                                    <p:cond delay="0"/>
                                  </p:stCondLst>
                                  <p:childTnLst>
                                    <p:animMotion origin="layout" path="M 1.25E-6 -2.22222E-6 L -0.15898 0.26945 " pathEditMode="relative" rAng="0" ptsTypes="AA">
                                      <p:cBhvr>
                                        <p:cTn id="56" dur="2000" fill="hold"/>
                                        <p:tgtEl>
                                          <p:spTgt spid="52"/>
                                        </p:tgtEl>
                                        <p:attrNameLst>
                                          <p:attrName>ppt_x</p:attrName>
                                          <p:attrName>ppt_y</p:attrName>
                                        </p:attrNameLst>
                                      </p:cBhvr>
                                      <p:rCtr x="-8086" y="13472"/>
                                    </p:animMotion>
                                  </p:childTnLst>
                                </p:cTn>
                              </p:par>
                            </p:childTnLst>
                          </p:cTn>
                        </p:par>
                        <p:par>
                          <p:cTn id="57" fill="hold">
                            <p:stCondLst>
                              <p:cond delay="8000"/>
                            </p:stCondLst>
                            <p:childTnLst>
                              <p:par>
                                <p:cTn id="58" presetID="1" presetClass="entr" presetSubtype="0"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4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5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5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52"/>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5"/>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2" grpId="1"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917A18A-1EF8-4F63-89F7-75DE52600162}"/>
              </a:ext>
            </a:extLst>
          </p:cNvPr>
          <p:cNvSpPr/>
          <p:nvPr/>
        </p:nvSpPr>
        <p:spPr>
          <a:xfrm>
            <a:off x="352926" y="261354"/>
            <a:ext cx="2566733" cy="98768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A4C399A-9C30-4EBA-BA73-36638BF4F724}"/>
              </a:ext>
            </a:extLst>
          </p:cNvPr>
          <p:cNvSpPr/>
          <p:nvPr/>
        </p:nvSpPr>
        <p:spPr>
          <a:xfrm>
            <a:off x="6096000" y="236929"/>
            <a:ext cx="2628275" cy="101211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9189427A-2213-43E0-AA02-9785EF7F0D7A}"/>
              </a:ext>
            </a:extLst>
          </p:cNvPr>
          <p:cNvSpPr/>
          <p:nvPr/>
        </p:nvSpPr>
        <p:spPr>
          <a:xfrm>
            <a:off x="7088544" y="609600"/>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E119ABD6-E937-464D-8153-F44CD898851F}"/>
              </a:ext>
            </a:extLst>
          </p:cNvPr>
          <p:cNvSpPr/>
          <p:nvPr/>
        </p:nvSpPr>
        <p:spPr>
          <a:xfrm>
            <a:off x="7814818" y="595732"/>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3500E2B7-5A3E-431E-B796-B63340ECA5B1}"/>
              </a:ext>
            </a:extLst>
          </p:cNvPr>
          <p:cNvSpPr/>
          <p:nvPr/>
        </p:nvSpPr>
        <p:spPr>
          <a:xfrm>
            <a:off x="6366085" y="609600"/>
            <a:ext cx="481265" cy="465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8D2B250-F1AD-47AD-8BC3-CA69E6AAE6E2}"/>
              </a:ext>
            </a:extLst>
          </p:cNvPr>
          <p:cNvSpPr/>
          <p:nvPr/>
        </p:nvSpPr>
        <p:spPr>
          <a:xfrm>
            <a:off x="352926" y="3595223"/>
            <a:ext cx="3882190" cy="204843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D7B7CC03-7013-41B6-ACE6-72EF3D2BAE58}"/>
              </a:ext>
            </a:extLst>
          </p:cNvPr>
          <p:cNvSpPr/>
          <p:nvPr/>
        </p:nvSpPr>
        <p:spPr>
          <a:xfrm>
            <a:off x="739029" y="456032"/>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5FE1D578-885C-43AF-846F-DA50D681458E}"/>
              </a:ext>
            </a:extLst>
          </p:cNvPr>
          <p:cNvSpPr/>
          <p:nvPr/>
        </p:nvSpPr>
        <p:spPr>
          <a:xfrm>
            <a:off x="1839372" y="456032"/>
            <a:ext cx="641685" cy="593893"/>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FEDBF97-21E2-480E-93F0-3F496B01167D}"/>
              </a:ext>
            </a:extLst>
          </p:cNvPr>
          <p:cNvPicPr>
            <a:picLocks noChangeAspect="1"/>
          </p:cNvPicPr>
          <p:nvPr/>
        </p:nvPicPr>
        <p:blipFill>
          <a:blip r:embed="rId3"/>
          <a:stretch>
            <a:fillRect/>
          </a:stretch>
        </p:blipFill>
        <p:spPr>
          <a:xfrm>
            <a:off x="3090492" y="236929"/>
            <a:ext cx="2289247" cy="2048434"/>
          </a:xfrm>
          <a:prstGeom prst="rect">
            <a:avLst/>
          </a:prstGeom>
        </p:spPr>
      </p:pic>
      <p:pic>
        <p:nvPicPr>
          <p:cNvPr id="6" name="Picture 5">
            <a:extLst>
              <a:ext uri="{FF2B5EF4-FFF2-40B4-BE49-F238E27FC236}">
                <a16:creationId xmlns:a16="http://schemas.microsoft.com/office/drawing/2014/main" id="{D3E61D92-8E56-430D-9D32-330888072C7B}"/>
              </a:ext>
            </a:extLst>
          </p:cNvPr>
          <p:cNvPicPr>
            <a:picLocks noChangeAspect="1"/>
          </p:cNvPicPr>
          <p:nvPr/>
        </p:nvPicPr>
        <p:blipFill>
          <a:blip r:embed="rId4"/>
          <a:stretch>
            <a:fillRect/>
          </a:stretch>
        </p:blipFill>
        <p:spPr>
          <a:xfrm>
            <a:off x="352926" y="2372232"/>
            <a:ext cx="3400953" cy="794110"/>
          </a:xfrm>
          <a:prstGeom prst="rect">
            <a:avLst/>
          </a:prstGeom>
        </p:spPr>
      </p:pic>
      <p:sp>
        <p:nvSpPr>
          <p:cNvPr id="7" name="Rectangle: Rounded Corners 6">
            <a:extLst>
              <a:ext uri="{FF2B5EF4-FFF2-40B4-BE49-F238E27FC236}">
                <a16:creationId xmlns:a16="http://schemas.microsoft.com/office/drawing/2014/main" id="{75298BD4-759C-48A4-9413-253589E730CA}"/>
              </a:ext>
            </a:extLst>
          </p:cNvPr>
          <p:cNvSpPr/>
          <p:nvPr/>
        </p:nvSpPr>
        <p:spPr>
          <a:xfrm>
            <a:off x="1672375" y="2509069"/>
            <a:ext cx="551280" cy="49162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01628F36-DA1A-4587-96EF-7904FD5FBC49}"/>
              </a:ext>
            </a:extLst>
          </p:cNvPr>
          <p:cNvSpPr/>
          <p:nvPr/>
        </p:nvSpPr>
        <p:spPr>
          <a:xfrm>
            <a:off x="2906959" y="2511371"/>
            <a:ext cx="551280" cy="49162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DD413BC-F25A-4403-9E3A-7BEA2D4267E0}"/>
              </a:ext>
            </a:extLst>
          </p:cNvPr>
          <p:cNvPicPr>
            <a:picLocks noChangeAspect="1"/>
          </p:cNvPicPr>
          <p:nvPr/>
        </p:nvPicPr>
        <p:blipFill>
          <a:blip r:embed="rId5"/>
          <a:stretch>
            <a:fillRect/>
          </a:stretch>
        </p:blipFill>
        <p:spPr>
          <a:xfrm>
            <a:off x="8965469" y="164989"/>
            <a:ext cx="2845889" cy="2120374"/>
          </a:xfrm>
          <a:prstGeom prst="rect">
            <a:avLst/>
          </a:prstGeom>
        </p:spPr>
      </p:pic>
      <p:pic>
        <p:nvPicPr>
          <p:cNvPr id="29" name="Picture 28">
            <a:extLst>
              <a:ext uri="{FF2B5EF4-FFF2-40B4-BE49-F238E27FC236}">
                <a16:creationId xmlns:a16="http://schemas.microsoft.com/office/drawing/2014/main" id="{95E98C32-3BC9-4B97-86B5-58F72B2A6540}"/>
              </a:ext>
            </a:extLst>
          </p:cNvPr>
          <p:cNvPicPr>
            <a:picLocks noChangeAspect="1"/>
          </p:cNvPicPr>
          <p:nvPr/>
        </p:nvPicPr>
        <p:blipFill>
          <a:blip r:embed="rId6"/>
          <a:stretch>
            <a:fillRect/>
          </a:stretch>
        </p:blipFill>
        <p:spPr>
          <a:xfrm>
            <a:off x="6096000" y="2329206"/>
            <a:ext cx="4120261" cy="837136"/>
          </a:xfrm>
          <a:prstGeom prst="rect">
            <a:avLst/>
          </a:prstGeom>
        </p:spPr>
      </p:pic>
      <p:sp>
        <p:nvSpPr>
          <p:cNvPr id="37" name="Rectangle: Rounded Corners 36">
            <a:extLst>
              <a:ext uri="{FF2B5EF4-FFF2-40B4-BE49-F238E27FC236}">
                <a16:creationId xmlns:a16="http://schemas.microsoft.com/office/drawing/2014/main" id="{ACF63A3F-4DA4-472B-A534-CE441B1BC44F}"/>
              </a:ext>
            </a:extLst>
          </p:cNvPr>
          <p:cNvSpPr/>
          <p:nvPr/>
        </p:nvSpPr>
        <p:spPr>
          <a:xfrm>
            <a:off x="6194425" y="2495319"/>
            <a:ext cx="551280" cy="49162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descr="Cake">
            <a:extLst>
              <a:ext uri="{FF2B5EF4-FFF2-40B4-BE49-F238E27FC236}">
                <a16:creationId xmlns:a16="http://schemas.microsoft.com/office/drawing/2014/main" id="{ECB94731-642B-4EF0-BD0F-22E01917BA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530" y="3665903"/>
            <a:ext cx="1099117" cy="1099117"/>
          </a:xfrm>
          <a:prstGeom prst="rect">
            <a:avLst/>
          </a:prstGeom>
        </p:spPr>
      </p:pic>
      <p:pic>
        <p:nvPicPr>
          <p:cNvPr id="46" name="Graphic 45" descr="Cake">
            <a:extLst>
              <a:ext uri="{FF2B5EF4-FFF2-40B4-BE49-F238E27FC236}">
                <a16:creationId xmlns:a16="http://schemas.microsoft.com/office/drawing/2014/main" id="{FC1BAD2F-5E8A-4EEC-8CFC-4EB1DCDE3E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7043" y="4447384"/>
            <a:ext cx="1099117" cy="1099117"/>
          </a:xfrm>
          <a:prstGeom prst="rect">
            <a:avLst/>
          </a:prstGeom>
        </p:spPr>
      </p:pic>
      <p:pic>
        <p:nvPicPr>
          <p:cNvPr id="47" name="Graphic 46" descr="Cake">
            <a:extLst>
              <a:ext uri="{FF2B5EF4-FFF2-40B4-BE49-F238E27FC236}">
                <a16:creationId xmlns:a16="http://schemas.microsoft.com/office/drawing/2014/main" id="{2CD40FD6-DEF1-49B9-A26A-65F16FE584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1498" y="4172961"/>
            <a:ext cx="1099117" cy="1099117"/>
          </a:xfrm>
          <a:prstGeom prst="rect">
            <a:avLst/>
          </a:prstGeom>
        </p:spPr>
      </p:pic>
      <p:pic>
        <p:nvPicPr>
          <p:cNvPr id="48" name="Graphic 47" descr="Cake">
            <a:extLst>
              <a:ext uri="{FF2B5EF4-FFF2-40B4-BE49-F238E27FC236}">
                <a16:creationId xmlns:a16="http://schemas.microsoft.com/office/drawing/2014/main" id="{9F757124-14EF-4B91-A107-CD0014614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1004" y="3549519"/>
            <a:ext cx="1099117" cy="1099117"/>
          </a:xfrm>
          <a:prstGeom prst="rect">
            <a:avLst/>
          </a:prstGeom>
        </p:spPr>
      </p:pic>
      <p:pic>
        <p:nvPicPr>
          <p:cNvPr id="49" name="Picture 48">
            <a:extLst>
              <a:ext uri="{FF2B5EF4-FFF2-40B4-BE49-F238E27FC236}">
                <a16:creationId xmlns:a16="http://schemas.microsoft.com/office/drawing/2014/main" id="{F5AEA942-7FB0-4180-B577-E9599A5135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4670" y="3585188"/>
            <a:ext cx="4304769" cy="2725148"/>
          </a:xfrm>
          <a:prstGeom prst="rect">
            <a:avLst/>
          </a:prstGeom>
        </p:spPr>
      </p:pic>
      <p:cxnSp>
        <p:nvCxnSpPr>
          <p:cNvPr id="31" name="Straight Connector 30">
            <a:extLst>
              <a:ext uri="{FF2B5EF4-FFF2-40B4-BE49-F238E27FC236}">
                <a16:creationId xmlns:a16="http://schemas.microsoft.com/office/drawing/2014/main" id="{821DE8F9-B082-41B5-B19F-36ACE968DD98}"/>
              </a:ext>
            </a:extLst>
          </p:cNvPr>
          <p:cNvCxnSpPr>
            <a:cxnSpLocks/>
          </p:cNvCxnSpPr>
          <p:nvPr/>
        </p:nvCxnSpPr>
        <p:spPr>
          <a:xfrm>
            <a:off x="5719193" y="495300"/>
            <a:ext cx="0" cy="2844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F98C459-A9B1-427B-802F-82F6F23DCE87}"/>
              </a:ext>
            </a:extLst>
          </p:cNvPr>
          <p:cNvCxnSpPr>
            <a:cxnSpLocks/>
          </p:cNvCxnSpPr>
          <p:nvPr/>
        </p:nvCxnSpPr>
        <p:spPr>
          <a:xfrm>
            <a:off x="569436" y="3314700"/>
            <a:ext cx="1119495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24137C46-EFC3-438A-A880-4E7C24EC523B}"/>
              </a:ext>
            </a:extLst>
          </p:cNvPr>
          <p:cNvPicPr>
            <a:picLocks noChangeAspect="1"/>
          </p:cNvPicPr>
          <p:nvPr/>
        </p:nvPicPr>
        <p:blipFill>
          <a:blip r:embed="rId10"/>
          <a:stretch>
            <a:fillRect/>
          </a:stretch>
        </p:blipFill>
        <p:spPr>
          <a:xfrm>
            <a:off x="352926" y="5801228"/>
            <a:ext cx="4736386" cy="836864"/>
          </a:xfrm>
          <a:prstGeom prst="rect">
            <a:avLst/>
          </a:prstGeom>
        </p:spPr>
      </p:pic>
      <p:sp>
        <p:nvSpPr>
          <p:cNvPr id="28" name="Oval 27">
            <a:extLst>
              <a:ext uri="{FF2B5EF4-FFF2-40B4-BE49-F238E27FC236}">
                <a16:creationId xmlns:a16="http://schemas.microsoft.com/office/drawing/2014/main" id="{4322A08A-1AAD-46F9-91B7-6022A203D8F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992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8AC95C5-C333-4FCB-BC4B-7B9D5C38CE76}"/>
              </a:ext>
            </a:extLst>
          </p:cNvPr>
          <p:cNvSpPr/>
          <p:nvPr/>
        </p:nvSpPr>
        <p:spPr>
          <a:xfrm>
            <a:off x="3879272" y="3581213"/>
            <a:ext cx="3823855" cy="1138756"/>
          </a:xfrm>
          <a:custGeom>
            <a:avLst/>
            <a:gdLst>
              <a:gd name="connsiteX0" fmla="*/ 4495800 w 4495800"/>
              <a:gd name="connsiteY0" fmla="*/ 0 h 1138756"/>
              <a:gd name="connsiteX1" fmla="*/ 4102100 w 4495800"/>
              <a:gd name="connsiteY1" fmla="*/ 990600 h 1138756"/>
              <a:gd name="connsiteX2" fmla="*/ 2755900 w 4495800"/>
              <a:gd name="connsiteY2" fmla="*/ 1104900 h 1138756"/>
              <a:gd name="connsiteX3" fmla="*/ 1701800 w 4495800"/>
              <a:gd name="connsiteY3" fmla="*/ 698500 h 1138756"/>
              <a:gd name="connsiteX4" fmla="*/ 635000 w 4495800"/>
              <a:gd name="connsiteY4" fmla="*/ 838200 h 1138756"/>
              <a:gd name="connsiteX5" fmla="*/ 25400 w 4495800"/>
              <a:gd name="connsiteY5" fmla="*/ 800100 h 1138756"/>
              <a:gd name="connsiteX6" fmla="*/ 25400 w 4495800"/>
              <a:gd name="connsiteY6" fmla="*/ 800100 h 1138756"/>
              <a:gd name="connsiteX7" fmla="*/ 0 w 4495800"/>
              <a:gd name="connsiteY7" fmla="*/ 762000 h 113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00" h="1138756">
                <a:moveTo>
                  <a:pt x="4495800" y="0"/>
                </a:moveTo>
                <a:cubicBezTo>
                  <a:pt x="4443941" y="403225"/>
                  <a:pt x="4392083" y="806450"/>
                  <a:pt x="4102100" y="990600"/>
                </a:cubicBezTo>
                <a:cubicBezTo>
                  <a:pt x="3812117" y="1174750"/>
                  <a:pt x="3155950" y="1153583"/>
                  <a:pt x="2755900" y="1104900"/>
                </a:cubicBezTo>
                <a:cubicBezTo>
                  <a:pt x="2355850" y="1056217"/>
                  <a:pt x="2055283" y="742950"/>
                  <a:pt x="1701800" y="698500"/>
                </a:cubicBezTo>
                <a:cubicBezTo>
                  <a:pt x="1348317" y="654050"/>
                  <a:pt x="914400" y="821267"/>
                  <a:pt x="635000" y="838200"/>
                </a:cubicBezTo>
                <a:lnTo>
                  <a:pt x="25400" y="800100"/>
                </a:lnTo>
                <a:lnTo>
                  <a:pt x="25400" y="800100"/>
                </a:lnTo>
                <a:lnTo>
                  <a:pt x="0" y="762000"/>
                </a:lnTo>
              </a:path>
            </a:pathLst>
          </a:cu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Oval 4">
            <a:extLst>
              <a:ext uri="{FF2B5EF4-FFF2-40B4-BE49-F238E27FC236}">
                <a16:creationId xmlns:a16="http://schemas.microsoft.com/office/drawing/2014/main" id="{FFE8D7C7-A92E-4560-BAEA-B84F62B0A9A6}"/>
              </a:ext>
            </a:extLst>
          </p:cNvPr>
          <p:cNvSpPr/>
          <p:nvPr/>
        </p:nvSpPr>
        <p:spPr>
          <a:xfrm>
            <a:off x="5046518" y="2096655"/>
            <a:ext cx="706582" cy="68580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AFC3636-FCA6-4560-8D98-3217B39BF1A5}"/>
              </a:ext>
            </a:extLst>
          </p:cNvPr>
          <p:cNvSpPr/>
          <p:nvPr/>
        </p:nvSpPr>
        <p:spPr>
          <a:xfrm>
            <a:off x="6057900" y="2096655"/>
            <a:ext cx="706582" cy="6858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664D9EA-C787-4454-9A79-A44F2B3EBC48}"/>
              </a:ext>
            </a:extLst>
          </p:cNvPr>
          <p:cNvSpPr/>
          <p:nvPr/>
        </p:nvSpPr>
        <p:spPr>
          <a:xfrm>
            <a:off x="7110845" y="2096655"/>
            <a:ext cx="706582" cy="6858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F7EFF30-3359-4C3C-BCC6-5BBAEFEF15AC}"/>
              </a:ext>
            </a:extLst>
          </p:cNvPr>
          <p:cNvSpPr/>
          <p:nvPr/>
        </p:nvSpPr>
        <p:spPr>
          <a:xfrm>
            <a:off x="8163790" y="2096655"/>
            <a:ext cx="706582" cy="685800"/>
          </a:xfrm>
          <a:prstGeom prst="ellipse">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558DF95-364D-45B8-8513-6FE9820B04F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910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537 0.15902 L -0.06537 0.15926 C -0.06589 0.16551 -0.06589 0.17222 -0.06667 0.17847 C -0.06667 0.1787 -0.06979 0.1949 -0.07031 0.19815 C -0.07071 0.20046 -0.07136 0.20254 -0.07162 0.20486 C -0.0724 0.21203 -0.07175 0.22037 -0.07409 0.22662 C -0.08112 0.24537 -0.07266 0.22176 -0.07774 0.23981 C -0.07839 0.24213 -0.07956 0.24398 -0.08021 0.24629 C -0.08464 0.26435 -0.08008 0.25486 -0.08516 0.26389 C -0.08555 0.26597 -0.08568 0.26828 -0.08633 0.27037 C -0.0875 0.27384 -0.09076 0.27708 -0.09245 0.27916 C -0.09284 0.28125 -0.09284 0.28402 -0.09375 0.28565 C -0.09466 0.28727 -0.09623 0.28657 -0.0974 0.28773 C -0.09844 0.28889 -0.09883 0.2912 -0.09987 0.29213 C -0.10091 0.29328 -0.10235 0.29328 -0.10352 0.29444 C -0.10612 0.29699 -0.10808 0.30139 -0.11094 0.30324 C -0.11211 0.30393 -0.11328 0.30486 -0.11459 0.30532 C -0.12084 0.3081 -0.12487 0.30833 -0.13177 0.30972 C -0.13659 0.31828 -0.13151 0.31065 -0.13789 0.3162 C -0.14753 0.32477 -0.13607 0.31736 -0.14531 0.32291 C -0.15091 0.32199 -0.1638 0.3199 -0.16992 0.31852 C -0.17201 0.31782 -0.17409 0.31713 -0.17604 0.3162 C -0.18034 0.31412 -0.18399 0.31088 -0.18841 0.30972 C -0.19206 0.30879 -0.19571 0.30833 -0.19948 0.3074 C -0.20235 0.30694 -0.20521 0.30602 -0.20808 0.30532 C -0.21042 0.30393 -0.21354 0.30416 -0.21537 0.30092 C -0.22123 0.29051 -0.2181 0.29352 -0.22396 0.29004 C -0.22487 0.28773 -0.22526 0.28495 -0.22643 0.28356 C -0.22865 0.28102 -0.23138 0.28055 -0.23386 0.27916 C -0.2418 0.2743 -0.2362 0.27708 -0.25104 0.27477 C -0.25274 0.27407 -0.2543 0.27338 -0.25599 0.27245 C -0.25847 0.27129 -0.26328 0.26828 -0.26328 0.26852 C -0.28008 0.26898 -0.29701 0.26828 -0.31367 0.27037 C -0.31524 0.2706 -0.31615 0.27361 -0.31745 0.27477 C -0.31862 0.27569 -0.31979 0.27639 -0.3211 0.27685 C -0.32357 0.27777 -0.32604 0.27801 -0.32852 0.27916 C -0.33099 0.28032 -0.33334 0.28194 -0.33581 0.28356 C -0.33711 0.28426 -0.33828 0.28541 -0.33959 0.28565 L -0.34935 0.28773 L -0.353 0.29004 L -0.353 0.29027 " pathEditMode="relative" rAng="0" ptsTypes="AAAAAAAAAAAAAAAAAAAAAAAAAAAAAAAAAAAAAAAAA">
                                      <p:cBhvr>
                                        <p:cTn id="6" dur="2000" fill="hold"/>
                                        <p:tgtEl>
                                          <p:spTgt spid="8"/>
                                        </p:tgtEl>
                                        <p:attrNameLst>
                                          <p:attrName>ppt_x</p:attrName>
                                          <p:attrName>ppt_y</p:attrName>
                                        </p:attrNameLst>
                                      </p:cBhvr>
                                      <p:rCtr x="-14388" y="819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745 0.24838 L 0.01745 0.24861 C 0.01406 0.2706 0.01641 0.25856 0.01094 0.28032 C 0.01003 0.28333 0.01094 0.28148 0.00937 0.28402 C 0.00221 0.31227 0.01484 0.26365 0.00182 0.30486 C 0.00156 0.30578 0.00143 0.30694 0.00117 0.3074 C -0.00091 0.31065 -0.003 0.31389 -0.00508 0.31666 C -0.00625 0.31875 -0.00755 0.32083 -0.00912 0.32222 C -0.01406 0.32615 -0.01901 0.33171 -0.02448 0.33194 C -0.03789 0.33264 -0.02747 0.33217 -0.05586 0.33032 C -0.06484 0.33032 -0.07448 0.33102 -0.08359 0.32847 C -0.08412 0.32824 -0.08451 0.32685 -0.08529 0.32615 C -0.08737 0.32453 -0.08984 0.32315 -0.09193 0.32176 C -0.09232 0.32129 -0.09271 0.32106 -0.0931 0.32106 L -0.09766 0.3199 C -0.09883 0.31875 -0.1 0.31713 -0.10117 0.31643 C -0.10182 0.31551 -0.10273 0.31551 -0.10326 0.31481 C -0.10599 0.31157 -0.10846 0.30787 -0.11094 0.30416 C -0.11276 0.30162 -0.11146 0.30231 -0.11367 0.29953 C -0.11745 0.29537 -0.12122 0.29097 -0.12526 0.28796 C -0.12578 0.2875 -0.12656 0.28703 -0.12734 0.28634 C -0.12878 0.28472 -0.12995 0.28287 -0.13151 0.28125 C -0.13828 0.27477 -0.13568 0.27801 -0.1418 0.27338 C -0.14961 0.2669 -0.14297 0.27176 -0.15313 0.26643 C -0.15391 0.26574 -0.15443 0.26504 -0.15508 0.26481 L -0.16146 0.26342 L -0.17813 0.26319 C -0.17865 0.26319 -0.17943 0.26342 -0.18008 0.26389 C -0.18333 0.26551 -0.18659 0.26759 -0.18984 0.26944 C -0.19154 0.27037 -0.19323 0.27152 -0.19505 0.27222 C -0.19648 0.27268 -0.19779 0.27338 -0.19909 0.27361 C -0.19987 0.2743 -0.2013 0.27546 -0.2013 0.27569 L -0.2013 0.27546 " pathEditMode="relative" rAng="180000" ptsTypes="AAAAAAAAAAAAAAAAAAAAAAAAAAAAAAAAA">
                                      <p:cBhvr>
                                        <p:cTn id="10" dur="2000" fill="hold"/>
                                        <p:tgtEl>
                                          <p:spTgt spid="7"/>
                                        </p:tgtEl>
                                        <p:attrNameLst>
                                          <p:attrName>ppt_x</p:attrName>
                                          <p:attrName>ppt_y</p:attrName>
                                        </p:attrNameLst>
                                      </p:cBhvr>
                                      <p:rCtr x="-11003" y="347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0873 0.16111 L 0.10873 0.16134 C 0.1082 0.16759 0.1082 0.1743 0.10742 0.18078 C 0.1069 0.18518 0.10586 0.18935 0.10508 0.19375 L 0.10169 0.21342 L 0.09948 0.22662 C 0.09909 0.2287 0.09896 0.23125 0.09831 0.2331 L 0.0961 0.23981 C 0.09557 0.2419 0.09518 0.24398 0.09479 0.24629 C 0.09453 0.24907 0.0944 0.25231 0.09375 0.25509 C 0.0931 0.2574 0.09193 0.25926 0.09141 0.26157 C 0.09141 0.2618 0.08854 0.27801 0.08802 0.28125 C 0.0875 0.28333 0.08776 0.28657 0.08685 0.28773 C 0.08568 0.28935 0.08451 0.29051 0.08346 0.29213 C 0.08255 0.29352 0.08203 0.2956 0.08112 0.29652 C 0.08008 0.29768 0.07878 0.29791 0.07774 0.29884 C 0.07656 0.30023 0.07539 0.30185 0.07422 0.30301 C 0.07318 0.30416 0.07175 0.30416 0.07083 0.30532 C 0.06979 0.30648 0.06953 0.30879 0.06849 0.30972 C 0.06628 0.3118 0.06393 0.3125 0.06159 0.31412 C 0.06055 0.31481 0.05912 0.31504 0.0582 0.3162 C 0.05352 0.32222 0.05612 0.3199 0.05026 0.32291 C 0.03333 0.32199 0.01667 0.32245 -0.00026 0.3206 C -0.00273 0.32037 -0.00469 0.31759 -0.00703 0.3162 L -0.01055 0.31412 C -0.01159 0.3125 -0.01276 0.31065 -0.01393 0.30972 C -0.01614 0.30787 -0.02083 0.30532 -0.02083 0.30555 C -0.02161 0.30393 -0.02213 0.30185 -0.02318 0.30092 C -0.02448 0.29953 -0.02617 0.29953 -0.0276 0.29884 C -0.0289 0.29815 -0.02995 0.29722 -0.03112 0.29652 L -0.03685 0.28565 C -0.03763 0.28426 -0.03802 0.28194 -0.03919 0.28125 L -0.04596 0.27685 C -0.04713 0.27546 -0.04818 0.27361 -0.04948 0.27245 C -0.05091 0.27129 -0.0539 0.27037 -0.0539 0.2706 L -0.0539 0.27037 " pathEditMode="relative" rAng="0" ptsTypes="AAAAAAAAAAAAAAAAAAAAAAAAAAAAAAAAAAAA">
                                      <p:cBhvr>
                                        <p:cTn id="14" dur="2000" fill="hold"/>
                                        <p:tgtEl>
                                          <p:spTgt spid="6"/>
                                        </p:tgtEl>
                                        <p:attrNameLst>
                                          <p:attrName>ppt_x</p:attrName>
                                          <p:attrName>ppt_y</p:attrName>
                                        </p:attrNameLst>
                                      </p:cBhvr>
                                      <p:rCtr x="-8138" y="807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18672 0.16342 L 0.18672 0.16365 C 0.1862 0.17569 0.18646 0.18819 0.18542 0.20046 C 0.18515 0.20324 0.18372 0.20486 0.18307 0.2074 C 0.1776 0.23217 0.18372 0.2125 0.17851 0.22824 C 0.17786 0.23426 0.17682 0.24861 0.17513 0.2537 C 0.17279 0.26065 0.17226 0.26157 0.17044 0.2699 C 0.17005 0.27222 0.17018 0.275 0.1694 0.27685 C 0.16823 0.28055 0.16601 0.28264 0.16484 0.28634 C 0.16406 0.28842 0.16341 0.2912 0.1625 0.29305 C 0.16029 0.29884 0.15521 0.3074 0.15208 0.30926 L 0.14531 0.31412 L 0.13841 0.31875 C 0.13737 0.31944 0.1362 0.32083 0.13502 0.32106 L 0.10286 0.32338 C 0.1013 0.32407 0.09987 0.32569 0.09831 0.32569 C 0.08841 0.32569 0.08971 0.32639 0.08463 0.32106 L 0.08463 0.32129 " pathEditMode="relative" rAng="0" ptsTypes="AAAAAAAAAAAAAAAAAA">
                                      <p:cBhvr>
                                        <p:cTn id="18" dur="2000" fill="hold"/>
                                        <p:tgtEl>
                                          <p:spTgt spid="5"/>
                                        </p:tgtEl>
                                        <p:attrNameLst>
                                          <p:attrName>ppt_x</p:attrName>
                                          <p:attrName>ppt_y</p:attrName>
                                        </p:attrNameLst>
                                      </p:cBhvr>
                                      <p:rCtr x="-5104" y="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51334"/>
          </a:xfrm>
        </p:spPr>
        <p:txBody>
          <a:bodyPr vert="horz" lIns="91440" tIns="45720" rIns="91440" bIns="45720" rtlCol="0" anchor="t">
            <a:noAutofit/>
          </a:bodyPr>
          <a:lstStyle/>
          <a:p>
            <a:pPr>
              <a:lnSpc>
                <a:spcPct val="100000"/>
              </a:lnSpc>
              <a:spcBef>
                <a:spcPts val="0"/>
              </a:spcBef>
            </a:pPr>
            <a:r>
              <a:rPr lang="en-GB" sz="2400" dirty="0" err="1"/>
              <a:t>Numberblock</a:t>
            </a:r>
            <a:r>
              <a:rPr lang="en-GB" sz="2400" dirty="0"/>
              <a:t> </a:t>
            </a:r>
            <a:r>
              <a:rPr lang="en-GB" sz="2400" dirty="0">
                <a:solidFill>
                  <a:srgbClr val="FF0000"/>
                </a:solidFill>
              </a:rPr>
              <a:t>Five</a:t>
            </a:r>
            <a:r>
              <a:rPr lang="en-GB" sz="2400" dirty="0"/>
              <a:t> tells the story of the </a:t>
            </a:r>
            <a:r>
              <a:rPr lang="en-GB" sz="2400" i="1" dirty="0"/>
              <a:t>Three Little Pigs</a:t>
            </a:r>
            <a:r>
              <a:rPr lang="en-GB" sz="2400" dirty="0"/>
              <a:t>, with </a:t>
            </a:r>
            <a:r>
              <a:rPr lang="en-GB" sz="2400" dirty="0">
                <a:solidFill>
                  <a:srgbClr val="FF0000"/>
                </a:solidFill>
              </a:rPr>
              <a:t>One</a:t>
            </a:r>
            <a:r>
              <a:rPr lang="en-GB" sz="2400" dirty="0"/>
              <a:t> to </a:t>
            </a:r>
            <a:r>
              <a:rPr lang="en-GB" sz="2400" dirty="0">
                <a:solidFill>
                  <a:srgbClr val="FF0000"/>
                </a:solidFill>
              </a:rPr>
              <a:t>Three</a:t>
            </a:r>
            <a:r>
              <a:rPr lang="en-GB" sz="2400" dirty="0"/>
              <a:t> dressed as Pigs and </a:t>
            </a:r>
            <a:r>
              <a:rPr lang="en-GB" sz="2400" dirty="0">
                <a:solidFill>
                  <a:srgbClr val="FF0000"/>
                </a:solidFill>
              </a:rPr>
              <a:t>Four</a:t>
            </a:r>
            <a:r>
              <a:rPr lang="en-GB" sz="2400" dirty="0"/>
              <a:t> (in wolf costume) as the Big Bad Square. </a:t>
            </a:r>
            <a:r>
              <a:rPr lang="en-GB" sz="2400" dirty="0">
                <a:solidFill>
                  <a:srgbClr val="FF0000"/>
                </a:solidFill>
              </a:rPr>
              <a:t>One</a:t>
            </a:r>
            <a:r>
              <a:rPr lang="en-GB" sz="2400" dirty="0"/>
              <a:t> lives in a house with one room, one window and a number one on the door, and so on. The Big Bad Square comes and blows the house down. He does the same to </a:t>
            </a:r>
            <a:r>
              <a:rPr lang="en-GB" sz="2400" dirty="0">
                <a:solidFill>
                  <a:srgbClr val="FF0000"/>
                </a:solidFill>
              </a:rPr>
              <a:t>Two</a:t>
            </a:r>
            <a:r>
              <a:rPr lang="en-GB" sz="2400" dirty="0"/>
              <a:t>, also blowing </a:t>
            </a:r>
            <a:r>
              <a:rPr lang="en-GB" sz="2400" dirty="0">
                <a:solidFill>
                  <a:srgbClr val="FF0000"/>
                </a:solidFill>
              </a:rPr>
              <a:t>Two</a:t>
            </a:r>
            <a:r>
              <a:rPr lang="en-GB" sz="2400" dirty="0"/>
              <a:t> into </a:t>
            </a:r>
            <a:r>
              <a:rPr lang="en-GB" sz="2400" dirty="0">
                <a:solidFill>
                  <a:srgbClr val="FF0000"/>
                </a:solidFill>
              </a:rPr>
              <a:t>Ones</a:t>
            </a:r>
            <a:r>
              <a:rPr lang="en-GB" sz="2400" dirty="0"/>
              <a:t>, who recombine using number magic. He does the same to </a:t>
            </a:r>
            <a:r>
              <a:rPr lang="en-GB" sz="2400" dirty="0">
                <a:solidFill>
                  <a:srgbClr val="FF0000"/>
                </a:solidFill>
              </a:rPr>
              <a:t>Three</a:t>
            </a:r>
            <a:r>
              <a:rPr lang="en-GB" sz="2400" dirty="0"/>
              <a:t>, who reacts by blowing </a:t>
            </a:r>
            <a:r>
              <a:rPr lang="en-GB" sz="2400" dirty="0">
                <a:solidFill>
                  <a:srgbClr val="FF0000"/>
                </a:solidFill>
              </a:rPr>
              <a:t>Four</a:t>
            </a:r>
            <a:r>
              <a:rPr lang="en-GB" sz="2400" dirty="0"/>
              <a:t> into </a:t>
            </a:r>
            <a:r>
              <a:rPr lang="en-GB" sz="2400" dirty="0">
                <a:solidFill>
                  <a:srgbClr val="FF0000"/>
                </a:solidFill>
              </a:rPr>
              <a:t>Ones</a:t>
            </a:r>
            <a:r>
              <a:rPr lang="en-GB" sz="2400" dirty="0"/>
              <a:t>. </a:t>
            </a:r>
            <a:r>
              <a:rPr lang="en-GB" sz="2400" dirty="0">
                <a:solidFill>
                  <a:srgbClr val="FF0000"/>
                </a:solidFill>
              </a:rPr>
              <a:t>Five</a:t>
            </a:r>
            <a:r>
              <a:rPr lang="en-GB" sz="2400" dirty="0"/>
              <a:t> interrupts the story and tells </a:t>
            </a:r>
            <a:r>
              <a:rPr lang="en-GB" sz="2400" dirty="0">
                <a:solidFill>
                  <a:srgbClr val="FF0000"/>
                </a:solidFill>
              </a:rPr>
              <a:t>Four</a:t>
            </a:r>
            <a:r>
              <a:rPr lang="en-GB" sz="2400" dirty="0"/>
              <a:t> he wasn't supposed to blow </a:t>
            </a:r>
            <a:r>
              <a:rPr lang="en-GB" sz="2400" dirty="0">
                <a:solidFill>
                  <a:srgbClr val="FF0000"/>
                </a:solidFill>
              </a:rPr>
              <a:t>Three's</a:t>
            </a:r>
            <a:r>
              <a:rPr lang="en-GB" sz="2400" dirty="0"/>
              <a:t> house apart. Where will they live now? Fortunately, </a:t>
            </a:r>
            <a:r>
              <a:rPr lang="en-GB" sz="2400" dirty="0">
                <a:solidFill>
                  <a:srgbClr val="FF0000"/>
                </a:solidFill>
              </a:rPr>
              <a:t>Four</a:t>
            </a:r>
            <a:r>
              <a:rPr lang="en-GB" sz="2400" dirty="0"/>
              <a:t> invites them all to stay in his house, and they all live happily ever after.</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378176"/>
          </a:xfrm>
        </p:spPr>
        <p:txBody>
          <a:bodyPr vert="horz" lIns="91440" tIns="45720" rIns="91440" bIns="45720" rtlCol="0" anchor="t">
            <a:noAutofit/>
          </a:bodyPr>
          <a:lstStyle/>
          <a:p>
            <a:pPr>
              <a:spcBef>
                <a:spcPts val="1800"/>
              </a:spcBef>
            </a:pPr>
            <a:r>
              <a:rPr lang="en-GB" sz="2400" b="1" dirty="0">
                <a:latin typeface="Myriad Pro"/>
              </a:rPr>
              <a:t>Counting up to 4</a:t>
            </a:r>
          </a:p>
          <a:p>
            <a:pPr>
              <a:lnSpc>
                <a:spcPct val="85000"/>
              </a:lnSpc>
            </a:pPr>
            <a:r>
              <a:rPr lang="en-GB" sz="2400" dirty="0"/>
              <a:t>In this episode children experience counting and partitioning numbers into ones up to 4. One of Gelman and </a:t>
            </a:r>
            <a:r>
              <a:rPr lang="en-GB" sz="2400" dirty="0" err="1"/>
              <a:t>Gallistel’s</a:t>
            </a:r>
            <a:r>
              <a:rPr lang="en-GB" sz="2400" dirty="0"/>
              <a:t> (1978) counting principles is the ‘cardinal principle’. This means the last number in the count defines the number of items in the set, so long as the numbers have been said in the right order (stable order principle) and the items in the set only counted once (one-one principle). Be aware of these principles while modelling the counting process.</a:t>
            </a:r>
          </a:p>
          <a:p>
            <a:pPr>
              <a:lnSpc>
                <a:spcPct val="85000"/>
              </a:lnSpc>
            </a:pPr>
            <a:endParaRPr lang="en-GB" sz="2400" b="1" dirty="0">
              <a:latin typeface="Myriad Pro"/>
            </a:endParaRPr>
          </a:p>
          <a:p>
            <a:r>
              <a:rPr lang="en-GB" sz="2400" b="1" dirty="0">
                <a:latin typeface="Myriad Pro"/>
              </a:rPr>
              <a:t>Partitioning into 1s and combining 1s up to 4</a:t>
            </a:r>
          </a:p>
          <a:p>
            <a:pPr>
              <a:lnSpc>
                <a:spcPct val="85000"/>
              </a:lnSpc>
              <a:spcBef>
                <a:spcPts val="1800"/>
              </a:spcBef>
            </a:pPr>
            <a:r>
              <a:rPr lang="en-GB" sz="2400" dirty="0"/>
              <a:t>In this episode, children will experience a whole </a:t>
            </a:r>
            <a:r>
              <a:rPr lang="en-GB" sz="2400" dirty="0" err="1"/>
              <a:t>Numberblock</a:t>
            </a:r>
            <a:r>
              <a:rPr lang="en-GB" sz="2400" dirty="0"/>
              <a:t> (</a:t>
            </a:r>
            <a:r>
              <a:rPr lang="en-GB" sz="2400" dirty="0">
                <a:solidFill>
                  <a:srgbClr val="FF0000"/>
                </a:solidFill>
              </a:rPr>
              <a:t>Two</a:t>
            </a:r>
            <a:r>
              <a:rPr lang="en-GB" sz="2400" dirty="0"/>
              <a:t>, </a:t>
            </a:r>
            <a:r>
              <a:rPr lang="en-GB" sz="2400" dirty="0">
                <a:solidFill>
                  <a:srgbClr val="FF0000"/>
                </a:solidFill>
              </a:rPr>
              <a:t>Three</a:t>
            </a:r>
            <a:r>
              <a:rPr lang="en-GB" sz="2400" dirty="0"/>
              <a:t> </a:t>
            </a:r>
            <a:br>
              <a:rPr lang="en-GB" sz="2400" dirty="0"/>
            </a:br>
            <a:r>
              <a:rPr lang="en-GB" sz="2400" dirty="0"/>
              <a:t>and </a:t>
            </a:r>
            <a:r>
              <a:rPr lang="en-GB" sz="2400" dirty="0">
                <a:solidFill>
                  <a:srgbClr val="FF0000"/>
                </a:solidFill>
              </a:rPr>
              <a:t>Four</a:t>
            </a:r>
            <a:r>
              <a:rPr lang="en-GB" sz="2400" dirty="0"/>
              <a:t>) partition in to </a:t>
            </a:r>
            <a:r>
              <a:rPr lang="en-GB" sz="2400" dirty="0">
                <a:solidFill>
                  <a:srgbClr val="FF0000"/>
                </a:solidFill>
              </a:rPr>
              <a:t>Ones</a:t>
            </a:r>
            <a:r>
              <a:rPr lang="en-GB" sz="2400" dirty="0"/>
              <a:t>. The Ones also recombine to make the whole.</a:t>
            </a:r>
          </a:p>
          <a:p>
            <a:pPr>
              <a:lnSpc>
                <a:spcPct val="85000"/>
              </a:lnSpc>
              <a:spcBef>
                <a:spcPts val="1800"/>
              </a:spcBef>
            </a:pPr>
            <a:r>
              <a:rPr lang="en-GB" sz="2400" dirty="0"/>
              <a:t>  </a:t>
            </a: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t>Use these stem sentences to rehearse this principle:</a:t>
            </a:r>
          </a:p>
          <a:p>
            <a:endParaRPr lang="en-GB" sz="2400" dirty="0"/>
          </a:p>
          <a:p>
            <a:r>
              <a:rPr lang="en-GB" sz="2400" dirty="0"/>
              <a:t>“I can see 1,2,3,4 (while pointing), 4 windows.”</a:t>
            </a:r>
          </a:p>
          <a:p>
            <a:endParaRPr lang="en-GB" sz="2400" dirty="0"/>
          </a:p>
          <a:p>
            <a:r>
              <a:rPr lang="en-GB" sz="2400" dirty="0"/>
              <a:t>As children begin to experience numbers partitioned, they can use stem sentences of the form:</a:t>
            </a:r>
          </a:p>
          <a:p>
            <a:endParaRPr lang="en-GB" sz="2400" dirty="0"/>
          </a:p>
          <a:p>
            <a:r>
              <a:rPr lang="en-GB" sz="2400" dirty="0"/>
              <a:t>“3 is the same as 1 and 1 and 1”</a:t>
            </a:r>
          </a:p>
          <a:p>
            <a:r>
              <a:rPr lang="en-GB" sz="2400" dirty="0"/>
              <a:t>Or:</a:t>
            </a:r>
          </a:p>
          <a:p>
            <a:r>
              <a:rPr lang="en-GB" sz="2400" dirty="0"/>
              <a:t>“3 is equal to 1 add 1 add 1”.</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CB8903-FEA9-4E66-ABB3-6C1710CAD6F5}"/>
              </a:ext>
            </a:extLst>
          </p:cNvPr>
          <p:cNvGrpSpPr/>
          <p:nvPr/>
        </p:nvGrpSpPr>
        <p:grpSpPr>
          <a:xfrm>
            <a:off x="-46910" y="-256032"/>
            <a:ext cx="12446174" cy="7132314"/>
            <a:chOff x="-65198" y="-36576"/>
            <a:chExt cx="12257199" cy="6876285"/>
          </a:xfrm>
        </p:grpSpPr>
        <p:pic>
          <p:nvPicPr>
            <p:cNvPr id="3" name="Picture 2">
              <a:extLst>
                <a:ext uri="{FF2B5EF4-FFF2-40B4-BE49-F238E27FC236}">
                  <a16:creationId xmlns:a16="http://schemas.microsoft.com/office/drawing/2014/main" id="{696533B1-9D73-4496-B119-F5E14113A2BA}"/>
                </a:ext>
              </a:extLst>
            </p:cNvPr>
            <p:cNvPicPr>
              <a:picLocks noChangeAspect="1"/>
            </p:cNvPicPr>
            <p:nvPr/>
          </p:nvPicPr>
          <p:blipFill>
            <a:blip r:embed="rId3"/>
            <a:stretch>
              <a:fillRect/>
            </a:stretch>
          </p:blipFill>
          <p:spPr>
            <a:xfrm>
              <a:off x="-65198" y="-36576"/>
              <a:ext cx="12257199" cy="6876285"/>
            </a:xfrm>
            <a:prstGeom prst="rect">
              <a:avLst/>
            </a:prstGeom>
          </p:spPr>
        </p:pic>
        <p:sp>
          <p:nvSpPr>
            <p:cNvPr id="4" name="Rectangle 3">
              <a:extLst>
                <a:ext uri="{FF2B5EF4-FFF2-40B4-BE49-F238E27FC236}">
                  <a16:creationId xmlns:a16="http://schemas.microsoft.com/office/drawing/2014/main" id="{781114CB-E758-4BD5-8628-FF3D9B6D4C58}"/>
                </a:ext>
              </a:extLst>
            </p:cNvPr>
            <p:cNvSpPr/>
            <p:nvPr/>
          </p:nvSpPr>
          <p:spPr>
            <a:xfrm>
              <a:off x="128016" y="201174"/>
              <a:ext cx="1253319" cy="622743"/>
            </a:xfrm>
            <a:prstGeom prst="rect">
              <a:avLst/>
            </a:prstGeom>
            <a:solidFill>
              <a:srgbClr val="EAF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4A145B43-9703-412E-A746-5086B31F86E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3950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BAF74B-30F6-4D48-80D9-F4C417E664AA}"/>
              </a:ext>
            </a:extLst>
          </p:cNvPr>
          <p:cNvPicPr>
            <a:picLocks noChangeAspect="1"/>
          </p:cNvPicPr>
          <p:nvPr/>
        </p:nvPicPr>
        <p:blipFill>
          <a:blip r:embed="rId3"/>
          <a:stretch>
            <a:fillRect/>
          </a:stretch>
        </p:blipFill>
        <p:spPr>
          <a:xfrm>
            <a:off x="-422647" y="0"/>
            <a:ext cx="13547301"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34D67C27-EDAA-46C9-A916-85AEF48416E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99194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59CC5E-A899-4627-AF6F-0B5D7284C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purl.org/dc/terms/"/>
    <ds:schemaRef ds:uri="http://schemas.microsoft.com/office/2006/documentManagement/types"/>
    <ds:schemaRef ds:uri="22029e86-67e7-4883-9866-832c3e79c701"/>
    <ds:schemaRef ds:uri="http://purl.org/dc/elements/1.1/"/>
    <ds:schemaRef ds:uri="http://schemas.microsoft.com/office/2006/metadata/properties"/>
    <ds:schemaRef ds:uri="448c4a6a-bcae-4211-8504-7e5193445ce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Widescreen</PresentationFormat>
  <Paragraphs>146</Paragraphs>
  <Slides>23</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
  <cp:lastModifiedBy/>
  <cp:revision>256</cp:revision>
  <dcterms:created xsi:type="dcterms:W3CDTF">2018-02-20T10:26:52Z</dcterms:created>
  <dcterms:modified xsi:type="dcterms:W3CDTF">2018-07-30T10:46:20Z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y fmtid="{D5CDD505-2E9C-101B-9397-08002B2CF9AE}" pid="3" name="Order">
    <vt:r8>808800</vt:r8>
  </property>
  <property fmtid="{D5CDD505-2E9C-101B-9397-08002B2CF9AE}" pid="4" name="ComplianceAssetId">
    <vt:lpwstr/>
  </property>
</Properties>
</file>