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2" r:id="rId4"/>
  </p:sldMasterIdLst>
  <p:notesMasterIdLst>
    <p:notesMasterId r:id="rId24"/>
  </p:notesMasterIdLst>
  <p:handoutMasterIdLst>
    <p:handoutMasterId r:id="rId25"/>
  </p:handoutMasterIdLst>
  <p:sldIdLst>
    <p:sldId id="256" r:id="rId5"/>
    <p:sldId id="266" r:id="rId6"/>
    <p:sldId id="355" r:id="rId7"/>
    <p:sldId id="356" r:id="rId8"/>
    <p:sldId id="270" r:id="rId9"/>
    <p:sldId id="373" r:id="rId10"/>
    <p:sldId id="271" r:id="rId11"/>
    <p:sldId id="375" r:id="rId12"/>
    <p:sldId id="376" r:id="rId13"/>
    <p:sldId id="377" r:id="rId14"/>
    <p:sldId id="378" r:id="rId15"/>
    <p:sldId id="379" r:id="rId16"/>
    <p:sldId id="381" r:id="rId17"/>
    <p:sldId id="386" r:id="rId18"/>
    <p:sldId id="365" r:id="rId19"/>
    <p:sldId id="366" r:id="rId20"/>
    <p:sldId id="367" r:id="rId21"/>
    <p:sldId id="368" r:id="rId22"/>
    <p:sldId id="385" r:id="rId23"/>
  </p:sldIdLst>
  <p:sldSz cx="9144000" cy="6858000" type="screen4x3"/>
  <p:notesSz cx="6858000" cy="9144000"/>
  <p:defaultTextStyle>
    <a:defPPr>
      <a:defRPr lang="en-GB"/>
    </a:defPPr>
    <a:lvl1pPr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1pPr>
    <a:lvl2pPr marL="4572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2pPr>
    <a:lvl3pPr marL="9144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3pPr>
    <a:lvl4pPr marL="13716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4pPr>
    <a:lvl5pPr marL="18288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5pPr>
    <a:lvl6pPr marL="2286000" algn="l" defTabSz="914400" rtl="0" eaLnBrk="1" latinLnBrk="0" hangingPunct="1">
      <a:defRPr sz="2800" kern="1200">
        <a:solidFill>
          <a:schemeClr val="tx1"/>
        </a:solidFill>
        <a:latin typeface="Arial" charset="0"/>
        <a:ea typeface="+mn-ea"/>
        <a:cs typeface="+mn-cs"/>
      </a:defRPr>
    </a:lvl6pPr>
    <a:lvl7pPr marL="2743200" algn="l" defTabSz="914400" rtl="0" eaLnBrk="1" latinLnBrk="0" hangingPunct="1">
      <a:defRPr sz="2800" kern="1200">
        <a:solidFill>
          <a:schemeClr val="tx1"/>
        </a:solidFill>
        <a:latin typeface="Arial" charset="0"/>
        <a:ea typeface="+mn-ea"/>
        <a:cs typeface="+mn-cs"/>
      </a:defRPr>
    </a:lvl7pPr>
    <a:lvl8pPr marL="3200400" algn="l" defTabSz="914400" rtl="0" eaLnBrk="1" latinLnBrk="0" hangingPunct="1">
      <a:defRPr sz="2800" kern="1200">
        <a:solidFill>
          <a:schemeClr val="tx1"/>
        </a:solidFill>
        <a:latin typeface="Arial" charset="0"/>
        <a:ea typeface="+mn-ea"/>
        <a:cs typeface="+mn-cs"/>
      </a:defRPr>
    </a:lvl8pPr>
    <a:lvl9pPr marL="3657600" algn="l" defTabSz="914400" rtl="0" eaLnBrk="1" latinLnBrk="0" hangingPunct="1">
      <a:defRPr sz="28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3090" userDrawn="1">
          <p15:clr>
            <a:srgbClr val="A4A3A4"/>
          </p15:clr>
        </p15:guide>
        <p15:guide id="2" pos="1678" userDrawn="1">
          <p15:clr>
            <a:srgbClr val="A4A3A4"/>
          </p15:clr>
        </p15:guide>
        <p15:guide id="3" orient="horz" pos="3793" userDrawn="1">
          <p15:clr>
            <a:srgbClr val="A4A3A4"/>
          </p15:clr>
        </p15:guide>
        <p15:guide id="4" pos="2177"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0" name="Author" initials="A" lastIdx="0" clrIdx="9"/>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FFFFFF"/>
    <a:srgbClr val="FF1812"/>
    <a:srgbClr val="FF0066"/>
    <a:srgbClr val="C8E2E8"/>
    <a:srgbClr val="E72420"/>
    <a:srgbClr val="CE5053"/>
    <a:srgbClr val="446FB2"/>
    <a:srgbClr val="FF8D5C"/>
    <a:srgbClr val="FFC15A"/>
    <a:srgbClr val="FFE2D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70" autoAdjust="0"/>
    <p:restoredTop sz="96242" autoAdjust="0"/>
  </p:normalViewPr>
  <p:slideViewPr>
    <p:cSldViewPr snapToGrid="0">
      <p:cViewPr>
        <p:scale>
          <a:sx n="300" d="100"/>
          <a:sy n="300" d="100"/>
        </p:scale>
        <p:origin x="-9810" y="-5688"/>
      </p:cViewPr>
      <p:guideLst>
        <p:guide orient="horz" pos="3090"/>
        <p:guide pos="1678"/>
        <p:guide orient="horz" pos="3793"/>
        <p:guide pos="2177"/>
      </p:guideLst>
    </p:cSldViewPr>
  </p:slideViewPr>
  <p:notesTextViewPr>
    <p:cViewPr>
      <p:scale>
        <a:sx n="3" d="2"/>
        <a:sy n="3" d="2"/>
      </p:scale>
      <p:origin x="0" y="0"/>
    </p:cViewPr>
  </p:notesTextViewPr>
  <p:notesViewPr>
    <p:cSldViewPr snapToGrid="0">
      <p:cViewPr varScale="1">
        <p:scale>
          <a:sx n="51" d="100"/>
          <a:sy n="51" d="100"/>
        </p:scale>
        <p:origin x="2692" y="6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9C2368A-073F-454C-AA2E-3C44DC4C47C1}" type="datetimeFigureOut">
              <a:rPr lang="en-US" smtClean="0"/>
              <a:t>12/2/2019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855692D-1BD2-0646-89ED-8056ECA92CC7}" type="slidenum">
              <a:rPr lang="en-US" smtClean="0"/>
              <a:t>‹#›</a:t>
            </a:fld>
            <a:endParaRPr lang="en-US"/>
          </a:p>
        </p:txBody>
      </p:sp>
    </p:spTree>
    <p:extLst>
      <p:ext uri="{BB962C8B-B14F-4D97-AF65-F5344CB8AC3E}">
        <p14:creationId xmlns:p14="http://schemas.microsoft.com/office/powerpoint/2010/main" val="8212571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D82ED8-BF9E-1842-9745-8BACABFF8F0C}" type="datetimeFigureOut">
              <a:rPr lang="en-US" smtClean="0"/>
              <a:t>12/2/2019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B2033A-FB0F-7949-A9F0-CBC790DC54B4}" type="slidenum">
              <a:rPr lang="en-US" smtClean="0"/>
              <a:t>‹#›</a:t>
            </a:fld>
            <a:endParaRPr lang="en-US"/>
          </a:p>
        </p:txBody>
      </p:sp>
    </p:spTree>
    <p:extLst>
      <p:ext uri="{BB962C8B-B14F-4D97-AF65-F5344CB8AC3E}">
        <p14:creationId xmlns:p14="http://schemas.microsoft.com/office/powerpoint/2010/main" val="13143623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i="1" kern="1200" dirty="0">
                <a:solidFill>
                  <a:schemeClr val="tx1"/>
                </a:solidFill>
                <a:latin typeface="Myriad Pro" panose="020B0503030403020204" pitchFamily="34" charset="0"/>
                <a:ea typeface="+mn-ea"/>
                <a:cs typeface="+mn-cs"/>
              </a:rPr>
              <a:t>There are 65 books in year 3’s book corner. 23 are fiction. How many are non-fiction?</a:t>
            </a:r>
            <a:endParaRPr lang="en-GB" sz="1200" i="0" dirty="0">
              <a:latin typeface="Myriad Pro" panose="020B0503030403020204" pitchFamily="34" charset="0"/>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pPr/>
              <a:t>3</a:t>
            </a:fld>
            <a:endParaRPr lang="en-US"/>
          </a:p>
        </p:txBody>
      </p:sp>
    </p:spTree>
    <p:extLst>
      <p:ext uri="{BB962C8B-B14F-4D97-AF65-F5344CB8AC3E}">
        <p14:creationId xmlns:p14="http://schemas.microsoft.com/office/powerpoint/2010/main" val="34592393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i="0" dirty="0">
              <a:latin typeface="Myriad Pro"/>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pPr/>
              <a:t>13</a:t>
            </a:fld>
            <a:endParaRPr lang="en-US"/>
          </a:p>
        </p:txBody>
      </p:sp>
    </p:spTree>
    <p:extLst>
      <p:ext uri="{BB962C8B-B14F-4D97-AF65-F5344CB8AC3E}">
        <p14:creationId xmlns:p14="http://schemas.microsoft.com/office/powerpoint/2010/main" val="4007865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i="0" dirty="0">
              <a:latin typeface="Myriad Pro"/>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pPr/>
              <a:t>14</a:t>
            </a:fld>
            <a:endParaRPr lang="en-US"/>
          </a:p>
        </p:txBody>
      </p:sp>
    </p:spTree>
    <p:extLst>
      <p:ext uri="{BB962C8B-B14F-4D97-AF65-F5344CB8AC3E}">
        <p14:creationId xmlns:p14="http://schemas.microsoft.com/office/powerpoint/2010/main" val="38782249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i="0" dirty="0">
              <a:latin typeface="Myriad Pro"/>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pPr/>
              <a:t>15</a:t>
            </a:fld>
            <a:endParaRPr lang="en-US"/>
          </a:p>
        </p:txBody>
      </p:sp>
    </p:spTree>
    <p:extLst>
      <p:ext uri="{BB962C8B-B14F-4D97-AF65-F5344CB8AC3E}">
        <p14:creationId xmlns:p14="http://schemas.microsoft.com/office/powerpoint/2010/main" val="34039551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i="0" dirty="0">
              <a:latin typeface="Myriad Pro"/>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pPr/>
              <a:t>16</a:t>
            </a:fld>
            <a:endParaRPr lang="en-US"/>
          </a:p>
        </p:txBody>
      </p:sp>
    </p:spTree>
    <p:extLst>
      <p:ext uri="{BB962C8B-B14F-4D97-AF65-F5344CB8AC3E}">
        <p14:creationId xmlns:p14="http://schemas.microsoft.com/office/powerpoint/2010/main" val="3505951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i="0" dirty="0">
              <a:latin typeface="Myriad Pro"/>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pPr/>
              <a:t>17</a:t>
            </a:fld>
            <a:endParaRPr lang="en-US"/>
          </a:p>
        </p:txBody>
      </p:sp>
    </p:spTree>
    <p:extLst>
      <p:ext uri="{BB962C8B-B14F-4D97-AF65-F5344CB8AC3E}">
        <p14:creationId xmlns:p14="http://schemas.microsoft.com/office/powerpoint/2010/main" val="3505951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i="0" dirty="0">
              <a:latin typeface="Myriad Pro"/>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pPr/>
              <a:t>18</a:t>
            </a:fld>
            <a:endParaRPr lang="en-US"/>
          </a:p>
        </p:txBody>
      </p:sp>
    </p:spTree>
    <p:extLst>
      <p:ext uri="{BB962C8B-B14F-4D97-AF65-F5344CB8AC3E}">
        <p14:creationId xmlns:p14="http://schemas.microsoft.com/office/powerpoint/2010/main" val="2135489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i="0" dirty="0">
              <a:latin typeface="Myriad Pro"/>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pPr/>
              <a:t>4</a:t>
            </a:fld>
            <a:endParaRPr lang="en-US"/>
          </a:p>
        </p:txBody>
      </p:sp>
    </p:spTree>
    <p:extLst>
      <p:ext uri="{BB962C8B-B14F-4D97-AF65-F5344CB8AC3E}">
        <p14:creationId xmlns:p14="http://schemas.microsoft.com/office/powerpoint/2010/main" val="23571308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i="0" dirty="0">
              <a:latin typeface="Myriad Pro"/>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pPr/>
              <a:t>5</a:t>
            </a:fld>
            <a:endParaRPr lang="en-US"/>
          </a:p>
        </p:txBody>
      </p:sp>
    </p:spTree>
    <p:extLst>
      <p:ext uri="{BB962C8B-B14F-4D97-AF65-F5344CB8AC3E}">
        <p14:creationId xmlns:p14="http://schemas.microsoft.com/office/powerpoint/2010/main" val="3727962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i="0" dirty="0">
              <a:latin typeface="Myriad Pro"/>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pPr/>
              <a:t>7</a:t>
            </a:fld>
            <a:endParaRPr lang="en-US"/>
          </a:p>
        </p:txBody>
      </p:sp>
    </p:spTree>
    <p:extLst>
      <p:ext uri="{BB962C8B-B14F-4D97-AF65-F5344CB8AC3E}">
        <p14:creationId xmlns:p14="http://schemas.microsoft.com/office/powerpoint/2010/main" val="41517429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i="0" dirty="0">
              <a:latin typeface="Myriad Pro"/>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pPr/>
              <a:t>8</a:t>
            </a:fld>
            <a:endParaRPr lang="en-US"/>
          </a:p>
        </p:txBody>
      </p:sp>
    </p:spTree>
    <p:extLst>
      <p:ext uri="{BB962C8B-B14F-4D97-AF65-F5344CB8AC3E}">
        <p14:creationId xmlns:p14="http://schemas.microsoft.com/office/powerpoint/2010/main" val="11149179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i="0" dirty="0">
              <a:latin typeface="Myriad Pro"/>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pPr/>
              <a:t>9</a:t>
            </a:fld>
            <a:endParaRPr lang="en-US"/>
          </a:p>
        </p:txBody>
      </p:sp>
    </p:spTree>
    <p:extLst>
      <p:ext uri="{BB962C8B-B14F-4D97-AF65-F5344CB8AC3E}">
        <p14:creationId xmlns:p14="http://schemas.microsoft.com/office/powerpoint/2010/main" val="15676959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i="0" dirty="0">
              <a:latin typeface="Myriad Pro"/>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pPr/>
              <a:t>10</a:t>
            </a:fld>
            <a:endParaRPr lang="en-US"/>
          </a:p>
        </p:txBody>
      </p:sp>
    </p:spTree>
    <p:extLst>
      <p:ext uri="{BB962C8B-B14F-4D97-AF65-F5344CB8AC3E}">
        <p14:creationId xmlns:p14="http://schemas.microsoft.com/office/powerpoint/2010/main" val="12898238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i="0" dirty="0">
              <a:latin typeface="Myriad Pro"/>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pPr/>
              <a:t>11</a:t>
            </a:fld>
            <a:endParaRPr lang="en-US"/>
          </a:p>
        </p:txBody>
      </p:sp>
    </p:spTree>
    <p:extLst>
      <p:ext uri="{BB962C8B-B14F-4D97-AF65-F5344CB8AC3E}">
        <p14:creationId xmlns:p14="http://schemas.microsoft.com/office/powerpoint/2010/main" val="10178228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i="0" dirty="0">
              <a:latin typeface="Myriad Pro"/>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pPr/>
              <a:t>12</a:t>
            </a:fld>
            <a:endParaRPr lang="en-US"/>
          </a:p>
        </p:txBody>
      </p:sp>
    </p:spTree>
    <p:extLst>
      <p:ext uri="{BB962C8B-B14F-4D97-AF65-F5344CB8AC3E}">
        <p14:creationId xmlns:p14="http://schemas.microsoft.com/office/powerpoint/2010/main" val="4198042339"/>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hyperlink" Target="http://www.ncetm.org.uk/masterypd" TargetMode="External"/><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5" name="Picture 14"/>
          <p:cNvPicPr>
            <a:picLocks noChangeAspect="1"/>
          </p:cNvPicPr>
          <p:nvPr userDrawn="1"/>
        </p:nvPicPr>
        <p:blipFill>
          <a:blip r:embed="rId2"/>
          <a:stretch>
            <a:fillRect/>
          </a:stretch>
        </p:blipFill>
        <p:spPr>
          <a:xfrm>
            <a:off x="1403649" y="2618343"/>
            <a:ext cx="7740352" cy="1621314"/>
          </a:xfrm>
          <a:prstGeom prst="rect">
            <a:avLst/>
          </a:prstGeom>
        </p:spPr>
      </p:pic>
      <p:sp>
        <p:nvSpPr>
          <p:cNvPr id="44036" name="Rectangle 4"/>
          <p:cNvSpPr>
            <a:spLocks noGrp="1" noChangeArrowheads="1"/>
          </p:cNvSpPr>
          <p:nvPr>
            <p:ph type="ctrTitle" hasCustomPrompt="1"/>
          </p:nvPr>
        </p:nvSpPr>
        <p:spPr>
          <a:xfrm>
            <a:off x="2483768" y="2803101"/>
            <a:ext cx="6279232" cy="758825"/>
          </a:xfrm>
        </p:spPr>
        <p:txBody>
          <a:bodyPr anchor="ctr" anchorCtr="0"/>
          <a:lstStyle>
            <a:lvl1pPr algn="r">
              <a:defRPr sz="2800" b="0" baseline="0">
                <a:solidFill>
                  <a:schemeClr val="tx1"/>
                </a:solidFill>
                <a:latin typeface="Myriad Pro" charset="0"/>
                <a:ea typeface="Myriad Pro" charset="0"/>
                <a:cs typeface="Myriad Pro" charset="0"/>
              </a:defRPr>
            </a:lvl1pPr>
          </a:lstStyle>
          <a:p>
            <a:pPr lvl="0"/>
            <a:r>
              <a:rPr lang="en-GB" noProof="0" dirty="0"/>
              <a:t>Segment title</a:t>
            </a:r>
          </a:p>
        </p:txBody>
      </p:sp>
      <p:sp>
        <p:nvSpPr>
          <p:cNvPr id="44037" name="Rectangle 5"/>
          <p:cNvSpPr>
            <a:spLocks noGrp="1" noChangeArrowheads="1"/>
          </p:cNvSpPr>
          <p:nvPr>
            <p:ph type="subTitle" idx="1" hasCustomPrompt="1"/>
          </p:nvPr>
        </p:nvSpPr>
        <p:spPr>
          <a:xfrm>
            <a:off x="2483768" y="3746683"/>
            <a:ext cx="6279232" cy="355600"/>
          </a:xfrm>
        </p:spPr>
        <p:txBody>
          <a:bodyPr anchor="ctr" anchorCtr="0"/>
          <a:lstStyle>
            <a:lvl1pPr marL="0" indent="0" algn="r">
              <a:defRPr sz="1800" baseline="0">
                <a:solidFill>
                  <a:schemeClr val="tx1"/>
                </a:solidFill>
                <a:latin typeface="Myriad Pro" charset="0"/>
                <a:ea typeface="Myriad Pro" charset="0"/>
                <a:cs typeface="Myriad Pro" charset="0"/>
              </a:defRPr>
            </a:lvl1pPr>
          </a:lstStyle>
          <a:p>
            <a:pPr lvl="0"/>
            <a:r>
              <a:rPr lang="en-GB" noProof="0" dirty="0"/>
              <a:t>Representations | Year X</a:t>
            </a:r>
          </a:p>
        </p:txBody>
      </p:sp>
      <p:sp>
        <p:nvSpPr>
          <p:cNvPr id="11" name="Rectangle 4"/>
          <p:cNvSpPr txBox="1">
            <a:spLocks noChangeArrowheads="1"/>
          </p:cNvSpPr>
          <p:nvPr userDrawn="1"/>
        </p:nvSpPr>
        <p:spPr bwMode="auto">
          <a:xfrm>
            <a:off x="1492297" y="4877634"/>
            <a:ext cx="7239000" cy="436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r" rtl="0" eaLnBrk="0" fontAlgn="base" hangingPunct="0">
              <a:spcBef>
                <a:spcPct val="0"/>
              </a:spcBef>
              <a:spcAft>
                <a:spcPct val="0"/>
              </a:spcAft>
              <a:defRPr sz="2400" b="0" baseline="0">
                <a:solidFill>
                  <a:schemeClr val="tx1"/>
                </a:solidFill>
                <a:latin typeface="Myriad Pro" charset="0"/>
                <a:ea typeface="Myriad Pro" charset="0"/>
                <a:cs typeface="Myriad Pro" charset="0"/>
              </a:defRPr>
            </a:lvl1pPr>
            <a:lvl2pPr algn="l" rtl="0" eaLnBrk="0" fontAlgn="base" hangingPunct="0">
              <a:spcBef>
                <a:spcPct val="0"/>
              </a:spcBef>
              <a:spcAft>
                <a:spcPct val="0"/>
              </a:spcAft>
              <a:defRPr sz="3600" b="1">
                <a:solidFill>
                  <a:srgbClr val="00628C"/>
                </a:solidFill>
                <a:latin typeface="Arial" charset="0"/>
              </a:defRPr>
            </a:lvl2pPr>
            <a:lvl3pPr algn="l" rtl="0" eaLnBrk="0" fontAlgn="base" hangingPunct="0">
              <a:spcBef>
                <a:spcPct val="0"/>
              </a:spcBef>
              <a:spcAft>
                <a:spcPct val="0"/>
              </a:spcAft>
              <a:defRPr sz="3600" b="1">
                <a:solidFill>
                  <a:srgbClr val="00628C"/>
                </a:solidFill>
                <a:latin typeface="Arial" charset="0"/>
              </a:defRPr>
            </a:lvl3pPr>
            <a:lvl4pPr algn="l" rtl="0" eaLnBrk="0" fontAlgn="base" hangingPunct="0">
              <a:spcBef>
                <a:spcPct val="0"/>
              </a:spcBef>
              <a:spcAft>
                <a:spcPct val="0"/>
              </a:spcAft>
              <a:defRPr sz="3600" b="1">
                <a:solidFill>
                  <a:srgbClr val="00628C"/>
                </a:solidFill>
                <a:latin typeface="Arial" charset="0"/>
              </a:defRPr>
            </a:lvl4pPr>
            <a:lvl5pPr algn="l" rtl="0" eaLnBrk="0" fontAlgn="base" hangingPunct="0">
              <a:spcBef>
                <a:spcPct val="0"/>
              </a:spcBef>
              <a:spcAft>
                <a:spcPct val="0"/>
              </a:spcAft>
              <a:defRPr sz="3600" b="1">
                <a:solidFill>
                  <a:srgbClr val="00628C"/>
                </a:solidFill>
                <a:latin typeface="Arial" charset="0"/>
              </a:defRPr>
            </a:lvl5pPr>
            <a:lvl6pPr marL="457200" algn="l" rtl="0" fontAlgn="base">
              <a:spcBef>
                <a:spcPct val="0"/>
              </a:spcBef>
              <a:spcAft>
                <a:spcPct val="0"/>
              </a:spcAft>
              <a:defRPr sz="3600" b="1">
                <a:solidFill>
                  <a:srgbClr val="00628C"/>
                </a:solidFill>
                <a:latin typeface="Arial" charset="0"/>
              </a:defRPr>
            </a:lvl6pPr>
            <a:lvl7pPr marL="914400" algn="l" rtl="0" fontAlgn="base">
              <a:spcBef>
                <a:spcPct val="0"/>
              </a:spcBef>
              <a:spcAft>
                <a:spcPct val="0"/>
              </a:spcAft>
              <a:defRPr sz="3600" b="1">
                <a:solidFill>
                  <a:srgbClr val="00628C"/>
                </a:solidFill>
                <a:latin typeface="Arial" charset="0"/>
              </a:defRPr>
            </a:lvl7pPr>
            <a:lvl8pPr marL="1371600" algn="l" rtl="0" fontAlgn="base">
              <a:spcBef>
                <a:spcPct val="0"/>
              </a:spcBef>
              <a:spcAft>
                <a:spcPct val="0"/>
              </a:spcAft>
              <a:defRPr sz="3600" b="1">
                <a:solidFill>
                  <a:srgbClr val="00628C"/>
                </a:solidFill>
                <a:latin typeface="Arial" charset="0"/>
              </a:defRPr>
            </a:lvl8pPr>
            <a:lvl9pPr marL="1828800" algn="l" rtl="0" fontAlgn="base">
              <a:spcBef>
                <a:spcPct val="0"/>
              </a:spcBef>
              <a:spcAft>
                <a:spcPct val="0"/>
              </a:spcAft>
              <a:defRPr sz="3600" b="1">
                <a:solidFill>
                  <a:srgbClr val="00628C"/>
                </a:solidFill>
                <a:latin typeface="Arial" charset="0"/>
              </a:defRPr>
            </a:lvl9pPr>
          </a:lstStyle>
          <a:p>
            <a:pPr algn="l">
              <a:buClrTx/>
              <a:buFontTx/>
              <a:buNone/>
            </a:pPr>
            <a:r>
              <a:rPr lang="en-GB" b="1" kern="0" dirty="0">
                <a:solidFill>
                  <a:srgbClr val="00628C"/>
                </a:solidFill>
              </a:rPr>
              <a:t>Mastery Professional Development</a:t>
            </a:r>
          </a:p>
        </p:txBody>
      </p:sp>
      <p:pic>
        <p:nvPicPr>
          <p:cNvPr id="3" name="Picture 2"/>
          <p:cNvPicPr>
            <a:picLocks noChangeAspect="1"/>
          </p:cNvPicPr>
          <p:nvPr userDrawn="1"/>
        </p:nvPicPr>
        <p:blipFill>
          <a:blip r:embed="rId3"/>
          <a:stretch>
            <a:fillRect/>
          </a:stretch>
        </p:blipFill>
        <p:spPr>
          <a:xfrm>
            <a:off x="1221060" y="520876"/>
            <a:ext cx="2969940" cy="1144332"/>
          </a:xfrm>
          <a:prstGeom prst="rect">
            <a:avLst/>
          </a:prstGeom>
        </p:spPr>
      </p:pic>
      <p:pic>
        <p:nvPicPr>
          <p:cNvPr id="12" name="Picture 11"/>
          <p:cNvPicPr>
            <a:picLocks noChangeAspect="1"/>
          </p:cNvPicPr>
          <p:nvPr userDrawn="1"/>
        </p:nvPicPr>
        <p:blipFill>
          <a:blip r:embed="rId4"/>
          <a:stretch>
            <a:fillRect/>
          </a:stretch>
        </p:blipFill>
        <p:spPr>
          <a:xfrm>
            <a:off x="5652120" y="178908"/>
            <a:ext cx="3068836" cy="1486300"/>
          </a:xfrm>
          <a:prstGeom prst="rect">
            <a:avLst/>
          </a:prstGeom>
        </p:spPr>
      </p:pic>
      <p:pic>
        <p:nvPicPr>
          <p:cNvPr id="13" name="Picture 12"/>
          <p:cNvPicPr>
            <a:picLocks noChangeAspect="1"/>
          </p:cNvPicPr>
          <p:nvPr userDrawn="1"/>
        </p:nvPicPr>
        <p:blipFill rotWithShape="1">
          <a:blip r:embed="rId5"/>
          <a:srcRect l="50000" t="8949" b="8949"/>
          <a:stretch/>
        </p:blipFill>
        <p:spPr>
          <a:xfrm>
            <a:off x="0" y="0"/>
            <a:ext cx="1066570" cy="6885384"/>
          </a:xfrm>
          <a:prstGeom prst="rect">
            <a:avLst/>
          </a:prstGeom>
        </p:spPr>
      </p:pic>
      <p:pic>
        <p:nvPicPr>
          <p:cNvPr id="16" name="Picture 15"/>
          <p:cNvPicPr>
            <a:picLocks noChangeAspect="1"/>
          </p:cNvPicPr>
          <p:nvPr userDrawn="1"/>
        </p:nvPicPr>
        <p:blipFill>
          <a:blip r:embed="rId6"/>
          <a:stretch>
            <a:fillRect/>
          </a:stretch>
        </p:blipFill>
        <p:spPr>
          <a:xfrm>
            <a:off x="1090854" y="2618343"/>
            <a:ext cx="312794" cy="1621313"/>
          </a:xfrm>
          <a:prstGeom prst="rect">
            <a:avLst/>
          </a:prstGeom>
        </p:spPr>
      </p:pic>
      <p:pic>
        <p:nvPicPr>
          <p:cNvPr id="17" name="Picture 16"/>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403648" y="2935440"/>
            <a:ext cx="899160" cy="978408"/>
          </a:xfrm>
          <a:prstGeom prst="rect">
            <a:avLst/>
          </a:prstGeom>
        </p:spPr>
      </p:pic>
      <p:sp>
        <p:nvSpPr>
          <p:cNvPr id="7" name="Text Placeholder 6"/>
          <p:cNvSpPr>
            <a:spLocks noGrp="1"/>
          </p:cNvSpPr>
          <p:nvPr>
            <p:ph type="body" sz="quarter" idx="11" hasCustomPrompt="1"/>
          </p:nvPr>
        </p:nvSpPr>
        <p:spPr>
          <a:xfrm>
            <a:off x="1492297" y="5246952"/>
            <a:ext cx="5583460" cy="510635"/>
          </a:xfrm>
        </p:spPr>
        <p:txBody>
          <a:bodyPr/>
          <a:lstStyle>
            <a:lvl1pPr>
              <a:defRPr sz="2400" i="1">
                <a:solidFill>
                  <a:srgbClr val="00628C"/>
                </a:solidFill>
                <a:latin typeface="Myriad Pro" charset="0"/>
                <a:ea typeface="Myriad Pro" charset="0"/>
                <a:cs typeface="Myriad Pro" charset="0"/>
              </a:defRPr>
            </a:lvl1pPr>
          </a:lstStyle>
          <a:p>
            <a:pPr lvl="0"/>
            <a:r>
              <a:rPr lang="en-US" dirty="0"/>
              <a:t>Spine</a:t>
            </a:r>
          </a:p>
        </p:txBody>
      </p:sp>
      <p:sp>
        <p:nvSpPr>
          <p:cNvPr id="18" name="Rectangle 17"/>
          <p:cNvSpPr/>
          <p:nvPr userDrawn="1"/>
        </p:nvSpPr>
        <p:spPr>
          <a:xfrm>
            <a:off x="4191000" y="6073157"/>
            <a:ext cx="4572000" cy="784830"/>
          </a:xfrm>
          <a:prstGeom prst="rect">
            <a:avLst/>
          </a:prstGeom>
        </p:spPr>
        <p:txBody>
          <a:bodyPr>
            <a:spAutoFit/>
          </a:bodyPr>
          <a:lstStyle/>
          <a:p>
            <a:pPr algn="r">
              <a:buFontTx/>
              <a:buNone/>
            </a:pPr>
            <a:r>
              <a:rPr lang="en-US" sz="1500" dirty="0">
                <a:solidFill>
                  <a:srgbClr val="00628C"/>
                </a:solidFill>
                <a:effectLst/>
                <a:latin typeface="Myriad Pro" charset="0"/>
                <a:hlinkClick r:id="rId8"/>
              </a:rPr>
              <a:t>www.ncetm.org.uk/masterypd</a:t>
            </a:r>
            <a:br>
              <a:rPr lang="en-US" sz="1500" dirty="0">
                <a:solidFill>
                  <a:srgbClr val="00628C"/>
                </a:solidFill>
                <a:effectLst/>
                <a:latin typeface="Myriad Pro" charset="0"/>
              </a:rPr>
            </a:br>
            <a:r>
              <a:rPr lang="en-US" sz="1500" dirty="0">
                <a:solidFill>
                  <a:srgbClr val="00628C"/>
                </a:solidFill>
                <a:effectLst/>
                <a:latin typeface="Myriad Pro" charset="0"/>
              </a:rPr>
              <a:t>© Crown Copyright 2018</a:t>
            </a:r>
            <a:br>
              <a:rPr lang="en-US" sz="1500" dirty="0">
                <a:solidFill>
                  <a:srgbClr val="00628C"/>
                </a:solidFill>
                <a:effectLst/>
                <a:latin typeface="Myriad Pro" charset="0"/>
              </a:rPr>
            </a:br>
            <a:r>
              <a:rPr lang="en-US" sz="1500" dirty="0">
                <a:solidFill>
                  <a:schemeClr val="bg1">
                    <a:lumMod val="50000"/>
                  </a:schemeClr>
                </a:solidFill>
                <a:effectLst/>
                <a:latin typeface="Myriad Pro" charset="0"/>
              </a:rPr>
              <a:t>Summer 2018 pilot</a:t>
            </a:r>
            <a:endParaRPr lang="en-US" sz="1500" dirty="0">
              <a:solidFill>
                <a:srgbClr val="00628C"/>
              </a:solidFill>
              <a:effectLst/>
              <a:latin typeface="Myriad Pro" charset="0"/>
            </a:endParaRPr>
          </a:p>
        </p:txBody>
      </p:sp>
    </p:spTree>
    <p:extLst>
      <p:ext uri="{BB962C8B-B14F-4D97-AF65-F5344CB8AC3E}">
        <p14:creationId xmlns:p14="http://schemas.microsoft.com/office/powerpoint/2010/main" val="1414902248"/>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structions">
    <p:spTree>
      <p:nvGrpSpPr>
        <p:cNvPr id="1" name=""/>
        <p:cNvGrpSpPr/>
        <p:nvPr/>
      </p:nvGrpSpPr>
      <p:grpSpPr>
        <a:xfrm>
          <a:off x="0" y="0"/>
          <a:ext cx="0" cy="0"/>
          <a:chOff x="0" y="0"/>
          <a:chExt cx="0" cy="0"/>
        </a:xfrm>
      </p:grpSpPr>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2018 </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9" name="Text Placeholder 8"/>
          <p:cNvSpPr>
            <a:spLocks noGrp="1"/>
          </p:cNvSpPr>
          <p:nvPr>
            <p:ph type="body" sz="quarter" idx="11" hasCustomPrompt="1"/>
          </p:nvPr>
        </p:nvSpPr>
        <p:spPr>
          <a:xfrm>
            <a:off x="1" y="0"/>
            <a:ext cx="9144000" cy="630000"/>
          </a:xfrm>
          <a:solidFill>
            <a:srgbClr val="82CBDD"/>
          </a:solidFill>
        </p:spPr>
        <p:txBody>
          <a:bodyPr lIns="180000" rIns="180000" anchor="ctr" anchorCtr="0"/>
          <a:lstStyle>
            <a:lvl1pPr algn="r">
              <a:defRPr sz="2800">
                <a:latin typeface="Myriad Pro" charset="0"/>
                <a:ea typeface="Myriad Pro" charset="0"/>
                <a:cs typeface="Myriad Pro" charset="0"/>
              </a:defRPr>
            </a:lvl1pPr>
          </a:lstStyle>
          <a:p>
            <a:r>
              <a:rPr lang="en-GB" dirty="0"/>
              <a:t>How to use this presentation</a:t>
            </a:r>
          </a:p>
        </p:txBody>
      </p:sp>
      <p:sp>
        <p:nvSpPr>
          <p:cNvPr id="2" name="TextBox 1"/>
          <p:cNvSpPr txBox="1"/>
          <p:nvPr userDrawn="1"/>
        </p:nvSpPr>
        <p:spPr bwMode="auto">
          <a:xfrm>
            <a:off x="463960" y="836712"/>
            <a:ext cx="8216081" cy="3564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lvl="0">
              <a:lnSpc>
                <a:spcPct val="100000"/>
              </a:lnSpc>
              <a:buNone/>
            </a:pPr>
            <a:r>
              <a:rPr lang="en-GB" sz="2400" dirty="0">
                <a:latin typeface="Myriad Pro" charset="0"/>
                <a:ea typeface="Myriad Pro" charset="0"/>
                <a:cs typeface="Myriad Pro" charset="0"/>
              </a:rPr>
              <a:t>The following slides contain the representations described in the teacher guide, and are intended to accompany the teacher guide. They do not represent complete lessons and should not be used as such. </a:t>
            </a:r>
          </a:p>
          <a:p>
            <a:pPr lvl="0">
              <a:lnSpc>
                <a:spcPct val="100000"/>
              </a:lnSpc>
              <a:buNone/>
            </a:pPr>
            <a:endParaRPr lang="en-GB" sz="2400" dirty="0">
              <a:latin typeface="Myriad Pro" charset="0"/>
              <a:ea typeface="Myriad Pro" charset="0"/>
              <a:cs typeface="Myriad Pro" charset="0"/>
            </a:endParaRPr>
          </a:p>
          <a:p>
            <a:pPr lvl="0">
              <a:lnSpc>
                <a:spcPct val="100000"/>
              </a:lnSpc>
              <a:buNone/>
            </a:pPr>
            <a:r>
              <a:rPr lang="en-GB" sz="2400" dirty="0">
                <a:latin typeface="Myriad Pro" charset="0"/>
                <a:ea typeface="Myriad Pro" charset="0"/>
                <a:cs typeface="Myriad Pro" charset="0"/>
              </a:rPr>
              <a:t>However, you may wish to use the slides in conjunction with the teacher guide to support the planning of lessons, in combination with other resources such as high-quality textbooks that follow a teaching-for-mastery approach. </a:t>
            </a:r>
          </a:p>
        </p:txBody>
      </p:sp>
      <p:sp>
        <p:nvSpPr>
          <p:cNvPr id="5" name="Text Placeholder 4"/>
          <p:cNvSpPr>
            <a:spLocks noGrp="1"/>
          </p:cNvSpPr>
          <p:nvPr>
            <p:ph type="body" sz="quarter" idx="12" hasCustomPrompt="1"/>
          </p:nvPr>
        </p:nvSpPr>
        <p:spPr>
          <a:xfrm>
            <a:off x="463959" y="4797152"/>
            <a:ext cx="8216081" cy="1127125"/>
          </a:xfrm>
        </p:spPr>
        <p:txBody>
          <a:bodyPr/>
          <a:lstStyle>
            <a:lvl1pPr marL="0" indent="0">
              <a:buFont typeface="Arial" charset="0"/>
              <a:buNone/>
              <a:defRPr sz="2800" i="0" baseline="0"/>
            </a:lvl1pPr>
          </a:lstStyle>
          <a:p>
            <a:pPr lvl="0">
              <a:lnSpc>
                <a:spcPct val="100000"/>
              </a:lnSpc>
            </a:pPr>
            <a:r>
              <a:rPr lang="en-GB" sz="2400" dirty="0">
                <a:latin typeface="Myriad Pro" charset="0"/>
                <a:ea typeface="Myriad Pro" charset="0"/>
                <a:cs typeface="Myriad Pro" charset="0"/>
              </a:rPr>
              <a:t>You can find the teacher guide [Enter name of teacher guide] by following the link below.</a:t>
            </a:r>
            <a:endParaRPr lang="en-GB" sz="2400" i="1" dirty="0">
              <a:latin typeface="Myriad Pro" charset="0"/>
              <a:ea typeface="Myriad Pro" charset="0"/>
              <a:cs typeface="Myriad Pro" charset="0"/>
            </a:endParaRPr>
          </a:p>
        </p:txBody>
      </p:sp>
      <p:sp>
        <p:nvSpPr>
          <p:cNvPr id="7" name="Rectangle 6"/>
          <p:cNvSpPr/>
          <p:nvPr userDrawn="1"/>
        </p:nvSpPr>
        <p:spPr>
          <a:xfrm>
            <a:off x="3166212" y="6487839"/>
            <a:ext cx="2811573" cy="323165"/>
          </a:xfrm>
          <a:prstGeom prst="rect">
            <a:avLst/>
          </a:prstGeom>
        </p:spPr>
        <p:txBody>
          <a:bodyPr wrap="square">
            <a:spAutoFit/>
          </a:bodyPr>
          <a:lstStyle/>
          <a:p>
            <a:pPr algn="ctr">
              <a:buFontTx/>
              <a:buNone/>
            </a:pPr>
            <a:r>
              <a:rPr lang="en-US" sz="1500" dirty="0">
                <a:solidFill>
                  <a:schemeClr val="bg1">
                    <a:lumMod val="50000"/>
                  </a:schemeClr>
                </a:solidFill>
                <a:effectLst/>
                <a:latin typeface="Myriad Pro" charset="0"/>
              </a:rPr>
              <a:t>Summer 2018 pilot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Canvas">
    <p:spTree>
      <p:nvGrpSpPr>
        <p:cNvPr id="1" name=""/>
        <p:cNvGrpSpPr/>
        <p:nvPr/>
      </p:nvGrpSpPr>
      <p:grpSpPr>
        <a:xfrm>
          <a:off x="0" y="0"/>
          <a:ext cx="0" cy="0"/>
          <a:chOff x="0" y="0"/>
          <a:chExt cx="0" cy="0"/>
        </a:xfrm>
      </p:grpSpPr>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2018 </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5" name="Text Placeholder 8"/>
          <p:cNvSpPr>
            <a:spLocks noGrp="1"/>
          </p:cNvSpPr>
          <p:nvPr>
            <p:ph type="body" sz="quarter" idx="11" hasCustomPrompt="1"/>
          </p:nvPr>
        </p:nvSpPr>
        <p:spPr>
          <a:xfrm>
            <a:off x="1" y="0"/>
            <a:ext cx="9144000" cy="630000"/>
          </a:xfrm>
          <a:solidFill>
            <a:srgbClr val="82CBDD"/>
          </a:solidFill>
        </p:spPr>
        <p:txBody>
          <a:bodyPr lIns="180000" rIns="180000" anchor="ctr" anchorCtr="0"/>
          <a:lstStyle>
            <a:lvl1pPr algn="r">
              <a:defRPr sz="2800">
                <a:latin typeface="Myriad Pro" charset="0"/>
                <a:ea typeface="Myriad Pro" charset="0"/>
                <a:cs typeface="Myriad Pro" charset="0"/>
              </a:defRPr>
            </a:lvl1pPr>
          </a:lstStyle>
          <a:p>
            <a:pPr lvl="0"/>
            <a:r>
              <a:rPr lang="en-US" dirty="0"/>
              <a:t>Short Segment Title – Steps</a:t>
            </a:r>
          </a:p>
        </p:txBody>
      </p:sp>
      <p:sp>
        <p:nvSpPr>
          <p:cNvPr id="6" name="Rectangle 5"/>
          <p:cNvSpPr/>
          <p:nvPr userDrawn="1"/>
        </p:nvSpPr>
        <p:spPr>
          <a:xfrm>
            <a:off x="3166212" y="6487839"/>
            <a:ext cx="2811573" cy="323165"/>
          </a:xfrm>
          <a:prstGeom prst="rect">
            <a:avLst/>
          </a:prstGeom>
        </p:spPr>
        <p:txBody>
          <a:bodyPr wrap="square">
            <a:spAutoFit/>
          </a:bodyPr>
          <a:lstStyle/>
          <a:p>
            <a:pPr algn="ctr">
              <a:buFontTx/>
              <a:buNone/>
            </a:pPr>
            <a:r>
              <a:rPr lang="en-US" sz="1500" dirty="0">
                <a:solidFill>
                  <a:schemeClr val="bg1">
                    <a:lumMod val="50000"/>
                  </a:schemeClr>
                </a:solidFill>
                <a:effectLst/>
                <a:latin typeface="Myriad Pro" charset="0"/>
              </a:rPr>
              <a:t>Summer 2018 pilot</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67544" y="764704"/>
            <a:ext cx="8216081" cy="5544618"/>
          </a:xfrm>
        </p:spPr>
        <p:txBody>
          <a:bodyPr anchor="t" anchorCtr="0"/>
          <a:lstStyle>
            <a:lvl1pPr marL="0" indent="0">
              <a:buFont typeface="Arial" charset="0"/>
              <a:buNone/>
              <a:defRPr sz="2800" baseline="0">
                <a:solidFill>
                  <a:schemeClr val="tx1"/>
                </a:solidFill>
                <a:latin typeface="Myriad Pro" charset="0"/>
                <a:ea typeface="Myriad Pro" charset="0"/>
                <a:cs typeface="Myriad Pro" charset="0"/>
              </a:defRPr>
            </a:lvl1pPr>
            <a:lvl2pPr marL="742950" indent="-285750">
              <a:buClr>
                <a:srgbClr val="82CBDD"/>
              </a:buClr>
              <a:buFont typeface="Arial" charset="0"/>
              <a:buChar char=""/>
              <a:defRPr sz="2400">
                <a:latin typeface="Myriad Pro" charset="0"/>
                <a:ea typeface="Myriad Pro" charset="0"/>
                <a:cs typeface="Myriad Pro" charset="0"/>
              </a:defRPr>
            </a:lvl2pPr>
            <a:lvl3pPr>
              <a:buClr>
                <a:srgbClr val="82CBDD"/>
              </a:buClr>
              <a:defRPr sz="2000">
                <a:latin typeface="Myriad Pro" charset="0"/>
                <a:ea typeface="Myriad Pro" charset="0"/>
                <a:cs typeface="Myriad Pro" charset="0"/>
              </a:defRPr>
            </a:lvl3pPr>
            <a:lvl4pPr>
              <a:buClr>
                <a:srgbClr val="82CBDD"/>
              </a:buClr>
              <a:defRPr sz="2000">
                <a:latin typeface="Myriad Pro" charset="0"/>
                <a:ea typeface="Myriad Pro" charset="0"/>
                <a:cs typeface="Myriad Pro" charset="0"/>
              </a:defRPr>
            </a:lvl4pPr>
            <a:lvl5pPr>
              <a:buClr>
                <a:srgbClr val="82CBDD"/>
              </a:buClr>
              <a:defRPr sz="2000">
                <a:latin typeface="Myriad Pro" charset="0"/>
                <a:ea typeface="Myriad Pro" charset="0"/>
                <a:cs typeface="Myriad Pro" charset="0"/>
              </a:defRPr>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2017 </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9" name="Text Placeholder 8"/>
          <p:cNvSpPr>
            <a:spLocks noGrp="1"/>
          </p:cNvSpPr>
          <p:nvPr>
            <p:ph type="body" sz="quarter" idx="11"/>
          </p:nvPr>
        </p:nvSpPr>
        <p:spPr>
          <a:xfrm>
            <a:off x="0" y="0"/>
            <a:ext cx="9144000" cy="630000"/>
          </a:xfrm>
          <a:solidFill>
            <a:srgbClr val="82CBDD"/>
          </a:solidFill>
        </p:spPr>
        <p:txBody>
          <a:bodyPr lIns="180000" rIns="180000" anchor="ctr" anchorCtr="0"/>
          <a:lstStyle>
            <a:lvl1pPr algn="r">
              <a:defRPr sz="2800">
                <a:latin typeface="Myriad Pro" charset="0"/>
                <a:ea typeface="Myriad Pro" charset="0"/>
                <a:cs typeface="Myriad Pro" charset="0"/>
              </a:defRPr>
            </a:lvl1pPr>
          </a:lstStyle>
          <a:p>
            <a:pPr lvl="0"/>
            <a:r>
              <a:rPr lang="en-US"/>
              <a:t>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aching Point Slide">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67544" y="1181498"/>
            <a:ext cx="8216081" cy="5127824"/>
          </a:xfrm>
        </p:spPr>
        <p:txBody>
          <a:bodyPr anchor="t" anchorCtr="0"/>
          <a:lstStyle>
            <a:lvl1pPr marL="0" indent="0">
              <a:defRPr sz="2400" baseline="0">
                <a:solidFill>
                  <a:schemeClr val="tx1"/>
                </a:solidFill>
                <a:latin typeface="Myriad Pro" charset="0"/>
                <a:ea typeface="Myriad Pro" charset="0"/>
                <a:cs typeface="Myriad Pro" charset="0"/>
              </a:defRPr>
            </a:lvl1pPr>
            <a:lvl2pPr marL="742950" indent="-285750">
              <a:buClr>
                <a:srgbClr val="82CBDD"/>
              </a:buClr>
              <a:buFont typeface="Arial" charset="0"/>
              <a:buChar char=""/>
              <a:defRPr sz="2000">
                <a:latin typeface="Myriad Pro" charset="0"/>
                <a:ea typeface="Myriad Pro" charset="0"/>
                <a:cs typeface="Myriad Pro" charset="0"/>
              </a:defRPr>
            </a:lvl2pPr>
            <a:lvl3pPr>
              <a:buClr>
                <a:srgbClr val="82CBDD"/>
              </a:buClr>
              <a:defRPr sz="1800">
                <a:latin typeface="Myriad Pro" charset="0"/>
                <a:ea typeface="Myriad Pro" charset="0"/>
                <a:cs typeface="Myriad Pro" charset="0"/>
              </a:defRPr>
            </a:lvl3pPr>
            <a:lvl4pPr>
              <a:buClr>
                <a:srgbClr val="82CBDD"/>
              </a:buClr>
              <a:defRPr sz="1800">
                <a:latin typeface="Myriad Pro" charset="0"/>
                <a:ea typeface="Myriad Pro" charset="0"/>
                <a:cs typeface="Myriad Pro" charset="0"/>
              </a:defRPr>
            </a:lvl4pPr>
            <a:lvl5pPr>
              <a:buClr>
                <a:srgbClr val="82CBDD"/>
              </a:buClr>
              <a:defRPr sz="1800">
                <a:latin typeface="Myriad Pro" charset="0"/>
                <a:ea typeface="Myriad Pro" charset="0"/>
                <a:cs typeface="Myriad Pro" charset="0"/>
              </a:defRPr>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2017 </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6" name="Text Placeholder 5"/>
          <p:cNvSpPr>
            <a:spLocks noGrp="1"/>
          </p:cNvSpPr>
          <p:nvPr>
            <p:ph type="body" sz="quarter" idx="10"/>
          </p:nvPr>
        </p:nvSpPr>
        <p:spPr>
          <a:xfrm>
            <a:off x="463958" y="764704"/>
            <a:ext cx="8219667" cy="416793"/>
          </a:xfrm>
        </p:spPr>
        <p:txBody>
          <a:bodyPr anchor="ctr" anchorCtr="0"/>
          <a:lstStyle>
            <a:lvl1pPr>
              <a:defRPr sz="2400" b="1" i="0">
                <a:solidFill>
                  <a:srgbClr val="00628C"/>
                </a:solidFill>
                <a:latin typeface="Myriad Pro Semibold" charset="0"/>
                <a:ea typeface="Myriad Pro Semibold" charset="0"/>
                <a:cs typeface="Myriad Pro Semibold" charset="0"/>
              </a:defRPr>
            </a:lvl1pPr>
          </a:lstStyle>
          <a:p>
            <a:pPr lvl="0"/>
            <a:r>
              <a:rPr lang="en-US"/>
              <a:t>Edit Master text styles</a:t>
            </a:r>
          </a:p>
        </p:txBody>
      </p:sp>
      <p:sp>
        <p:nvSpPr>
          <p:cNvPr id="9" name="Text Placeholder 8"/>
          <p:cNvSpPr>
            <a:spLocks noGrp="1"/>
          </p:cNvSpPr>
          <p:nvPr>
            <p:ph type="body" sz="quarter" idx="11"/>
          </p:nvPr>
        </p:nvSpPr>
        <p:spPr>
          <a:xfrm>
            <a:off x="1" y="0"/>
            <a:ext cx="9144000" cy="630000"/>
          </a:xfrm>
          <a:solidFill>
            <a:srgbClr val="82CBDD"/>
          </a:solidFill>
        </p:spPr>
        <p:txBody>
          <a:bodyPr lIns="180000" rIns="180000" anchor="ctr" anchorCtr="0"/>
          <a:lstStyle>
            <a:lvl1pPr algn="r">
              <a:defRPr sz="2800">
                <a:latin typeface="Myriad Pro" charset="0"/>
                <a:ea typeface="Myriad Pro" charset="0"/>
                <a:cs typeface="Myriad Pro" charset="0"/>
              </a:defRPr>
            </a:lvl1pPr>
          </a:lstStyle>
          <a:p>
            <a:pPr lvl="0"/>
            <a:r>
              <a:rPr lang="en-US"/>
              <a:t>Edit Master text styles</a:t>
            </a:r>
          </a:p>
        </p:txBody>
      </p:sp>
    </p:spTree>
    <p:extLst>
      <p:ext uri="{BB962C8B-B14F-4D97-AF65-F5344CB8AC3E}">
        <p14:creationId xmlns:p14="http://schemas.microsoft.com/office/powerpoint/2010/main" val="117565890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Grp="1" noChangeArrowheads="1"/>
          </p:cNvSpPr>
          <p:nvPr>
            <p:ph type="title"/>
          </p:nvPr>
        </p:nvSpPr>
        <p:spPr bwMode="auto">
          <a:xfrm>
            <a:off x="762000" y="301625"/>
            <a:ext cx="7924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dirty="0"/>
          </a:p>
        </p:txBody>
      </p:sp>
      <p:sp>
        <p:nvSpPr>
          <p:cNvPr id="1027" name="Rectangle 5"/>
          <p:cNvSpPr>
            <a:spLocks noGrp="1" noChangeArrowheads="1"/>
          </p:cNvSpPr>
          <p:nvPr>
            <p:ph type="body" idx="1"/>
          </p:nvPr>
        </p:nvSpPr>
        <p:spPr bwMode="auto">
          <a:xfrm>
            <a:off x="762000" y="1827213"/>
            <a:ext cx="7921625"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GB" altLang="en-US" dirty="0"/>
              <a:t>Click to edit Master text styles</a:t>
            </a:r>
          </a:p>
          <a:p>
            <a:pPr lvl="1"/>
            <a:r>
              <a:rPr lang="en-GB" altLang="en-US" dirty="0"/>
              <a:t>Second level</a:t>
            </a:r>
          </a:p>
          <a:p>
            <a:pPr lvl="2"/>
            <a:r>
              <a:rPr lang="en-GB" altLang="en-US" dirty="0"/>
              <a:t>Third level</a:t>
            </a:r>
          </a:p>
        </p:txBody>
      </p:sp>
      <p:sp>
        <p:nvSpPr>
          <p:cNvPr id="43014" name="Rectangle 6"/>
          <p:cNvSpPr>
            <a:spLocks noGrp="1" noChangeArrowheads="1"/>
          </p:cNvSpPr>
          <p:nvPr>
            <p:ph type="dt" sz="half" idx="2"/>
          </p:nvPr>
        </p:nvSpPr>
        <p:spPr bwMode="auto">
          <a:xfrm>
            <a:off x="457200" y="6248400"/>
            <a:ext cx="2133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spcBef>
                <a:spcPct val="0"/>
              </a:spcBef>
              <a:buClrTx/>
              <a:buFontTx/>
              <a:buNone/>
              <a:defRPr sz="1200"/>
            </a:lvl1pPr>
          </a:lstStyle>
          <a:p>
            <a:pPr>
              <a:defRPr/>
            </a:pPr>
            <a:endParaRPr lang="en-GB" dirty="0"/>
          </a:p>
        </p:txBody>
      </p:sp>
      <p:sp>
        <p:nvSpPr>
          <p:cNvPr id="43015" name="Rectangle 7"/>
          <p:cNvSpPr>
            <a:spLocks noGrp="1" noChangeArrowheads="1"/>
          </p:cNvSpPr>
          <p:nvPr>
            <p:ph type="ftr" sz="quarter" idx="3"/>
          </p:nvPr>
        </p:nvSpPr>
        <p:spPr bwMode="auto">
          <a:xfrm>
            <a:off x="3124200" y="6248400"/>
            <a:ext cx="2895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ctr">
              <a:spcBef>
                <a:spcPct val="0"/>
              </a:spcBef>
              <a:buClrTx/>
              <a:buFontTx/>
              <a:buNone/>
              <a:defRPr sz="1200"/>
            </a:lvl1pPr>
          </a:lstStyle>
          <a:p>
            <a:pPr>
              <a:defRPr/>
            </a:pPr>
            <a:endParaRPr lang="en-GB"/>
          </a:p>
        </p:txBody>
      </p:sp>
      <p:sp>
        <p:nvSpPr>
          <p:cNvPr id="43016" name="Rectangle 8"/>
          <p:cNvSpPr>
            <a:spLocks noGrp="1" noChangeArrowheads="1"/>
          </p:cNvSpPr>
          <p:nvPr>
            <p:ph type="sldNum" sz="quarter" idx="4"/>
          </p:nvPr>
        </p:nvSpPr>
        <p:spPr bwMode="auto">
          <a:xfrm>
            <a:off x="6553200" y="6248400"/>
            <a:ext cx="2133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a:spcBef>
                <a:spcPct val="0"/>
              </a:spcBef>
              <a:buClrTx/>
              <a:buFontTx/>
              <a:buNone/>
              <a:defRPr sz="1200"/>
            </a:lvl1pPr>
          </a:lstStyle>
          <a:p>
            <a:fld id="{17C71EE9-BA72-3342-AD7C-7458D51D3716}" type="slidenum">
              <a:rPr lang="en-GB" altLang="x-none"/>
              <a:pPr/>
              <a:t>‹#›</a:t>
            </a:fld>
            <a:endParaRPr lang="en-GB" altLang="x-none"/>
          </a:p>
        </p:txBody>
      </p:sp>
    </p:spTree>
  </p:cSld>
  <p:clrMap bg1="lt1" tx1="dk1" bg2="lt2" tx2="dk2" accent1="accent1" accent2="accent2" accent3="accent3" accent4="accent4" accent5="accent5" accent6="accent6" hlink="hlink" folHlink="folHlink"/>
  <p:sldLayoutIdLst>
    <p:sldLayoutId id="2147483952" r:id="rId1"/>
    <p:sldLayoutId id="2147483962" r:id="rId2"/>
    <p:sldLayoutId id="2147483959" r:id="rId3"/>
    <p:sldLayoutId id="2147483961" r:id="rId4"/>
    <p:sldLayoutId id="2147483953" r:id="rId5"/>
  </p:sldLayoutIdLst>
  <p:txStyles>
    <p:titleStyle>
      <a:lvl1pPr algn="l" rtl="0" eaLnBrk="1" fontAlgn="base" hangingPunct="1">
        <a:spcBef>
          <a:spcPct val="0"/>
        </a:spcBef>
        <a:spcAft>
          <a:spcPct val="0"/>
        </a:spcAft>
        <a:defRPr sz="2800" b="1" i="0">
          <a:solidFill>
            <a:srgbClr val="00628C"/>
          </a:solidFill>
          <a:latin typeface="Myriad Pro Semibold" charset="0"/>
          <a:ea typeface="Myriad Pro Semibold" charset="0"/>
          <a:cs typeface="Myriad Pro Semibold" charset="0"/>
        </a:defRPr>
      </a:lvl1pPr>
      <a:lvl2pPr algn="l" rtl="0" eaLnBrk="1" fontAlgn="base" hangingPunct="1">
        <a:spcBef>
          <a:spcPct val="0"/>
        </a:spcBef>
        <a:spcAft>
          <a:spcPct val="0"/>
        </a:spcAft>
        <a:defRPr sz="3600" b="1">
          <a:solidFill>
            <a:srgbClr val="00628C"/>
          </a:solidFill>
          <a:latin typeface="Arial" charset="0"/>
        </a:defRPr>
      </a:lvl2pPr>
      <a:lvl3pPr algn="l" rtl="0" eaLnBrk="1" fontAlgn="base" hangingPunct="1">
        <a:spcBef>
          <a:spcPct val="0"/>
        </a:spcBef>
        <a:spcAft>
          <a:spcPct val="0"/>
        </a:spcAft>
        <a:defRPr sz="3600" b="1">
          <a:solidFill>
            <a:srgbClr val="00628C"/>
          </a:solidFill>
          <a:latin typeface="Arial" charset="0"/>
        </a:defRPr>
      </a:lvl3pPr>
      <a:lvl4pPr algn="l" rtl="0" eaLnBrk="1" fontAlgn="base" hangingPunct="1">
        <a:spcBef>
          <a:spcPct val="0"/>
        </a:spcBef>
        <a:spcAft>
          <a:spcPct val="0"/>
        </a:spcAft>
        <a:defRPr sz="3600" b="1">
          <a:solidFill>
            <a:srgbClr val="00628C"/>
          </a:solidFill>
          <a:latin typeface="Arial" charset="0"/>
        </a:defRPr>
      </a:lvl4pPr>
      <a:lvl5pPr algn="l" rtl="0" eaLnBrk="1" fontAlgn="base" hangingPunct="1">
        <a:spcBef>
          <a:spcPct val="0"/>
        </a:spcBef>
        <a:spcAft>
          <a:spcPct val="0"/>
        </a:spcAft>
        <a:defRPr sz="3600" b="1">
          <a:solidFill>
            <a:srgbClr val="00628C"/>
          </a:solidFill>
          <a:latin typeface="Arial" charset="0"/>
        </a:defRPr>
      </a:lvl5pPr>
      <a:lvl6pPr marL="457200" algn="l" rtl="0" eaLnBrk="1" fontAlgn="base" hangingPunct="1">
        <a:spcBef>
          <a:spcPct val="0"/>
        </a:spcBef>
        <a:spcAft>
          <a:spcPct val="0"/>
        </a:spcAft>
        <a:defRPr sz="3600" b="1">
          <a:solidFill>
            <a:srgbClr val="00628C"/>
          </a:solidFill>
          <a:latin typeface="Arial" charset="0"/>
        </a:defRPr>
      </a:lvl6pPr>
      <a:lvl7pPr marL="914400" algn="l" rtl="0" eaLnBrk="1" fontAlgn="base" hangingPunct="1">
        <a:spcBef>
          <a:spcPct val="0"/>
        </a:spcBef>
        <a:spcAft>
          <a:spcPct val="0"/>
        </a:spcAft>
        <a:defRPr sz="3600" b="1">
          <a:solidFill>
            <a:srgbClr val="00628C"/>
          </a:solidFill>
          <a:latin typeface="Arial" charset="0"/>
        </a:defRPr>
      </a:lvl7pPr>
      <a:lvl8pPr marL="1371600" algn="l" rtl="0" eaLnBrk="1" fontAlgn="base" hangingPunct="1">
        <a:spcBef>
          <a:spcPct val="0"/>
        </a:spcBef>
        <a:spcAft>
          <a:spcPct val="0"/>
        </a:spcAft>
        <a:defRPr sz="3600" b="1">
          <a:solidFill>
            <a:srgbClr val="00628C"/>
          </a:solidFill>
          <a:latin typeface="Arial" charset="0"/>
        </a:defRPr>
      </a:lvl8pPr>
      <a:lvl9pPr marL="1828800" algn="l" rtl="0" eaLnBrk="1" fontAlgn="base" hangingPunct="1">
        <a:spcBef>
          <a:spcPct val="0"/>
        </a:spcBef>
        <a:spcAft>
          <a:spcPct val="0"/>
        </a:spcAft>
        <a:defRPr sz="3600" b="1">
          <a:solidFill>
            <a:srgbClr val="00628C"/>
          </a:solidFill>
          <a:latin typeface="Arial" charset="0"/>
        </a:defRPr>
      </a:lvl9pPr>
    </p:titleStyle>
    <p:bodyStyle>
      <a:lvl1pPr marL="342900" indent="-342900" algn="l" rtl="0" eaLnBrk="1" fontAlgn="base" hangingPunct="1">
        <a:spcBef>
          <a:spcPct val="20000"/>
        </a:spcBef>
        <a:spcAft>
          <a:spcPct val="0"/>
        </a:spcAft>
        <a:buClr>
          <a:schemeClr val="tx2"/>
        </a:buClr>
        <a:buFont typeface="Arial" charset="0"/>
        <a:defRPr sz="2800">
          <a:solidFill>
            <a:schemeClr val="tx1"/>
          </a:solidFill>
          <a:latin typeface="Myriad Pro" charset="0"/>
          <a:ea typeface="Myriad Pro" charset="0"/>
          <a:cs typeface="Myriad Pro" charset="0"/>
        </a:defRPr>
      </a:lvl1pPr>
      <a:lvl2pPr marL="742950" indent="-285750" algn="l" rtl="0" eaLnBrk="1" fontAlgn="base" hangingPunct="1">
        <a:spcBef>
          <a:spcPct val="20000"/>
        </a:spcBef>
        <a:spcAft>
          <a:spcPct val="0"/>
        </a:spcAft>
        <a:buClr>
          <a:srgbClr val="82CBDD"/>
        </a:buClr>
        <a:buFont typeface="Arial" charset="0"/>
        <a:buChar char="●"/>
        <a:defRPr sz="2400">
          <a:solidFill>
            <a:schemeClr val="tx1"/>
          </a:solidFill>
          <a:latin typeface="Myriad Pro" charset="0"/>
          <a:ea typeface="Myriad Pro" charset="0"/>
          <a:cs typeface="Myriad Pro" charset="0"/>
        </a:defRPr>
      </a:lvl2pPr>
      <a:lvl3pPr marL="1143000" indent="-228600" algn="l" rtl="0" eaLnBrk="1" fontAlgn="base" hangingPunct="1">
        <a:spcBef>
          <a:spcPct val="20000"/>
        </a:spcBef>
        <a:spcAft>
          <a:spcPct val="0"/>
        </a:spcAft>
        <a:buClr>
          <a:srgbClr val="00628C"/>
        </a:buClr>
        <a:buFont typeface="Arial" charset="0"/>
        <a:buChar char="–"/>
        <a:defRPr sz="2000">
          <a:solidFill>
            <a:schemeClr val="tx1"/>
          </a:solidFill>
          <a:latin typeface="Myriad Pro" charset="0"/>
          <a:ea typeface="Myriad Pro" charset="0"/>
          <a:cs typeface="Myriad Pro" charset="0"/>
        </a:defRPr>
      </a:lvl3pPr>
      <a:lvl4pPr marL="1600200" indent="-228600" algn="l" rtl="0" eaLnBrk="1" fontAlgn="base" hangingPunct="1">
        <a:spcBef>
          <a:spcPct val="20000"/>
        </a:spcBef>
        <a:spcAft>
          <a:spcPct val="0"/>
        </a:spcAft>
        <a:buClr>
          <a:schemeClr val="accent2"/>
        </a:buClr>
        <a:buFont typeface="Arial" charset="0"/>
        <a:buChar char="●"/>
        <a:defRPr sz="1900">
          <a:solidFill>
            <a:schemeClr val="tx1"/>
          </a:solidFill>
          <a:latin typeface="+mn-lt"/>
        </a:defRPr>
      </a:lvl4pPr>
      <a:lvl5pPr marL="20574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5pPr>
      <a:lvl6pPr marL="25146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6pPr>
      <a:lvl7pPr marL="29718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7pPr>
      <a:lvl8pPr marL="34290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8pPr>
      <a:lvl9pPr marL="38862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23.png"/></Relationships>
</file>

<file path=ppt/slides/_rels/slide1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image" Target="../media/image26.png"/><Relationship Id="rId5" Type="http://schemas.openxmlformats.org/officeDocument/2006/relationships/image" Target="../media/image15.png"/><Relationship Id="rId4" Type="http://schemas.openxmlformats.org/officeDocument/2006/relationships/image" Target="../media/image25.png"/></Relationships>
</file>

<file path=ppt/slides/_rels/slide12.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image" Target="../media/image29.png"/><Relationship Id="rId5" Type="http://schemas.openxmlformats.org/officeDocument/2006/relationships/image" Target="../media/image26.png"/><Relationship Id="rId4" Type="http://schemas.openxmlformats.org/officeDocument/2006/relationships/image" Target="../media/image28.png"/></Relationships>
</file>

<file path=ppt/slides/_rels/slide13.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0.xml"/><Relationship Id="rId1" Type="http://schemas.openxmlformats.org/officeDocument/2006/relationships/slideLayout" Target="../slideLayouts/slideLayout3.xml"/><Relationship Id="rId6" Type="http://schemas.openxmlformats.org/officeDocument/2006/relationships/image" Target="../media/image28.png"/><Relationship Id="rId5" Type="http://schemas.openxmlformats.org/officeDocument/2006/relationships/image" Target="../media/image29.png"/><Relationship Id="rId4" Type="http://schemas.openxmlformats.org/officeDocument/2006/relationships/image" Target="../media/image26.png"/></Relationships>
</file>

<file path=ppt/slides/_rels/slide14.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11.xml"/><Relationship Id="rId1" Type="http://schemas.openxmlformats.org/officeDocument/2006/relationships/slideLayout" Target="../slideLayouts/slideLayout3.xml"/><Relationship Id="rId6" Type="http://schemas.openxmlformats.org/officeDocument/2006/relationships/image" Target="../media/image29.png"/><Relationship Id="rId5" Type="http://schemas.openxmlformats.org/officeDocument/2006/relationships/image" Target="../media/image28.png"/><Relationship Id="rId4" Type="http://schemas.openxmlformats.org/officeDocument/2006/relationships/image" Target="../media/image26.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3.xml"/><Relationship Id="rId5" Type="http://schemas.openxmlformats.org/officeDocument/2006/relationships/image" Target="../media/image15.png"/><Relationship Id="rId4" Type="http://schemas.openxmlformats.org/officeDocument/2006/relationships/image" Target="../media/image14.png"/></Relationships>
</file>

<file path=ppt/slides/_rels/slide9.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6"/>
          <p:cNvSpPr>
            <a:spLocks noGrp="1" noChangeArrowheads="1"/>
          </p:cNvSpPr>
          <p:nvPr>
            <p:ph type="ctrTitle"/>
          </p:nvPr>
        </p:nvSpPr>
        <p:spPr/>
        <p:txBody>
          <a:bodyPr/>
          <a:lstStyle/>
          <a:p>
            <a:r>
              <a:rPr lang="en-GB" dirty="0"/>
              <a:t>1.21 Algorithms: column subtraction</a:t>
            </a:r>
            <a:endParaRPr lang="en-US" altLang="en-US" dirty="0"/>
          </a:p>
        </p:txBody>
      </p:sp>
      <p:sp>
        <p:nvSpPr>
          <p:cNvPr id="12291" name="Rectangle 47"/>
          <p:cNvSpPr>
            <a:spLocks noGrp="1" noChangeArrowheads="1"/>
          </p:cNvSpPr>
          <p:nvPr>
            <p:ph type="subTitle" idx="1"/>
          </p:nvPr>
        </p:nvSpPr>
        <p:spPr/>
        <p:txBody>
          <a:bodyPr/>
          <a:lstStyle/>
          <a:p>
            <a:r>
              <a:rPr lang="en-US" altLang="en-US" dirty="0"/>
              <a:t>Representations | Year 3</a:t>
            </a:r>
          </a:p>
        </p:txBody>
      </p:sp>
      <p:sp>
        <p:nvSpPr>
          <p:cNvPr id="8" name="Text Placeholder 7"/>
          <p:cNvSpPr>
            <a:spLocks noGrp="1"/>
          </p:cNvSpPr>
          <p:nvPr>
            <p:ph type="body" sz="quarter" idx="11"/>
          </p:nvPr>
        </p:nvSpPr>
        <p:spPr/>
        <p:txBody>
          <a:bodyPr/>
          <a:lstStyle/>
          <a:p>
            <a:r>
              <a:rPr lang="en-GB" dirty="0"/>
              <a:t>Number, Addition and Subtraction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 name="Picture 59">
            <a:extLst>
              <a:ext uri="{FF2B5EF4-FFF2-40B4-BE49-F238E27FC236}">
                <a16:creationId xmlns:a16="http://schemas.microsoft.com/office/drawing/2014/main" id="{FAB2923B-3600-4E53-BC40-17A4807E3B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8721" y="1851776"/>
            <a:ext cx="5692609" cy="1920187"/>
          </a:xfrm>
          <a:prstGeom prst="rect">
            <a:avLst/>
          </a:prstGeom>
        </p:spPr>
      </p:pic>
      <p:sp>
        <p:nvSpPr>
          <p:cNvPr id="2" name="Text Placeholder 1"/>
          <p:cNvSpPr>
            <a:spLocks noGrp="1"/>
          </p:cNvSpPr>
          <p:nvPr>
            <p:ph type="body" sz="quarter" idx="11"/>
          </p:nvPr>
        </p:nvSpPr>
        <p:spPr/>
        <p:txBody>
          <a:bodyPr/>
          <a:lstStyle/>
          <a:p>
            <a:r>
              <a:rPr lang="en-GB" dirty="0"/>
              <a:t>1.21 Algorithms: column subtraction – step 2:3</a:t>
            </a:r>
          </a:p>
        </p:txBody>
      </p:sp>
      <p:pic>
        <p:nvPicPr>
          <p:cNvPr id="32" name="Picture 2" descr="C:\Users\Liam\Documents\Design\NCETM\04 Images for B1 PPTs\Final PNG files\ncetm_mm_sp1_se20_aw006.png"/>
          <p:cNvPicPr>
            <a:picLocks noChangeAspect="1" noChangeArrowheads="1"/>
          </p:cNvPicPr>
          <p:nvPr/>
        </p:nvPicPr>
        <p:blipFill>
          <a:blip r:embed="rId4" cstate="print"/>
          <a:srcRect l="28229" t="36770" r="59022" b="44845"/>
          <a:stretch>
            <a:fillRect/>
          </a:stretch>
        </p:blipFill>
        <p:spPr bwMode="auto">
          <a:xfrm>
            <a:off x="3261000" y="4653136"/>
            <a:ext cx="1008112" cy="936104"/>
          </a:xfrm>
          <a:prstGeom prst="rect">
            <a:avLst/>
          </a:prstGeom>
          <a:noFill/>
        </p:spPr>
      </p:pic>
      <p:sp>
        <p:nvSpPr>
          <p:cNvPr id="38" name="Rectangle 37"/>
          <p:cNvSpPr/>
          <p:nvPr/>
        </p:nvSpPr>
        <p:spPr bwMode="auto">
          <a:xfrm>
            <a:off x="7236296" y="764704"/>
            <a:ext cx="432048" cy="1800200"/>
          </a:xfrm>
          <a:prstGeom prst="rect">
            <a:avLst/>
          </a:prstGeom>
          <a:solidFill>
            <a:schemeClr val="bg1"/>
          </a:solidFill>
          <a:ln>
            <a:noFill/>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49" name="TextBox 48"/>
          <p:cNvSpPr txBox="1"/>
          <p:nvPr/>
        </p:nvSpPr>
        <p:spPr bwMode="auto">
          <a:xfrm>
            <a:off x="2792760" y="4191471"/>
            <a:ext cx="540990"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marL="457200" indent="-457200" algn="ctr">
              <a:buClr>
                <a:srgbClr val="82CBDD"/>
              </a:buClr>
              <a:buNone/>
            </a:pPr>
            <a:r>
              <a:rPr lang="en-GB" sz="2400" dirty="0">
                <a:latin typeface="Myriad Pro Semibold" charset="0"/>
                <a:ea typeface="Myriad Pro Semibold" charset="0"/>
                <a:cs typeface="Myriad Pro Semibold" charset="0"/>
              </a:rPr>
              <a:t>94</a:t>
            </a:r>
          </a:p>
        </p:txBody>
      </p:sp>
      <p:graphicFrame>
        <p:nvGraphicFramePr>
          <p:cNvPr id="41" name="Table 40">
            <a:extLst>
              <a:ext uri="{FF2B5EF4-FFF2-40B4-BE49-F238E27FC236}">
                <a16:creationId xmlns:a16="http://schemas.microsoft.com/office/drawing/2014/main" id="{2DF5D6CB-FCC9-480D-9A61-E7FFA1B685EE}"/>
              </a:ext>
            </a:extLst>
          </p:cNvPr>
          <p:cNvGraphicFramePr>
            <a:graphicFrameLocks noGrp="1"/>
          </p:cNvGraphicFramePr>
          <p:nvPr>
            <p:extLst>
              <p:ext uri="{D42A27DB-BD31-4B8C-83A1-F6EECF244321}">
                <p14:modId xmlns:p14="http://schemas.microsoft.com/office/powerpoint/2010/main" val="2940295799"/>
              </p:ext>
            </p:extLst>
          </p:nvPr>
        </p:nvGraphicFramePr>
        <p:xfrm>
          <a:off x="6889660" y="2465103"/>
          <a:ext cx="1287190" cy="1927795"/>
        </p:xfrm>
        <a:graphic>
          <a:graphicData uri="http://schemas.openxmlformats.org/drawingml/2006/table">
            <a:tbl>
              <a:tblPr firstRow="1" bandRow="1">
                <a:tableStyleId>{5C22544A-7EE6-4342-B048-85BDC9FD1C3A}</a:tableStyleId>
              </a:tblPr>
              <a:tblGrid>
                <a:gridCol w="643595">
                  <a:extLst>
                    <a:ext uri="{9D8B030D-6E8A-4147-A177-3AD203B41FA5}">
                      <a16:colId xmlns:a16="http://schemas.microsoft.com/office/drawing/2014/main" val="3923614691"/>
                    </a:ext>
                  </a:extLst>
                </a:gridCol>
                <a:gridCol w="643595">
                  <a:extLst>
                    <a:ext uri="{9D8B030D-6E8A-4147-A177-3AD203B41FA5}">
                      <a16:colId xmlns:a16="http://schemas.microsoft.com/office/drawing/2014/main" val="3268573237"/>
                    </a:ext>
                  </a:extLst>
                </a:gridCol>
              </a:tblGrid>
              <a:tr h="346873">
                <a:tc>
                  <a:txBody>
                    <a:bodyPr/>
                    <a:lstStyle/>
                    <a:p>
                      <a:pPr algn="ctr"/>
                      <a:r>
                        <a:rPr lang="en-GB" sz="1600" b="0" dirty="0">
                          <a:solidFill>
                            <a:schemeClr val="tx1">
                              <a:lumMod val="50000"/>
                              <a:lumOff val="50000"/>
                            </a:schemeClr>
                          </a:solidFill>
                          <a:latin typeface="Myriad Pro Semibold"/>
                        </a:rPr>
                        <a:t>10s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600" b="0" dirty="0">
                          <a:solidFill>
                            <a:schemeClr val="tx1">
                              <a:lumMod val="50000"/>
                              <a:lumOff val="50000"/>
                            </a:schemeClr>
                          </a:solidFill>
                          <a:latin typeface="Myriad Pro Semibold"/>
                        </a:rPr>
                        <a:t>1s</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8482024"/>
                  </a:ext>
                </a:extLst>
              </a:tr>
              <a:tr h="526974">
                <a:tc>
                  <a:txBody>
                    <a:bodyPr/>
                    <a:lstStyle/>
                    <a:p>
                      <a:pPr algn="ctr"/>
                      <a:r>
                        <a:rPr lang="en-GB" sz="2400" dirty="0">
                          <a:latin typeface="Myriad Pro Semibold"/>
                        </a:rPr>
                        <a:t>9</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2400" dirty="0">
                          <a:latin typeface="Myriad Pro Semibold"/>
                        </a:rPr>
                        <a:t>4</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95118995"/>
                  </a:ext>
                </a:extLst>
              </a:tr>
              <a:tr h="526974">
                <a:tc>
                  <a:txBody>
                    <a:bodyPr/>
                    <a:lstStyle/>
                    <a:p>
                      <a:pPr algn="ctr"/>
                      <a:endParaRPr lang="en-GB" sz="2400" dirty="0">
                        <a:latin typeface="Myriad Pro Semibold"/>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2400" dirty="0">
                          <a:latin typeface="Myriad Pro Semibold"/>
                        </a:rPr>
                        <a:t>6</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12675705"/>
                  </a:ext>
                </a:extLst>
              </a:tr>
              <a:tr h="526974">
                <a:tc>
                  <a:txBody>
                    <a:bodyPr/>
                    <a:lstStyle/>
                    <a:p>
                      <a:pPr algn="ctr"/>
                      <a:endParaRPr lang="en-GB" sz="2400" dirty="0">
                        <a:solidFill>
                          <a:srgbClr val="FF0000"/>
                        </a:solidFill>
                        <a:latin typeface="Myriad Pro Semibold"/>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2400" dirty="0">
                        <a:solidFill>
                          <a:srgbClr val="FF0000"/>
                        </a:solidFill>
                        <a:latin typeface="Myriad Pro Semibold"/>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39700122"/>
                  </a:ext>
                </a:extLst>
              </a:tr>
            </a:tbl>
          </a:graphicData>
        </a:graphic>
      </p:graphicFrame>
      <p:sp>
        <p:nvSpPr>
          <p:cNvPr id="42" name="TextBox 41">
            <a:extLst>
              <a:ext uri="{FF2B5EF4-FFF2-40B4-BE49-F238E27FC236}">
                <a16:creationId xmlns:a16="http://schemas.microsoft.com/office/drawing/2014/main" id="{DA0886A0-4CFE-4694-B2B6-D5E1957D9DEE}"/>
              </a:ext>
            </a:extLst>
          </p:cNvPr>
          <p:cNvSpPr txBox="1"/>
          <p:nvPr/>
        </p:nvSpPr>
        <p:spPr bwMode="auto">
          <a:xfrm>
            <a:off x="7003067" y="3864387"/>
            <a:ext cx="4197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a:ea typeface="Myriad Pro Semibold" charset="0"/>
                <a:cs typeface="Myriad Pro Semibold" charset="0"/>
              </a:rPr>
              <a:t>8</a:t>
            </a:r>
          </a:p>
        </p:txBody>
      </p:sp>
      <p:sp>
        <p:nvSpPr>
          <p:cNvPr id="44" name="TextBox 43">
            <a:extLst>
              <a:ext uri="{FF2B5EF4-FFF2-40B4-BE49-F238E27FC236}">
                <a16:creationId xmlns:a16="http://schemas.microsoft.com/office/drawing/2014/main" id="{E2F43883-9474-46CF-97C8-0E5EB480C9E3}"/>
              </a:ext>
            </a:extLst>
          </p:cNvPr>
          <p:cNvSpPr txBox="1"/>
          <p:nvPr/>
        </p:nvSpPr>
        <p:spPr bwMode="auto">
          <a:xfrm>
            <a:off x="7644519" y="3864387"/>
            <a:ext cx="4197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a:ea typeface="Myriad Pro Semibold" charset="0"/>
                <a:cs typeface="Myriad Pro Semibold" charset="0"/>
              </a:rPr>
              <a:t>8</a:t>
            </a:r>
          </a:p>
        </p:txBody>
      </p:sp>
      <p:sp>
        <p:nvSpPr>
          <p:cNvPr id="46" name="TextBox 45">
            <a:extLst>
              <a:ext uri="{FF2B5EF4-FFF2-40B4-BE49-F238E27FC236}">
                <a16:creationId xmlns:a16="http://schemas.microsoft.com/office/drawing/2014/main" id="{77F076DA-4A88-4267-91A3-FB454EF9ABED}"/>
              </a:ext>
            </a:extLst>
          </p:cNvPr>
          <p:cNvSpPr txBox="1"/>
          <p:nvPr/>
        </p:nvSpPr>
        <p:spPr bwMode="auto">
          <a:xfrm>
            <a:off x="6469958" y="3372725"/>
            <a:ext cx="4197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Arial" panose="020B0604020202020204" pitchFamily="34" charset="0"/>
                <a:ea typeface="Myriad Pro Semibold" charset="0"/>
                <a:cs typeface="Arial" panose="020B0604020202020204" pitchFamily="34" charset="0"/>
              </a:rPr>
              <a:t>−</a:t>
            </a:r>
            <a:endParaRPr lang="en-GB" sz="2400" dirty="0">
              <a:latin typeface="Myriad Pro Semibold"/>
              <a:ea typeface="Myriad Pro Semibold" charset="0"/>
              <a:cs typeface="Myriad Pro Semibold" charset="0"/>
            </a:endParaRPr>
          </a:p>
        </p:txBody>
      </p:sp>
      <p:sp>
        <p:nvSpPr>
          <p:cNvPr id="47" name="TextBox 46">
            <a:extLst>
              <a:ext uri="{FF2B5EF4-FFF2-40B4-BE49-F238E27FC236}">
                <a16:creationId xmlns:a16="http://schemas.microsoft.com/office/drawing/2014/main" id="{3448E10E-33DD-47CA-AB15-FCB77909A4C0}"/>
              </a:ext>
            </a:extLst>
          </p:cNvPr>
          <p:cNvSpPr txBox="1"/>
          <p:nvPr/>
        </p:nvSpPr>
        <p:spPr bwMode="auto">
          <a:xfrm>
            <a:off x="7179328" y="2752233"/>
            <a:ext cx="4197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FF1812"/>
                </a:solidFill>
                <a:latin typeface="Myriad Pro Semibold"/>
                <a:ea typeface="Myriad Pro Semibold" charset="0"/>
                <a:cs typeface="Myriad Pro Semibold" charset="0"/>
              </a:rPr>
              <a:t>8</a:t>
            </a:r>
          </a:p>
        </p:txBody>
      </p:sp>
      <p:sp>
        <p:nvSpPr>
          <p:cNvPr id="50" name="TextBox 49">
            <a:extLst>
              <a:ext uri="{FF2B5EF4-FFF2-40B4-BE49-F238E27FC236}">
                <a16:creationId xmlns:a16="http://schemas.microsoft.com/office/drawing/2014/main" id="{97DDE451-C54A-496D-97B8-BF8992AD67F5}"/>
              </a:ext>
            </a:extLst>
          </p:cNvPr>
          <p:cNvSpPr txBox="1"/>
          <p:nvPr/>
        </p:nvSpPr>
        <p:spPr bwMode="auto">
          <a:xfrm>
            <a:off x="7475346" y="2810061"/>
            <a:ext cx="41970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1800" dirty="0">
                <a:solidFill>
                  <a:srgbClr val="FF1812"/>
                </a:solidFill>
                <a:latin typeface="Myriad Pro Semibold"/>
                <a:ea typeface="Myriad Pro Semibold" charset="0"/>
                <a:cs typeface="Myriad Pro Semibold" charset="0"/>
              </a:rPr>
              <a:t>1</a:t>
            </a:r>
          </a:p>
        </p:txBody>
      </p:sp>
      <p:cxnSp>
        <p:nvCxnSpPr>
          <p:cNvPr id="51" name="Straight Connector 50">
            <a:extLst>
              <a:ext uri="{FF2B5EF4-FFF2-40B4-BE49-F238E27FC236}">
                <a16:creationId xmlns:a16="http://schemas.microsoft.com/office/drawing/2014/main" id="{5B5628F1-9C2D-4624-86C9-EABC967E5F15}"/>
              </a:ext>
            </a:extLst>
          </p:cNvPr>
          <p:cNvCxnSpPr>
            <a:cxnSpLocks/>
          </p:cNvCxnSpPr>
          <p:nvPr/>
        </p:nvCxnSpPr>
        <p:spPr bwMode="auto">
          <a:xfrm rot="8100000">
            <a:off x="7203233" y="2875290"/>
            <a:ext cx="0" cy="360000"/>
          </a:xfrm>
          <a:prstGeom prst="line">
            <a:avLst/>
          </a:prstGeom>
          <a:noFill/>
          <a:ln w="28575" cap="flat" cmpd="sng" algn="ctr">
            <a:solidFill>
              <a:srgbClr val="FF1812"/>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 name="Group 2">
            <a:extLst>
              <a:ext uri="{FF2B5EF4-FFF2-40B4-BE49-F238E27FC236}">
                <a16:creationId xmlns:a16="http://schemas.microsoft.com/office/drawing/2014/main" id="{7AF5C5F0-5460-4489-9A19-3737DF99E8E3}"/>
              </a:ext>
            </a:extLst>
          </p:cNvPr>
          <p:cNvGrpSpPr/>
          <p:nvPr/>
        </p:nvGrpSpPr>
        <p:grpSpPr>
          <a:xfrm>
            <a:off x="702645" y="2061760"/>
            <a:ext cx="1016908" cy="1437986"/>
            <a:chOff x="702645" y="2061760"/>
            <a:chExt cx="1016908" cy="1437986"/>
          </a:xfrm>
        </p:grpSpPr>
        <p:pic>
          <p:nvPicPr>
            <p:cNvPr id="63" name="Picture 62">
              <a:extLst>
                <a:ext uri="{FF2B5EF4-FFF2-40B4-BE49-F238E27FC236}">
                  <a16:creationId xmlns:a16="http://schemas.microsoft.com/office/drawing/2014/main" id="{C875652A-8518-458C-9361-17745561F99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02645" y="2061760"/>
              <a:ext cx="152094" cy="1437986"/>
            </a:xfrm>
            <a:prstGeom prst="rect">
              <a:avLst/>
            </a:prstGeom>
          </p:spPr>
        </p:pic>
        <p:pic>
          <p:nvPicPr>
            <p:cNvPr id="52" name="Picture 51">
              <a:extLst>
                <a:ext uri="{FF2B5EF4-FFF2-40B4-BE49-F238E27FC236}">
                  <a16:creationId xmlns:a16="http://schemas.microsoft.com/office/drawing/2014/main" id="{84F1B0FF-62C7-417F-BD85-D220A69DFCF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18849" y="2061760"/>
              <a:ext cx="152094" cy="1437986"/>
            </a:xfrm>
            <a:prstGeom prst="rect">
              <a:avLst/>
            </a:prstGeom>
          </p:spPr>
        </p:pic>
        <p:pic>
          <p:nvPicPr>
            <p:cNvPr id="53" name="Picture 52">
              <a:extLst>
                <a:ext uri="{FF2B5EF4-FFF2-40B4-BE49-F238E27FC236}">
                  <a16:creationId xmlns:a16="http://schemas.microsoft.com/office/drawing/2014/main" id="{7587BB28-5C85-4195-B3B1-1885A1E63B8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35052" y="2061760"/>
              <a:ext cx="152094" cy="1437986"/>
            </a:xfrm>
            <a:prstGeom prst="rect">
              <a:avLst/>
            </a:prstGeom>
          </p:spPr>
        </p:pic>
        <p:pic>
          <p:nvPicPr>
            <p:cNvPr id="54" name="Picture 53">
              <a:extLst>
                <a:ext uri="{FF2B5EF4-FFF2-40B4-BE49-F238E27FC236}">
                  <a16:creationId xmlns:a16="http://schemas.microsoft.com/office/drawing/2014/main" id="{C99F7E84-C0E1-4029-85DA-B47E81844A9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51256" y="2061760"/>
              <a:ext cx="152094" cy="1437986"/>
            </a:xfrm>
            <a:prstGeom prst="rect">
              <a:avLst/>
            </a:prstGeom>
          </p:spPr>
        </p:pic>
        <p:pic>
          <p:nvPicPr>
            <p:cNvPr id="55" name="Picture 54">
              <a:extLst>
                <a:ext uri="{FF2B5EF4-FFF2-40B4-BE49-F238E27FC236}">
                  <a16:creationId xmlns:a16="http://schemas.microsoft.com/office/drawing/2014/main" id="{9DA94C0B-8653-4C34-8851-BFC7FE67678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67459" y="2061760"/>
              <a:ext cx="152094" cy="1437986"/>
            </a:xfrm>
            <a:prstGeom prst="rect">
              <a:avLst/>
            </a:prstGeom>
          </p:spPr>
        </p:pic>
      </p:grpSp>
      <p:grpSp>
        <p:nvGrpSpPr>
          <p:cNvPr id="5" name="Group 4">
            <a:extLst>
              <a:ext uri="{FF2B5EF4-FFF2-40B4-BE49-F238E27FC236}">
                <a16:creationId xmlns:a16="http://schemas.microsoft.com/office/drawing/2014/main" id="{CBE2C9AE-A748-4B3D-A0D5-69121FF57914}"/>
              </a:ext>
            </a:extLst>
          </p:cNvPr>
          <p:cNvGrpSpPr/>
          <p:nvPr/>
        </p:nvGrpSpPr>
        <p:grpSpPr>
          <a:xfrm>
            <a:off x="2004706" y="2061760"/>
            <a:ext cx="584501" cy="1437986"/>
            <a:chOff x="2004706" y="2061760"/>
            <a:chExt cx="584501" cy="1437986"/>
          </a:xfrm>
        </p:grpSpPr>
        <p:pic>
          <p:nvPicPr>
            <p:cNvPr id="58" name="Picture 57">
              <a:extLst>
                <a:ext uri="{FF2B5EF4-FFF2-40B4-BE49-F238E27FC236}">
                  <a16:creationId xmlns:a16="http://schemas.microsoft.com/office/drawing/2014/main" id="{BAC870FD-D500-4F38-B24F-AD05F773C24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004706" y="2061760"/>
              <a:ext cx="152094" cy="1437986"/>
            </a:xfrm>
            <a:prstGeom prst="rect">
              <a:avLst/>
            </a:prstGeom>
          </p:spPr>
        </p:pic>
        <p:pic>
          <p:nvPicPr>
            <p:cNvPr id="81" name="Picture 80">
              <a:extLst>
                <a:ext uri="{FF2B5EF4-FFF2-40B4-BE49-F238E27FC236}">
                  <a16:creationId xmlns:a16="http://schemas.microsoft.com/office/drawing/2014/main" id="{A853AF95-0BAD-4283-827F-808ECD95F97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20910" y="2061760"/>
              <a:ext cx="152094" cy="1437986"/>
            </a:xfrm>
            <a:prstGeom prst="rect">
              <a:avLst/>
            </a:prstGeom>
          </p:spPr>
        </p:pic>
        <p:pic>
          <p:nvPicPr>
            <p:cNvPr id="82" name="Picture 81">
              <a:extLst>
                <a:ext uri="{FF2B5EF4-FFF2-40B4-BE49-F238E27FC236}">
                  <a16:creationId xmlns:a16="http://schemas.microsoft.com/office/drawing/2014/main" id="{4FAB686E-AD26-4282-8348-FB1FE28FE20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437113" y="2061760"/>
              <a:ext cx="152094" cy="1437986"/>
            </a:xfrm>
            <a:prstGeom prst="rect">
              <a:avLst/>
            </a:prstGeom>
          </p:spPr>
        </p:pic>
      </p:grpSp>
      <p:pic>
        <p:nvPicPr>
          <p:cNvPr id="83" name="Picture 82">
            <a:extLst>
              <a:ext uri="{FF2B5EF4-FFF2-40B4-BE49-F238E27FC236}">
                <a16:creationId xmlns:a16="http://schemas.microsoft.com/office/drawing/2014/main" id="{91E2E6AC-E5B4-42F5-A0FC-134E95DACF7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653317" y="2061760"/>
            <a:ext cx="152094" cy="1437986"/>
          </a:xfrm>
          <a:prstGeom prst="rect">
            <a:avLst/>
          </a:prstGeom>
        </p:spPr>
      </p:pic>
      <p:grpSp>
        <p:nvGrpSpPr>
          <p:cNvPr id="6" name="Group 5">
            <a:extLst>
              <a:ext uri="{FF2B5EF4-FFF2-40B4-BE49-F238E27FC236}">
                <a16:creationId xmlns:a16="http://schemas.microsoft.com/office/drawing/2014/main" id="{983C7AFF-3451-4D23-8637-76EAF6579AD6}"/>
              </a:ext>
            </a:extLst>
          </p:cNvPr>
          <p:cNvGrpSpPr/>
          <p:nvPr/>
        </p:nvGrpSpPr>
        <p:grpSpPr>
          <a:xfrm>
            <a:off x="4252509" y="2055880"/>
            <a:ext cx="151797" cy="1018047"/>
            <a:chOff x="4693834" y="2061760"/>
            <a:chExt cx="151797" cy="1018047"/>
          </a:xfrm>
        </p:grpSpPr>
        <p:pic>
          <p:nvPicPr>
            <p:cNvPr id="64" name="Picture 63">
              <a:extLst>
                <a:ext uri="{FF2B5EF4-FFF2-40B4-BE49-F238E27FC236}">
                  <a16:creationId xmlns:a16="http://schemas.microsoft.com/office/drawing/2014/main" id="{590F01E4-3446-412E-AB30-DBCF95CE840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93834" y="2061760"/>
              <a:ext cx="151797" cy="151797"/>
            </a:xfrm>
            <a:prstGeom prst="rect">
              <a:avLst/>
            </a:prstGeom>
          </p:spPr>
        </p:pic>
        <p:pic>
          <p:nvPicPr>
            <p:cNvPr id="85" name="Picture 84">
              <a:extLst>
                <a:ext uri="{FF2B5EF4-FFF2-40B4-BE49-F238E27FC236}">
                  <a16:creationId xmlns:a16="http://schemas.microsoft.com/office/drawing/2014/main" id="{DE93C942-DBA5-4224-A26C-06E446039C3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93834" y="2278323"/>
              <a:ext cx="151797" cy="151797"/>
            </a:xfrm>
            <a:prstGeom prst="rect">
              <a:avLst/>
            </a:prstGeom>
          </p:spPr>
        </p:pic>
        <p:pic>
          <p:nvPicPr>
            <p:cNvPr id="86" name="Picture 85">
              <a:extLst>
                <a:ext uri="{FF2B5EF4-FFF2-40B4-BE49-F238E27FC236}">
                  <a16:creationId xmlns:a16="http://schemas.microsoft.com/office/drawing/2014/main" id="{15B9BC9B-A7F1-4179-BC5F-58E740D6754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93834" y="2494885"/>
              <a:ext cx="151797" cy="151797"/>
            </a:xfrm>
            <a:prstGeom prst="rect">
              <a:avLst/>
            </a:prstGeom>
          </p:spPr>
        </p:pic>
        <p:pic>
          <p:nvPicPr>
            <p:cNvPr id="87" name="Picture 86">
              <a:extLst>
                <a:ext uri="{FF2B5EF4-FFF2-40B4-BE49-F238E27FC236}">
                  <a16:creationId xmlns:a16="http://schemas.microsoft.com/office/drawing/2014/main" id="{CEACB95F-5255-4C63-8A70-C0F1857506C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93834" y="2711448"/>
              <a:ext cx="151797" cy="151797"/>
            </a:xfrm>
            <a:prstGeom prst="rect">
              <a:avLst/>
            </a:prstGeom>
          </p:spPr>
        </p:pic>
        <p:pic>
          <p:nvPicPr>
            <p:cNvPr id="88" name="Picture 87">
              <a:extLst>
                <a:ext uri="{FF2B5EF4-FFF2-40B4-BE49-F238E27FC236}">
                  <a16:creationId xmlns:a16="http://schemas.microsoft.com/office/drawing/2014/main" id="{1B64CC30-D851-42E6-9717-49563006FFC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93834" y="2928010"/>
              <a:ext cx="151797" cy="151797"/>
            </a:xfrm>
            <a:prstGeom prst="rect">
              <a:avLst/>
            </a:prstGeom>
          </p:spPr>
        </p:pic>
      </p:grpSp>
      <p:grpSp>
        <p:nvGrpSpPr>
          <p:cNvPr id="89" name="Group 88">
            <a:extLst>
              <a:ext uri="{FF2B5EF4-FFF2-40B4-BE49-F238E27FC236}">
                <a16:creationId xmlns:a16="http://schemas.microsoft.com/office/drawing/2014/main" id="{FEB27AC7-5D67-40FB-8DF2-730C26857CAF}"/>
              </a:ext>
            </a:extLst>
          </p:cNvPr>
          <p:cNvGrpSpPr/>
          <p:nvPr/>
        </p:nvGrpSpPr>
        <p:grpSpPr>
          <a:xfrm>
            <a:off x="4476417" y="2055880"/>
            <a:ext cx="151797" cy="1018047"/>
            <a:chOff x="4693834" y="2061760"/>
            <a:chExt cx="151797" cy="1018047"/>
          </a:xfrm>
        </p:grpSpPr>
        <p:pic>
          <p:nvPicPr>
            <p:cNvPr id="90" name="Picture 89">
              <a:extLst>
                <a:ext uri="{FF2B5EF4-FFF2-40B4-BE49-F238E27FC236}">
                  <a16:creationId xmlns:a16="http://schemas.microsoft.com/office/drawing/2014/main" id="{E6B85B74-C0E0-457B-9A6F-85304F0AD7D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93834" y="2061760"/>
              <a:ext cx="151797" cy="151797"/>
            </a:xfrm>
            <a:prstGeom prst="rect">
              <a:avLst/>
            </a:prstGeom>
          </p:spPr>
        </p:pic>
        <p:pic>
          <p:nvPicPr>
            <p:cNvPr id="91" name="Picture 90">
              <a:extLst>
                <a:ext uri="{FF2B5EF4-FFF2-40B4-BE49-F238E27FC236}">
                  <a16:creationId xmlns:a16="http://schemas.microsoft.com/office/drawing/2014/main" id="{8ABA6A25-4C46-44A0-B970-B61113DABBF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93834" y="2278323"/>
              <a:ext cx="151797" cy="151797"/>
            </a:xfrm>
            <a:prstGeom prst="rect">
              <a:avLst/>
            </a:prstGeom>
          </p:spPr>
        </p:pic>
        <p:pic>
          <p:nvPicPr>
            <p:cNvPr id="92" name="Picture 91">
              <a:extLst>
                <a:ext uri="{FF2B5EF4-FFF2-40B4-BE49-F238E27FC236}">
                  <a16:creationId xmlns:a16="http://schemas.microsoft.com/office/drawing/2014/main" id="{92FEDB4F-0B36-4CBA-8126-353CD7FAC10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93834" y="2494885"/>
              <a:ext cx="151797" cy="151797"/>
            </a:xfrm>
            <a:prstGeom prst="rect">
              <a:avLst/>
            </a:prstGeom>
          </p:spPr>
        </p:pic>
        <p:pic>
          <p:nvPicPr>
            <p:cNvPr id="93" name="Picture 92">
              <a:extLst>
                <a:ext uri="{FF2B5EF4-FFF2-40B4-BE49-F238E27FC236}">
                  <a16:creationId xmlns:a16="http://schemas.microsoft.com/office/drawing/2014/main" id="{61753239-AD18-4FAC-857D-446DC96E699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93834" y="2711448"/>
              <a:ext cx="151797" cy="151797"/>
            </a:xfrm>
            <a:prstGeom prst="rect">
              <a:avLst/>
            </a:prstGeom>
          </p:spPr>
        </p:pic>
        <p:pic>
          <p:nvPicPr>
            <p:cNvPr id="94" name="Picture 93">
              <a:extLst>
                <a:ext uri="{FF2B5EF4-FFF2-40B4-BE49-F238E27FC236}">
                  <a16:creationId xmlns:a16="http://schemas.microsoft.com/office/drawing/2014/main" id="{9D13BF54-296D-4281-AA3A-980296EE1C2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93834" y="2928010"/>
              <a:ext cx="151797" cy="151797"/>
            </a:xfrm>
            <a:prstGeom prst="rect">
              <a:avLst/>
            </a:prstGeom>
          </p:spPr>
        </p:pic>
      </p:grpSp>
      <p:grpSp>
        <p:nvGrpSpPr>
          <p:cNvPr id="7" name="Group 6">
            <a:extLst>
              <a:ext uri="{FF2B5EF4-FFF2-40B4-BE49-F238E27FC236}">
                <a16:creationId xmlns:a16="http://schemas.microsoft.com/office/drawing/2014/main" id="{063468DF-56F7-4448-87DD-0B54FCFDCF7E}"/>
              </a:ext>
            </a:extLst>
          </p:cNvPr>
          <p:cNvGrpSpPr/>
          <p:nvPr/>
        </p:nvGrpSpPr>
        <p:grpSpPr>
          <a:xfrm>
            <a:off x="4700324" y="2055880"/>
            <a:ext cx="151797" cy="584922"/>
            <a:chOff x="4700324" y="2061760"/>
            <a:chExt cx="151797" cy="584922"/>
          </a:xfrm>
        </p:grpSpPr>
        <p:pic>
          <p:nvPicPr>
            <p:cNvPr id="96" name="Picture 95">
              <a:extLst>
                <a:ext uri="{FF2B5EF4-FFF2-40B4-BE49-F238E27FC236}">
                  <a16:creationId xmlns:a16="http://schemas.microsoft.com/office/drawing/2014/main" id="{04BC82A1-15F4-4C73-9E4A-BBCC640008C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700324" y="2061760"/>
              <a:ext cx="151797" cy="151797"/>
            </a:xfrm>
            <a:prstGeom prst="rect">
              <a:avLst/>
            </a:prstGeom>
          </p:spPr>
        </p:pic>
        <p:pic>
          <p:nvPicPr>
            <p:cNvPr id="97" name="Picture 96">
              <a:extLst>
                <a:ext uri="{FF2B5EF4-FFF2-40B4-BE49-F238E27FC236}">
                  <a16:creationId xmlns:a16="http://schemas.microsoft.com/office/drawing/2014/main" id="{9A171384-D372-4133-A6E6-4F10504D983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700324" y="2278323"/>
              <a:ext cx="151797" cy="151797"/>
            </a:xfrm>
            <a:prstGeom prst="rect">
              <a:avLst/>
            </a:prstGeom>
          </p:spPr>
        </p:pic>
        <p:pic>
          <p:nvPicPr>
            <p:cNvPr id="98" name="Picture 97">
              <a:extLst>
                <a:ext uri="{FF2B5EF4-FFF2-40B4-BE49-F238E27FC236}">
                  <a16:creationId xmlns:a16="http://schemas.microsoft.com/office/drawing/2014/main" id="{E91DAD51-8982-4637-A6AE-47EB6B86A0F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700324" y="2494885"/>
              <a:ext cx="151797" cy="151797"/>
            </a:xfrm>
            <a:prstGeom prst="rect">
              <a:avLst/>
            </a:prstGeom>
          </p:spPr>
        </p:pic>
      </p:grpSp>
      <p:pic>
        <p:nvPicPr>
          <p:cNvPr id="99" name="Picture 98">
            <a:extLst>
              <a:ext uri="{FF2B5EF4-FFF2-40B4-BE49-F238E27FC236}">
                <a16:creationId xmlns:a16="http://schemas.microsoft.com/office/drawing/2014/main" id="{F1D660AC-6890-46CC-BB38-64FC1CA8721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700324" y="2705568"/>
            <a:ext cx="151797" cy="151797"/>
          </a:xfrm>
          <a:prstGeom prst="rect">
            <a:avLst/>
          </a:prstGeom>
        </p:spPr>
      </p:pic>
      <p:grpSp>
        <p:nvGrpSpPr>
          <p:cNvPr id="101" name="Group 100">
            <a:extLst>
              <a:ext uri="{FF2B5EF4-FFF2-40B4-BE49-F238E27FC236}">
                <a16:creationId xmlns:a16="http://schemas.microsoft.com/office/drawing/2014/main" id="{783D7764-4ECA-49CC-B6E9-B5A2522894E7}"/>
              </a:ext>
            </a:extLst>
          </p:cNvPr>
          <p:cNvGrpSpPr/>
          <p:nvPr/>
        </p:nvGrpSpPr>
        <p:grpSpPr>
          <a:xfrm>
            <a:off x="2653317" y="2055880"/>
            <a:ext cx="151797" cy="1018047"/>
            <a:chOff x="4693834" y="2061760"/>
            <a:chExt cx="151797" cy="1018047"/>
          </a:xfrm>
        </p:grpSpPr>
        <p:pic>
          <p:nvPicPr>
            <p:cNvPr id="102" name="Picture 101">
              <a:extLst>
                <a:ext uri="{FF2B5EF4-FFF2-40B4-BE49-F238E27FC236}">
                  <a16:creationId xmlns:a16="http://schemas.microsoft.com/office/drawing/2014/main" id="{61864C82-EEEE-4BC9-A521-24C1647E324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93834" y="2061760"/>
              <a:ext cx="151797" cy="151797"/>
            </a:xfrm>
            <a:prstGeom prst="rect">
              <a:avLst/>
            </a:prstGeom>
          </p:spPr>
        </p:pic>
        <p:pic>
          <p:nvPicPr>
            <p:cNvPr id="103" name="Picture 102">
              <a:extLst>
                <a:ext uri="{FF2B5EF4-FFF2-40B4-BE49-F238E27FC236}">
                  <a16:creationId xmlns:a16="http://schemas.microsoft.com/office/drawing/2014/main" id="{AF513054-2000-42C0-8C34-260EA5FF726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93834" y="2278323"/>
              <a:ext cx="151797" cy="151797"/>
            </a:xfrm>
            <a:prstGeom prst="rect">
              <a:avLst/>
            </a:prstGeom>
          </p:spPr>
        </p:pic>
        <p:pic>
          <p:nvPicPr>
            <p:cNvPr id="104" name="Picture 103">
              <a:extLst>
                <a:ext uri="{FF2B5EF4-FFF2-40B4-BE49-F238E27FC236}">
                  <a16:creationId xmlns:a16="http://schemas.microsoft.com/office/drawing/2014/main" id="{0594FBB2-000D-4BE5-840A-B20AF12F6E8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93834" y="2494885"/>
              <a:ext cx="151797" cy="151797"/>
            </a:xfrm>
            <a:prstGeom prst="rect">
              <a:avLst/>
            </a:prstGeom>
          </p:spPr>
        </p:pic>
        <p:pic>
          <p:nvPicPr>
            <p:cNvPr id="105" name="Picture 104">
              <a:extLst>
                <a:ext uri="{FF2B5EF4-FFF2-40B4-BE49-F238E27FC236}">
                  <a16:creationId xmlns:a16="http://schemas.microsoft.com/office/drawing/2014/main" id="{5E2C92CB-F0BE-41F7-9F50-182264F740B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93834" y="2711448"/>
              <a:ext cx="151797" cy="151797"/>
            </a:xfrm>
            <a:prstGeom prst="rect">
              <a:avLst/>
            </a:prstGeom>
          </p:spPr>
        </p:pic>
        <p:pic>
          <p:nvPicPr>
            <p:cNvPr id="106" name="Picture 105">
              <a:extLst>
                <a:ext uri="{FF2B5EF4-FFF2-40B4-BE49-F238E27FC236}">
                  <a16:creationId xmlns:a16="http://schemas.microsoft.com/office/drawing/2014/main" id="{32DE2D28-AFD0-4362-BBA6-3CBFE89B8B4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93834" y="2928010"/>
              <a:ext cx="151797" cy="151797"/>
            </a:xfrm>
            <a:prstGeom prst="rect">
              <a:avLst/>
            </a:prstGeom>
          </p:spPr>
        </p:pic>
      </p:grpSp>
      <p:grpSp>
        <p:nvGrpSpPr>
          <p:cNvPr id="107" name="Group 106">
            <a:extLst>
              <a:ext uri="{FF2B5EF4-FFF2-40B4-BE49-F238E27FC236}">
                <a16:creationId xmlns:a16="http://schemas.microsoft.com/office/drawing/2014/main" id="{DAF97F89-4A58-427C-8DAB-7451D48222DB}"/>
              </a:ext>
            </a:extLst>
          </p:cNvPr>
          <p:cNvGrpSpPr/>
          <p:nvPr/>
        </p:nvGrpSpPr>
        <p:grpSpPr>
          <a:xfrm>
            <a:off x="2877225" y="2055880"/>
            <a:ext cx="151797" cy="1018047"/>
            <a:chOff x="4693834" y="2061760"/>
            <a:chExt cx="151797" cy="1018047"/>
          </a:xfrm>
        </p:grpSpPr>
        <p:pic>
          <p:nvPicPr>
            <p:cNvPr id="108" name="Picture 107">
              <a:extLst>
                <a:ext uri="{FF2B5EF4-FFF2-40B4-BE49-F238E27FC236}">
                  <a16:creationId xmlns:a16="http://schemas.microsoft.com/office/drawing/2014/main" id="{F5C2CBCE-0084-4F64-B382-AE0ACDA3DB4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93834" y="2061760"/>
              <a:ext cx="151797" cy="151797"/>
            </a:xfrm>
            <a:prstGeom prst="rect">
              <a:avLst/>
            </a:prstGeom>
          </p:spPr>
        </p:pic>
        <p:pic>
          <p:nvPicPr>
            <p:cNvPr id="109" name="Picture 108">
              <a:extLst>
                <a:ext uri="{FF2B5EF4-FFF2-40B4-BE49-F238E27FC236}">
                  <a16:creationId xmlns:a16="http://schemas.microsoft.com/office/drawing/2014/main" id="{88584AC3-1C79-48FB-BC1F-B847F8146FE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93834" y="2278323"/>
              <a:ext cx="151797" cy="151797"/>
            </a:xfrm>
            <a:prstGeom prst="rect">
              <a:avLst/>
            </a:prstGeom>
          </p:spPr>
        </p:pic>
        <p:pic>
          <p:nvPicPr>
            <p:cNvPr id="110" name="Picture 109">
              <a:extLst>
                <a:ext uri="{FF2B5EF4-FFF2-40B4-BE49-F238E27FC236}">
                  <a16:creationId xmlns:a16="http://schemas.microsoft.com/office/drawing/2014/main" id="{EE35F41F-8E04-47B5-B681-6E6A1CAB4A1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93834" y="2494885"/>
              <a:ext cx="151797" cy="151797"/>
            </a:xfrm>
            <a:prstGeom prst="rect">
              <a:avLst/>
            </a:prstGeom>
          </p:spPr>
        </p:pic>
        <p:pic>
          <p:nvPicPr>
            <p:cNvPr id="111" name="Picture 110">
              <a:extLst>
                <a:ext uri="{FF2B5EF4-FFF2-40B4-BE49-F238E27FC236}">
                  <a16:creationId xmlns:a16="http://schemas.microsoft.com/office/drawing/2014/main" id="{72BEDC7B-6476-48A3-B0EF-E1A107D1E52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93834" y="2711448"/>
              <a:ext cx="151797" cy="151797"/>
            </a:xfrm>
            <a:prstGeom prst="rect">
              <a:avLst/>
            </a:prstGeom>
          </p:spPr>
        </p:pic>
        <p:pic>
          <p:nvPicPr>
            <p:cNvPr id="112" name="Picture 111">
              <a:extLst>
                <a:ext uri="{FF2B5EF4-FFF2-40B4-BE49-F238E27FC236}">
                  <a16:creationId xmlns:a16="http://schemas.microsoft.com/office/drawing/2014/main" id="{6107D26F-E6B6-4F68-A241-FB9FEA23334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93834" y="2928010"/>
              <a:ext cx="151797" cy="151797"/>
            </a:xfrm>
            <a:prstGeom prst="rect">
              <a:avLst/>
            </a:prstGeom>
          </p:spPr>
        </p:pic>
      </p:grpSp>
      <p:grpSp>
        <p:nvGrpSpPr>
          <p:cNvPr id="10" name="Group 9">
            <a:extLst>
              <a:ext uri="{FF2B5EF4-FFF2-40B4-BE49-F238E27FC236}">
                <a16:creationId xmlns:a16="http://schemas.microsoft.com/office/drawing/2014/main" id="{3DE9C132-9673-42D2-AC27-1B69165B1D88}"/>
              </a:ext>
            </a:extLst>
          </p:cNvPr>
          <p:cNvGrpSpPr/>
          <p:nvPr/>
        </p:nvGrpSpPr>
        <p:grpSpPr>
          <a:xfrm>
            <a:off x="5399737" y="4039674"/>
            <a:ext cx="375705" cy="1018047"/>
            <a:chOff x="5399737" y="4039674"/>
            <a:chExt cx="375705" cy="1018047"/>
          </a:xfrm>
        </p:grpSpPr>
        <p:grpSp>
          <p:nvGrpSpPr>
            <p:cNvPr id="132" name="Group 131">
              <a:extLst>
                <a:ext uri="{FF2B5EF4-FFF2-40B4-BE49-F238E27FC236}">
                  <a16:creationId xmlns:a16="http://schemas.microsoft.com/office/drawing/2014/main" id="{39858C0D-5E76-42D8-8544-D20BD3F9E598}"/>
                </a:ext>
              </a:extLst>
            </p:cNvPr>
            <p:cNvGrpSpPr/>
            <p:nvPr/>
          </p:nvGrpSpPr>
          <p:grpSpPr>
            <a:xfrm>
              <a:off x="5399737" y="4039674"/>
              <a:ext cx="151797" cy="1018047"/>
              <a:chOff x="4693834" y="2061760"/>
              <a:chExt cx="151797" cy="1018047"/>
            </a:xfrm>
          </p:grpSpPr>
          <p:pic>
            <p:nvPicPr>
              <p:cNvPr id="133" name="Picture 132">
                <a:extLst>
                  <a:ext uri="{FF2B5EF4-FFF2-40B4-BE49-F238E27FC236}">
                    <a16:creationId xmlns:a16="http://schemas.microsoft.com/office/drawing/2014/main" id="{41DD8179-83AF-4E7C-A5AB-FC3C5DC502C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93834" y="2061760"/>
                <a:ext cx="151797" cy="151797"/>
              </a:xfrm>
              <a:prstGeom prst="rect">
                <a:avLst/>
              </a:prstGeom>
            </p:spPr>
          </p:pic>
          <p:pic>
            <p:nvPicPr>
              <p:cNvPr id="134" name="Picture 133">
                <a:extLst>
                  <a:ext uri="{FF2B5EF4-FFF2-40B4-BE49-F238E27FC236}">
                    <a16:creationId xmlns:a16="http://schemas.microsoft.com/office/drawing/2014/main" id="{97F958C9-0DEC-49FF-B7DB-598F28E8225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93834" y="2278323"/>
                <a:ext cx="151797" cy="151797"/>
              </a:xfrm>
              <a:prstGeom prst="rect">
                <a:avLst/>
              </a:prstGeom>
            </p:spPr>
          </p:pic>
          <p:pic>
            <p:nvPicPr>
              <p:cNvPr id="135" name="Picture 134">
                <a:extLst>
                  <a:ext uri="{FF2B5EF4-FFF2-40B4-BE49-F238E27FC236}">
                    <a16:creationId xmlns:a16="http://schemas.microsoft.com/office/drawing/2014/main" id="{23C9654A-E3F0-457F-BFB4-E11943CE79E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93834" y="2494885"/>
                <a:ext cx="151797" cy="151797"/>
              </a:xfrm>
              <a:prstGeom prst="rect">
                <a:avLst/>
              </a:prstGeom>
            </p:spPr>
          </p:pic>
          <p:pic>
            <p:nvPicPr>
              <p:cNvPr id="136" name="Picture 135">
                <a:extLst>
                  <a:ext uri="{FF2B5EF4-FFF2-40B4-BE49-F238E27FC236}">
                    <a16:creationId xmlns:a16="http://schemas.microsoft.com/office/drawing/2014/main" id="{469A49B8-981C-4405-AFDF-EB2A08266C0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93834" y="2711448"/>
                <a:ext cx="151797" cy="151797"/>
              </a:xfrm>
              <a:prstGeom prst="rect">
                <a:avLst/>
              </a:prstGeom>
            </p:spPr>
          </p:pic>
          <p:pic>
            <p:nvPicPr>
              <p:cNvPr id="137" name="Picture 136">
                <a:extLst>
                  <a:ext uri="{FF2B5EF4-FFF2-40B4-BE49-F238E27FC236}">
                    <a16:creationId xmlns:a16="http://schemas.microsoft.com/office/drawing/2014/main" id="{DBC629A5-5467-48F0-99AE-00C8E418A1C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93834" y="2928010"/>
                <a:ext cx="151797" cy="151797"/>
              </a:xfrm>
              <a:prstGeom prst="rect">
                <a:avLst/>
              </a:prstGeom>
            </p:spPr>
          </p:pic>
        </p:grpSp>
        <p:pic>
          <p:nvPicPr>
            <p:cNvPr id="144" name="Picture 143">
              <a:extLst>
                <a:ext uri="{FF2B5EF4-FFF2-40B4-BE49-F238E27FC236}">
                  <a16:creationId xmlns:a16="http://schemas.microsoft.com/office/drawing/2014/main" id="{8B6C4A4C-FED7-4447-9CEE-56C03295018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623645" y="4039674"/>
              <a:ext cx="151797" cy="151797"/>
            </a:xfrm>
            <a:prstGeom prst="rect">
              <a:avLst/>
            </a:prstGeom>
          </p:spPr>
        </p:pic>
      </p:grpSp>
      <p:sp>
        <p:nvSpPr>
          <p:cNvPr id="65" name="TextBox 64">
            <a:extLst>
              <a:ext uri="{FF2B5EF4-FFF2-40B4-BE49-F238E27FC236}">
                <a16:creationId xmlns:a16="http://schemas.microsoft.com/office/drawing/2014/main" id="{8D82256A-EB4C-4DCC-9528-52C87175A36C}"/>
              </a:ext>
            </a:extLst>
          </p:cNvPr>
          <p:cNvSpPr txBox="1"/>
          <p:nvPr/>
        </p:nvSpPr>
        <p:spPr bwMode="auto">
          <a:xfrm>
            <a:off x="3241090" y="4191471"/>
            <a:ext cx="1008112"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marL="457200" indent="-457200">
              <a:buClr>
                <a:srgbClr val="82CBDD"/>
              </a:buClr>
              <a:buNone/>
            </a:pPr>
            <a:r>
              <a:rPr lang="en-GB" sz="2400" dirty="0"/>
              <a:t>−</a:t>
            </a:r>
            <a:r>
              <a:rPr lang="en-GB" sz="2400" dirty="0">
                <a:latin typeface="Myriad Pro Semibold" charset="0"/>
                <a:ea typeface="Myriad Pro Semibold" charset="0"/>
                <a:cs typeface="Myriad Pro Semibold" charset="0"/>
              </a:rPr>
              <a:t> 6  </a:t>
            </a:r>
          </a:p>
        </p:txBody>
      </p:sp>
      <p:sp>
        <p:nvSpPr>
          <p:cNvPr id="66" name="TextBox 65">
            <a:extLst>
              <a:ext uri="{FF2B5EF4-FFF2-40B4-BE49-F238E27FC236}">
                <a16:creationId xmlns:a16="http://schemas.microsoft.com/office/drawing/2014/main" id="{AB0C1E06-B4CC-4C86-8F7A-B479FD763239}"/>
              </a:ext>
            </a:extLst>
          </p:cNvPr>
          <p:cNvSpPr txBox="1"/>
          <p:nvPr/>
        </p:nvSpPr>
        <p:spPr bwMode="auto">
          <a:xfrm>
            <a:off x="3791830" y="4191471"/>
            <a:ext cx="879228"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marL="457200" indent="-457200">
              <a:buClr>
                <a:srgbClr val="82CBDD"/>
              </a:buClr>
              <a:buNone/>
            </a:pPr>
            <a:r>
              <a:rPr lang="en-GB" sz="2400" dirty="0">
                <a:latin typeface="Myriad Pro Semibold" charset="0"/>
                <a:ea typeface="Myriad Pro Semibold" charset="0"/>
                <a:cs typeface="Myriad Pro Semibold" charset="0"/>
              </a:rPr>
              <a:t>= 88</a:t>
            </a:r>
          </a:p>
        </p:txBody>
      </p:sp>
    </p:spTree>
    <p:extLst>
      <p:ext uri="{BB962C8B-B14F-4D97-AF65-F5344CB8AC3E}">
        <p14:creationId xmlns:p14="http://schemas.microsoft.com/office/powerpoint/2010/main" val="2727670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fade">
                                      <p:cBhvr>
                                        <p:cTn id="7" dur="500"/>
                                        <p:tgtEl>
                                          <p:spTgt spid="3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5"/>
                                        </p:tgtEl>
                                        <p:attrNameLst>
                                          <p:attrName>style.visibility</p:attrName>
                                        </p:attrNameLst>
                                      </p:cBhvr>
                                      <p:to>
                                        <p:strVal val="visible"/>
                                      </p:to>
                                    </p:set>
                                    <p:animEffect transition="in" filter="fade">
                                      <p:cBhvr>
                                        <p:cTn id="10" dur="500"/>
                                        <p:tgtEl>
                                          <p:spTgt spid="6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1"/>
                                        </p:tgtEl>
                                        <p:attrNameLst>
                                          <p:attrName>style.visibility</p:attrName>
                                        </p:attrNameLst>
                                      </p:cBhvr>
                                      <p:to>
                                        <p:strVal val="visible"/>
                                      </p:to>
                                    </p:set>
                                    <p:animEffect transition="in" filter="fade">
                                      <p:cBhvr>
                                        <p:cTn id="15" dur="500"/>
                                        <p:tgtEl>
                                          <p:spTgt spid="41"/>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6"/>
                                        </p:tgtEl>
                                        <p:attrNameLst>
                                          <p:attrName>style.visibility</p:attrName>
                                        </p:attrNameLst>
                                      </p:cBhvr>
                                      <p:to>
                                        <p:strVal val="visible"/>
                                      </p:to>
                                    </p:set>
                                    <p:animEffect transition="in" filter="fade">
                                      <p:cBhvr>
                                        <p:cTn id="18" dur="500"/>
                                        <p:tgtEl>
                                          <p:spTgt spid="46"/>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nodeType="clickEffect">
                                  <p:stCondLst>
                                    <p:cond delay="0"/>
                                  </p:stCondLst>
                                  <p:childTnLst>
                                    <p:animEffect transition="out" filter="fade">
                                      <p:cBhvr>
                                        <p:cTn id="22" dur="500"/>
                                        <p:tgtEl>
                                          <p:spTgt spid="83"/>
                                        </p:tgtEl>
                                      </p:cBhvr>
                                    </p:animEffect>
                                    <p:set>
                                      <p:cBhvr>
                                        <p:cTn id="23" dur="1" fill="hold">
                                          <p:stCondLst>
                                            <p:cond delay="499"/>
                                          </p:stCondLst>
                                        </p:cTn>
                                        <p:tgtEl>
                                          <p:spTgt spid="83"/>
                                        </p:tgtEl>
                                        <p:attrNameLst>
                                          <p:attrName>style.visibility</p:attrName>
                                        </p:attrNameLst>
                                      </p:cBhvr>
                                      <p:to>
                                        <p:strVal val="hidden"/>
                                      </p:to>
                                    </p:set>
                                  </p:childTnLst>
                                </p:cTn>
                              </p:par>
                            </p:childTnLst>
                          </p:cTn>
                        </p:par>
                        <p:par>
                          <p:cTn id="24" fill="hold">
                            <p:stCondLst>
                              <p:cond delay="500"/>
                            </p:stCondLst>
                            <p:childTnLst>
                              <p:par>
                                <p:cTn id="25" presetID="10" presetClass="entr" presetSubtype="0" fill="hold" nodeType="afterEffect">
                                  <p:stCondLst>
                                    <p:cond delay="0"/>
                                  </p:stCondLst>
                                  <p:childTnLst>
                                    <p:set>
                                      <p:cBhvr>
                                        <p:cTn id="26" dur="1" fill="hold">
                                          <p:stCondLst>
                                            <p:cond delay="0"/>
                                          </p:stCondLst>
                                        </p:cTn>
                                        <p:tgtEl>
                                          <p:spTgt spid="101"/>
                                        </p:tgtEl>
                                        <p:attrNameLst>
                                          <p:attrName>style.visibility</p:attrName>
                                        </p:attrNameLst>
                                      </p:cBhvr>
                                      <p:to>
                                        <p:strVal val="visible"/>
                                      </p:to>
                                    </p:set>
                                    <p:animEffect transition="in" filter="fade">
                                      <p:cBhvr>
                                        <p:cTn id="27" dur="500"/>
                                        <p:tgtEl>
                                          <p:spTgt spid="101"/>
                                        </p:tgtEl>
                                      </p:cBhvr>
                                    </p:animEffect>
                                  </p:childTnLst>
                                </p:cTn>
                              </p:par>
                              <p:par>
                                <p:cTn id="28" presetID="10" presetClass="entr" presetSubtype="0" fill="hold" nodeType="withEffect">
                                  <p:stCondLst>
                                    <p:cond delay="0"/>
                                  </p:stCondLst>
                                  <p:childTnLst>
                                    <p:set>
                                      <p:cBhvr>
                                        <p:cTn id="29" dur="1" fill="hold">
                                          <p:stCondLst>
                                            <p:cond delay="0"/>
                                          </p:stCondLst>
                                        </p:cTn>
                                        <p:tgtEl>
                                          <p:spTgt spid="107"/>
                                        </p:tgtEl>
                                        <p:attrNameLst>
                                          <p:attrName>style.visibility</p:attrName>
                                        </p:attrNameLst>
                                      </p:cBhvr>
                                      <p:to>
                                        <p:strVal val="visible"/>
                                      </p:to>
                                    </p:set>
                                    <p:animEffect transition="in" filter="fade">
                                      <p:cBhvr>
                                        <p:cTn id="30" dur="500"/>
                                        <p:tgtEl>
                                          <p:spTgt spid="107"/>
                                        </p:tgtEl>
                                      </p:cBhvr>
                                    </p:animEffect>
                                  </p:childTnLst>
                                </p:cTn>
                              </p:par>
                            </p:childTnLst>
                          </p:cTn>
                        </p:par>
                      </p:childTnLst>
                    </p:cTn>
                  </p:par>
                  <p:par>
                    <p:cTn id="31" fill="hold">
                      <p:stCondLst>
                        <p:cond delay="indefinite"/>
                      </p:stCondLst>
                      <p:childTnLst>
                        <p:par>
                          <p:cTn id="32" fill="hold">
                            <p:stCondLst>
                              <p:cond delay="0"/>
                            </p:stCondLst>
                            <p:childTnLst>
                              <p:par>
                                <p:cTn id="33" presetID="63" presetClass="path" presetSubtype="0" accel="50000" fill="hold" nodeType="clickEffect">
                                  <p:stCondLst>
                                    <p:cond delay="0"/>
                                  </p:stCondLst>
                                  <p:childTnLst>
                                    <p:animMotion origin="layout" path="M 2.5E-6 -2.59259E-6 L 0.17482 -2.59259E-6 " pathEditMode="relative" rAng="0" ptsTypes="AA">
                                      <p:cBhvr>
                                        <p:cTn id="34" dur="2000" fill="hold"/>
                                        <p:tgtEl>
                                          <p:spTgt spid="101"/>
                                        </p:tgtEl>
                                        <p:attrNameLst>
                                          <p:attrName>ppt_x</p:attrName>
                                          <p:attrName>ppt_y</p:attrName>
                                        </p:attrNameLst>
                                      </p:cBhvr>
                                      <p:rCtr x="8733" y="0"/>
                                    </p:animMotion>
                                  </p:childTnLst>
                                </p:cTn>
                              </p:par>
                              <p:par>
                                <p:cTn id="35" presetID="63" presetClass="path" presetSubtype="0" accel="50000" fill="hold" nodeType="withEffect">
                                  <p:stCondLst>
                                    <p:cond delay="0"/>
                                  </p:stCondLst>
                                  <p:childTnLst>
                                    <p:animMotion origin="layout" path="M 3.33333E-6 -2.59259E-6 L 0.17465 -2.59259E-6 " pathEditMode="relative" rAng="0" ptsTypes="AA">
                                      <p:cBhvr>
                                        <p:cTn id="36" dur="2000" fill="hold"/>
                                        <p:tgtEl>
                                          <p:spTgt spid="107"/>
                                        </p:tgtEl>
                                        <p:attrNameLst>
                                          <p:attrName>ppt_x</p:attrName>
                                          <p:attrName>ppt_y</p:attrName>
                                        </p:attrNameLst>
                                      </p:cBhvr>
                                      <p:rCtr x="8733" y="0"/>
                                    </p:animMotion>
                                  </p:childTnLst>
                                </p:cTn>
                              </p:par>
                            </p:childTnLst>
                          </p:cTn>
                        </p:par>
                        <p:par>
                          <p:cTn id="37" fill="hold">
                            <p:stCondLst>
                              <p:cond delay="2000"/>
                            </p:stCondLst>
                            <p:childTnLst>
                              <p:par>
                                <p:cTn id="38" presetID="1" presetClass="exit" presetSubtype="0" fill="hold" nodeType="afterEffect">
                                  <p:stCondLst>
                                    <p:cond delay="0"/>
                                  </p:stCondLst>
                                  <p:childTnLst>
                                    <p:set>
                                      <p:cBhvr>
                                        <p:cTn id="39" dur="1" fill="hold">
                                          <p:stCondLst>
                                            <p:cond delay="0"/>
                                          </p:stCondLst>
                                        </p:cTn>
                                        <p:tgtEl>
                                          <p:spTgt spid="101"/>
                                        </p:tgtEl>
                                        <p:attrNameLst>
                                          <p:attrName>style.visibility</p:attrName>
                                        </p:attrNameLst>
                                      </p:cBhvr>
                                      <p:to>
                                        <p:strVal val="hidden"/>
                                      </p:to>
                                    </p:set>
                                  </p:childTnLst>
                                </p:cTn>
                              </p:par>
                              <p:par>
                                <p:cTn id="40" presetID="1" presetClass="exit" presetSubtype="0" fill="hold" nodeType="withEffect">
                                  <p:stCondLst>
                                    <p:cond delay="0"/>
                                  </p:stCondLst>
                                  <p:childTnLst>
                                    <p:set>
                                      <p:cBhvr>
                                        <p:cTn id="41" dur="1" fill="hold">
                                          <p:stCondLst>
                                            <p:cond delay="0"/>
                                          </p:stCondLst>
                                        </p:cTn>
                                        <p:tgtEl>
                                          <p:spTgt spid="107"/>
                                        </p:tgtEl>
                                        <p:attrNameLst>
                                          <p:attrName>style.visibility</p:attrName>
                                        </p:attrNameLst>
                                      </p:cBhvr>
                                      <p:to>
                                        <p:strVal val="hidden"/>
                                      </p:to>
                                    </p:set>
                                  </p:childTnLst>
                                </p:cTn>
                              </p:par>
                            </p:childTnLst>
                          </p:cTn>
                        </p:par>
                        <p:par>
                          <p:cTn id="42" fill="hold">
                            <p:stCondLst>
                              <p:cond delay="2000"/>
                            </p:stCondLst>
                            <p:childTnLst>
                              <p:par>
                                <p:cTn id="43" presetID="1" presetClass="entr" presetSubtype="0" fill="hold" nodeType="afterEffect">
                                  <p:stCondLst>
                                    <p:cond delay="0"/>
                                  </p:stCondLst>
                                  <p:childTnLst>
                                    <p:set>
                                      <p:cBhvr>
                                        <p:cTn id="44" dur="1" fill="hold">
                                          <p:stCondLst>
                                            <p:cond delay="0"/>
                                          </p:stCondLst>
                                        </p:cTn>
                                        <p:tgtEl>
                                          <p:spTgt spid="6"/>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8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nodeType="clickEffect">
                                  <p:stCondLst>
                                    <p:cond delay="0"/>
                                  </p:stCondLst>
                                  <p:childTnLst>
                                    <p:set>
                                      <p:cBhvr>
                                        <p:cTn id="50" dur="1" fill="hold">
                                          <p:stCondLst>
                                            <p:cond delay="0"/>
                                          </p:stCondLst>
                                        </p:cTn>
                                        <p:tgtEl>
                                          <p:spTgt spid="51"/>
                                        </p:tgtEl>
                                        <p:attrNameLst>
                                          <p:attrName>style.visibility</p:attrName>
                                        </p:attrNameLst>
                                      </p:cBhvr>
                                      <p:to>
                                        <p:strVal val="visible"/>
                                      </p:to>
                                    </p:set>
                                    <p:animEffect transition="in" filter="wipe(left)">
                                      <p:cBhvr>
                                        <p:cTn id="51" dur="500"/>
                                        <p:tgtEl>
                                          <p:spTgt spid="51"/>
                                        </p:tgtEl>
                                      </p:cBhvr>
                                    </p:animEffect>
                                  </p:childTnLst>
                                </p:cTn>
                              </p:par>
                            </p:childTnLst>
                          </p:cTn>
                        </p:par>
                        <p:par>
                          <p:cTn id="52" fill="hold">
                            <p:stCondLst>
                              <p:cond delay="500"/>
                            </p:stCondLst>
                            <p:childTnLst>
                              <p:par>
                                <p:cTn id="53" presetID="10" presetClass="entr" presetSubtype="0" fill="hold" grpId="0" nodeType="afterEffect">
                                  <p:stCondLst>
                                    <p:cond delay="0"/>
                                  </p:stCondLst>
                                  <p:childTnLst>
                                    <p:set>
                                      <p:cBhvr>
                                        <p:cTn id="54" dur="1" fill="hold">
                                          <p:stCondLst>
                                            <p:cond delay="0"/>
                                          </p:stCondLst>
                                        </p:cTn>
                                        <p:tgtEl>
                                          <p:spTgt spid="47"/>
                                        </p:tgtEl>
                                        <p:attrNameLst>
                                          <p:attrName>style.visibility</p:attrName>
                                        </p:attrNameLst>
                                      </p:cBhvr>
                                      <p:to>
                                        <p:strVal val="visible"/>
                                      </p:to>
                                    </p:set>
                                    <p:animEffect transition="in" filter="fade">
                                      <p:cBhvr>
                                        <p:cTn id="55" dur="500"/>
                                        <p:tgtEl>
                                          <p:spTgt spid="47"/>
                                        </p:tgtEl>
                                      </p:cBhvr>
                                    </p:animEffect>
                                  </p:childTnLst>
                                </p:cTn>
                              </p:par>
                            </p:childTnLst>
                          </p:cTn>
                        </p:par>
                        <p:par>
                          <p:cTn id="56" fill="hold">
                            <p:stCondLst>
                              <p:cond delay="1000"/>
                            </p:stCondLst>
                            <p:childTnLst>
                              <p:par>
                                <p:cTn id="57" presetID="10" presetClass="entr" presetSubtype="0" fill="hold" grpId="0" nodeType="afterEffect">
                                  <p:stCondLst>
                                    <p:cond delay="0"/>
                                  </p:stCondLst>
                                  <p:childTnLst>
                                    <p:set>
                                      <p:cBhvr>
                                        <p:cTn id="58" dur="1" fill="hold">
                                          <p:stCondLst>
                                            <p:cond delay="0"/>
                                          </p:stCondLst>
                                        </p:cTn>
                                        <p:tgtEl>
                                          <p:spTgt spid="50"/>
                                        </p:tgtEl>
                                        <p:attrNameLst>
                                          <p:attrName>style.visibility</p:attrName>
                                        </p:attrNameLst>
                                      </p:cBhvr>
                                      <p:to>
                                        <p:strVal val="visible"/>
                                      </p:to>
                                    </p:set>
                                    <p:animEffect transition="in" filter="fade">
                                      <p:cBhvr>
                                        <p:cTn id="59" dur="500"/>
                                        <p:tgtEl>
                                          <p:spTgt spid="50"/>
                                        </p:tgtEl>
                                      </p:cBhvr>
                                    </p:animEffect>
                                  </p:childTnLst>
                                </p:cTn>
                              </p:par>
                            </p:childTnLst>
                          </p:cTn>
                        </p:par>
                      </p:childTnLst>
                    </p:cTn>
                  </p:par>
                  <p:par>
                    <p:cTn id="60" fill="hold">
                      <p:stCondLst>
                        <p:cond delay="indefinite"/>
                      </p:stCondLst>
                      <p:childTnLst>
                        <p:par>
                          <p:cTn id="61" fill="hold">
                            <p:stCondLst>
                              <p:cond delay="0"/>
                            </p:stCondLst>
                            <p:childTnLst>
                              <p:par>
                                <p:cTn id="62" presetID="42" presetClass="path" presetSubtype="0" accel="50000" fill="hold" nodeType="clickEffect">
                                  <p:stCondLst>
                                    <p:cond delay="0"/>
                                  </p:stCondLst>
                                  <p:childTnLst>
                                    <p:animMotion origin="layout" path="M -3.88889E-6 -2.59259E-6 L 0.12587 0.2882 " pathEditMode="relative" rAng="0" ptsTypes="AA">
                                      <p:cBhvr>
                                        <p:cTn id="63" dur="2000" fill="hold"/>
                                        <p:tgtEl>
                                          <p:spTgt spid="6"/>
                                        </p:tgtEl>
                                        <p:attrNameLst>
                                          <p:attrName>ppt_x</p:attrName>
                                          <p:attrName>ppt_y</p:attrName>
                                        </p:attrNameLst>
                                      </p:cBhvr>
                                      <p:rCtr x="6285" y="14398"/>
                                    </p:animMotion>
                                  </p:childTnLst>
                                </p:cTn>
                              </p:par>
                              <p:par>
                                <p:cTn id="64" presetID="42" presetClass="path" presetSubtype="0" accel="50000" fill="hold" nodeType="withEffect">
                                  <p:stCondLst>
                                    <p:cond delay="0"/>
                                  </p:stCondLst>
                                  <p:childTnLst>
                                    <p:animMotion origin="layout" path="M -2.22222E-6 4.44444E-6 L 0.1007 0.19351 " pathEditMode="relative" rAng="0" ptsTypes="AA">
                                      <p:cBhvr>
                                        <p:cTn id="65" dur="2000" fill="hold"/>
                                        <p:tgtEl>
                                          <p:spTgt spid="99"/>
                                        </p:tgtEl>
                                        <p:attrNameLst>
                                          <p:attrName>ppt_x</p:attrName>
                                          <p:attrName>ppt_y</p:attrName>
                                        </p:attrNameLst>
                                      </p:cBhvr>
                                      <p:rCtr x="5035" y="9676"/>
                                    </p:animMotion>
                                  </p:childTnLst>
                                </p:cTn>
                              </p:par>
                            </p:childTnLst>
                          </p:cTn>
                        </p:par>
                        <p:par>
                          <p:cTn id="66" fill="hold">
                            <p:stCondLst>
                              <p:cond delay="2000"/>
                            </p:stCondLst>
                            <p:childTnLst>
                              <p:par>
                                <p:cTn id="67" presetID="1" presetClass="exit" presetSubtype="0" fill="hold" nodeType="afterEffect">
                                  <p:stCondLst>
                                    <p:cond delay="0"/>
                                  </p:stCondLst>
                                  <p:childTnLst>
                                    <p:set>
                                      <p:cBhvr>
                                        <p:cTn id="68" dur="1" fill="hold">
                                          <p:stCondLst>
                                            <p:cond delay="0"/>
                                          </p:stCondLst>
                                        </p:cTn>
                                        <p:tgtEl>
                                          <p:spTgt spid="6"/>
                                        </p:tgtEl>
                                        <p:attrNameLst>
                                          <p:attrName>style.visibility</p:attrName>
                                        </p:attrNameLst>
                                      </p:cBhvr>
                                      <p:to>
                                        <p:strVal val="hidden"/>
                                      </p:to>
                                    </p:set>
                                  </p:childTnLst>
                                </p:cTn>
                              </p:par>
                              <p:par>
                                <p:cTn id="69" presetID="1" presetClass="exit" presetSubtype="0" fill="hold" nodeType="withEffect">
                                  <p:stCondLst>
                                    <p:cond delay="0"/>
                                  </p:stCondLst>
                                  <p:childTnLst>
                                    <p:set>
                                      <p:cBhvr>
                                        <p:cTn id="70" dur="1" fill="hold">
                                          <p:stCondLst>
                                            <p:cond delay="0"/>
                                          </p:stCondLst>
                                        </p:cTn>
                                        <p:tgtEl>
                                          <p:spTgt spid="99"/>
                                        </p:tgtEl>
                                        <p:attrNameLst>
                                          <p:attrName>style.visibility</p:attrName>
                                        </p:attrNameLst>
                                      </p:cBhvr>
                                      <p:to>
                                        <p:strVal val="hidden"/>
                                      </p:to>
                                    </p:set>
                                  </p:childTnLst>
                                </p:cTn>
                              </p:par>
                              <p:par>
                                <p:cTn id="71" presetID="1" presetClass="entr" presetSubtype="0" fill="hold" nodeType="withEffect">
                                  <p:stCondLst>
                                    <p:cond delay="0"/>
                                  </p:stCondLst>
                                  <p:childTnLst>
                                    <p:set>
                                      <p:cBhvr>
                                        <p:cTn id="72" dur="1" fill="hold">
                                          <p:stCondLst>
                                            <p:cond delay="0"/>
                                          </p:stCondLst>
                                        </p:cTn>
                                        <p:tgtEl>
                                          <p:spTgt spid="10"/>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44"/>
                                        </p:tgtEl>
                                        <p:attrNameLst>
                                          <p:attrName>style.visibility</p:attrName>
                                        </p:attrNameLst>
                                      </p:cBhvr>
                                      <p:to>
                                        <p:strVal val="visible"/>
                                      </p:to>
                                    </p:set>
                                    <p:animEffect transition="in" filter="fade">
                                      <p:cBhvr>
                                        <p:cTn id="77" dur="500"/>
                                        <p:tgtEl>
                                          <p:spTgt spid="44"/>
                                        </p:tgtEl>
                                      </p:cBhvr>
                                    </p:animEffect>
                                  </p:childTnLst>
                                </p:cTn>
                              </p:par>
                            </p:childTnLst>
                          </p:cTn>
                        </p:par>
                        <p:par>
                          <p:cTn id="78" fill="hold">
                            <p:stCondLst>
                              <p:cond delay="500"/>
                            </p:stCondLst>
                            <p:childTnLst>
                              <p:par>
                                <p:cTn id="79" presetID="10" presetClass="entr" presetSubtype="0" fill="hold" grpId="0" nodeType="afterEffect">
                                  <p:stCondLst>
                                    <p:cond delay="0"/>
                                  </p:stCondLst>
                                  <p:childTnLst>
                                    <p:set>
                                      <p:cBhvr>
                                        <p:cTn id="80" dur="1" fill="hold">
                                          <p:stCondLst>
                                            <p:cond delay="0"/>
                                          </p:stCondLst>
                                        </p:cTn>
                                        <p:tgtEl>
                                          <p:spTgt spid="42"/>
                                        </p:tgtEl>
                                        <p:attrNameLst>
                                          <p:attrName>style.visibility</p:attrName>
                                        </p:attrNameLst>
                                      </p:cBhvr>
                                      <p:to>
                                        <p:strVal val="visible"/>
                                      </p:to>
                                    </p:set>
                                    <p:animEffect transition="in" filter="fade">
                                      <p:cBhvr>
                                        <p:cTn id="81" dur="500"/>
                                        <p:tgtEl>
                                          <p:spTgt spid="42"/>
                                        </p:tgtEl>
                                      </p:cBhvr>
                                    </p:animEffect>
                                  </p:childTnLst>
                                </p:cTn>
                              </p:par>
                            </p:childTnLst>
                          </p:cTn>
                        </p:par>
                      </p:childTnLst>
                    </p:cTn>
                  </p:par>
                  <p:par>
                    <p:cTn id="82" fill="hold">
                      <p:stCondLst>
                        <p:cond delay="indefinite"/>
                      </p:stCondLst>
                      <p:childTnLst>
                        <p:par>
                          <p:cTn id="83" fill="hold">
                            <p:stCondLst>
                              <p:cond delay="0"/>
                            </p:stCondLst>
                            <p:childTnLst>
                              <p:par>
                                <p:cTn id="84" presetID="10" presetClass="entr" presetSubtype="0" fill="hold" grpId="0" nodeType="clickEffect">
                                  <p:stCondLst>
                                    <p:cond delay="0"/>
                                  </p:stCondLst>
                                  <p:childTnLst>
                                    <p:set>
                                      <p:cBhvr>
                                        <p:cTn id="85" dur="1" fill="hold">
                                          <p:stCondLst>
                                            <p:cond delay="0"/>
                                          </p:stCondLst>
                                        </p:cTn>
                                        <p:tgtEl>
                                          <p:spTgt spid="66"/>
                                        </p:tgtEl>
                                        <p:attrNameLst>
                                          <p:attrName>style.visibility</p:attrName>
                                        </p:attrNameLst>
                                      </p:cBhvr>
                                      <p:to>
                                        <p:strVal val="visible"/>
                                      </p:to>
                                    </p:set>
                                    <p:animEffect transition="in" filter="fade">
                                      <p:cBhvr>
                                        <p:cTn id="86" dur="500"/>
                                        <p:tgtEl>
                                          <p:spTgt spid="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44" grpId="0"/>
      <p:bldP spid="46" grpId="0"/>
      <p:bldP spid="47" grpId="0"/>
      <p:bldP spid="50" grpId="0"/>
      <p:bldP spid="65" grpId="0"/>
      <p:bldP spid="6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 name="Picture 66">
            <a:extLst>
              <a:ext uri="{FF2B5EF4-FFF2-40B4-BE49-F238E27FC236}">
                <a16:creationId xmlns:a16="http://schemas.microsoft.com/office/drawing/2014/main" id="{EF6EA00C-FBC5-4555-8A99-A14709BD0D6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60948" y="1364018"/>
            <a:ext cx="5621338" cy="4129963"/>
          </a:xfrm>
          <a:prstGeom prst="rect">
            <a:avLst/>
          </a:prstGeom>
        </p:spPr>
      </p:pic>
      <p:sp>
        <p:nvSpPr>
          <p:cNvPr id="2" name="Text Placeholder 1"/>
          <p:cNvSpPr>
            <a:spLocks noGrp="1"/>
          </p:cNvSpPr>
          <p:nvPr>
            <p:ph type="body" sz="quarter" idx="11"/>
          </p:nvPr>
        </p:nvSpPr>
        <p:spPr/>
        <p:txBody>
          <a:bodyPr/>
          <a:lstStyle/>
          <a:p>
            <a:r>
              <a:rPr lang="en-GB" dirty="0"/>
              <a:t>1.21 Algorithms: column subtraction – step 2:4</a:t>
            </a:r>
          </a:p>
        </p:txBody>
      </p:sp>
      <p:sp>
        <p:nvSpPr>
          <p:cNvPr id="75" name="TextBox 74"/>
          <p:cNvSpPr txBox="1"/>
          <p:nvPr/>
        </p:nvSpPr>
        <p:spPr bwMode="auto">
          <a:xfrm>
            <a:off x="467544" y="5589240"/>
            <a:ext cx="1152128"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marL="457200" indent="-457200">
              <a:buClr>
                <a:srgbClr val="82CBDD"/>
              </a:buClr>
              <a:buNone/>
            </a:pPr>
            <a:r>
              <a:rPr lang="en-GB" sz="2400" dirty="0">
                <a:latin typeface="Myriad Pro Semibold" charset="0"/>
                <a:ea typeface="Myriad Pro Semibold" charset="0"/>
                <a:cs typeface="Myriad Pro Semibold" charset="0"/>
              </a:rPr>
              <a:t>223   =</a:t>
            </a:r>
          </a:p>
        </p:txBody>
      </p:sp>
      <p:sp>
        <p:nvSpPr>
          <p:cNvPr id="76" name="TextBox 75"/>
          <p:cNvSpPr txBox="1"/>
          <p:nvPr/>
        </p:nvSpPr>
        <p:spPr bwMode="auto">
          <a:xfrm>
            <a:off x="1979712" y="5589240"/>
            <a:ext cx="1152128"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marL="457200" indent="-457200" algn="ctr">
              <a:buClr>
                <a:srgbClr val="82CBDD"/>
              </a:buClr>
              <a:buNone/>
            </a:pPr>
            <a:r>
              <a:rPr lang="en-GB" sz="2400" dirty="0">
                <a:latin typeface="Myriad Pro Semibold" charset="0"/>
                <a:ea typeface="Myriad Pro Semibold" charset="0"/>
                <a:cs typeface="Myriad Pro Semibold" charset="0"/>
              </a:rPr>
              <a:t>200</a:t>
            </a:r>
          </a:p>
        </p:txBody>
      </p:sp>
      <p:sp>
        <p:nvSpPr>
          <p:cNvPr id="77" name="TextBox 76"/>
          <p:cNvSpPr txBox="1"/>
          <p:nvPr/>
        </p:nvSpPr>
        <p:spPr bwMode="auto">
          <a:xfrm>
            <a:off x="2987824" y="5589240"/>
            <a:ext cx="1152128"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marL="457200" indent="-457200" algn="ctr">
              <a:buClr>
                <a:srgbClr val="82CBDD"/>
              </a:buClr>
              <a:buNone/>
            </a:pPr>
            <a:r>
              <a:rPr lang="en-GB" sz="2400" dirty="0">
                <a:latin typeface="Myriad Pro Semibold" charset="0"/>
                <a:ea typeface="Myriad Pro Semibold" charset="0"/>
                <a:cs typeface="Myriad Pro Semibold" charset="0"/>
              </a:rPr>
              <a:t>+</a:t>
            </a:r>
          </a:p>
        </p:txBody>
      </p:sp>
      <p:sp>
        <p:nvSpPr>
          <p:cNvPr id="78" name="TextBox 77"/>
          <p:cNvSpPr txBox="1"/>
          <p:nvPr/>
        </p:nvSpPr>
        <p:spPr bwMode="auto">
          <a:xfrm>
            <a:off x="3923928" y="5589240"/>
            <a:ext cx="1152128"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marL="457200" indent="-457200" algn="ctr">
              <a:buClr>
                <a:srgbClr val="82CBDD"/>
              </a:buClr>
              <a:buNone/>
            </a:pPr>
            <a:r>
              <a:rPr lang="en-GB" sz="2400" dirty="0">
                <a:latin typeface="Myriad Pro Semibold" charset="0"/>
                <a:ea typeface="Myriad Pro Semibold" charset="0"/>
                <a:cs typeface="Myriad Pro Semibold" charset="0"/>
              </a:rPr>
              <a:t>20</a:t>
            </a:r>
          </a:p>
        </p:txBody>
      </p:sp>
      <p:sp>
        <p:nvSpPr>
          <p:cNvPr id="79" name="TextBox 78"/>
          <p:cNvSpPr txBox="1"/>
          <p:nvPr/>
        </p:nvSpPr>
        <p:spPr bwMode="auto">
          <a:xfrm>
            <a:off x="4932040" y="5589240"/>
            <a:ext cx="1152128"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marL="457200" indent="-457200" algn="ctr">
              <a:buClr>
                <a:srgbClr val="82CBDD"/>
              </a:buClr>
              <a:buNone/>
            </a:pPr>
            <a:r>
              <a:rPr lang="en-GB" sz="2400" dirty="0">
                <a:latin typeface="Myriad Pro Semibold" charset="0"/>
                <a:ea typeface="Myriad Pro Semibold" charset="0"/>
                <a:cs typeface="Myriad Pro Semibold" charset="0"/>
              </a:rPr>
              <a:t>+</a:t>
            </a:r>
          </a:p>
        </p:txBody>
      </p:sp>
      <p:sp>
        <p:nvSpPr>
          <p:cNvPr id="80" name="TextBox 79"/>
          <p:cNvSpPr txBox="1"/>
          <p:nvPr/>
        </p:nvSpPr>
        <p:spPr bwMode="auto">
          <a:xfrm>
            <a:off x="5940152" y="5589240"/>
            <a:ext cx="1152128"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marL="457200" indent="-457200" algn="ctr">
              <a:buClr>
                <a:srgbClr val="82CBDD"/>
              </a:buClr>
              <a:buNone/>
            </a:pPr>
            <a:r>
              <a:rPr lang="en-GB" sz="2400" dirty="0">
                <a:latin typeface="Myriad Pro Semibold" charset="0"/>
                <a:ea typeface="Myriad Pro Semibold" charset="0"/>
                <a:cs typeface="Myriad Pro Semibold" charset="0"/>
              </a:rPr>
              <a:t>3</a:t>
            </a:r>
          </a:p>
        </p:txBody>
      </p:sp>
      <p:sp>
        <p:nvSpPr>
          <p:cNvPr id="100" name="TextBox 99"/>
          <p:cNvSpPr txBox="1"/>
          <p:nvPr/>
        </p:nvSpPr>
        <p:spPr bwMode="auto">
          <a:xfrm>
            <a:off x="1979712" y="5589240"/>
            <a:ext cx="1152128" cy="461665"/>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marL="457200" indent="-457200" algn="ctr">
              <a:buClr>
                <a:srgbClr val="82CBDD"/>
              </a:buClr>
              <a:buNone/>
            </a:pPr>
            <a:r>
              <a:rPr lang="en-GB" sz="2400" dirty="0">
                <a:latin typeface="Myriad Pro Semibold" charset="0"/>
                <a:ea typeface="Myriad Pro Semibold" charset="0"/>
                <a:cs typeface="Myriad Pro Semibold" charset="0"/>
              </a:rPr>
              <a:t>100</a:t>
            </a:r>
          </a:p>
        </p:txBody>
      </p:sp>
      <p:sp>
        <p:nvSpPr>
          <p:cNvPr id="101" name="TextBox 100"/>
          <p:cNvSpPr txBox="1"/>
          <p:nvPr/>
        </p:nvSpPr>
        <p:spPr bwMode="auto">
          <a:xfrm>
            <a:off x="2987824" y="5589240"/>
            <a:ext cx="1152128" cy="461665"/>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marL="457200" indent="-457200" algn="ctr">
              <a:buClr>
                <a:srgbClr val="82CBDD"/>
              </a:buClr>
              <a:buNone/>
            </a:pPr>
            <a:r>
              <a:rPr lang="en-GB" sz="2400" dirty="0">
                <a:latin typeface="Myriad Pro Semibold" charset="0"/>
                <a:ea typeface="Myriad Pro Semibold" charset="0"/>
                <a:cs typeface="Myriad Pro Semibold" charset="0"/>
              </a:rPr>
              <a:t>+</a:t>
            </a:r>
          </a:p>
        </p:txBody>
      </p:sp>
      <p:sp>
        <p:nvSpPr>
          <p:cNvPr id="102" name="TextBox 101"/>
          <p:cNvSpPr txBox="1"/>
          <p:nvPr/>
        </p:nvSpPr>
        <p:spPr bwMode="auto">
          <a:xfrm>
            <a:off x="3923928" y="5589240"/>
            <a:ext cx="1152128" cy="461665"/>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marL="457200" indent="-457200" algn="ctr">
              <a:buClr>
                <a:srgbClr val="82CBDD"/>
              </a:buClr>
              <a:buNone/>
            </a:pPr>
            <a:r>
              <a:rPr lang="en-GB" sz="2400" dirty="0">
                <a:latin typeface="Myriad Pro Semibold" charset="0"/>
                <a:ea typeface="Myriad Pro Semibold" charset="0"/>
                <a:cs typeface="Myriad Pro Semibold" charset="0"/>
              </a:rPr>
              <a:t>120</a:t>
            </a:r>
          </a:p>
        </p:txBody>
      </p:sp>
      <p:sp>
        <p:nvSpPr>
          <p:cNvPr id="103" name="TextBox 102"/>
          <p:cNvSpPr txBox="1"/>
          <p:nvPr/>
        </p:nvSpPr>
        <p:spPr bwMode="auto">
          <a:xfrm>
            <a:off x="4932040" y="5589240"/>
            <a:ext cx="1152128" cy="461665"/>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marL="457200" indent="-457200" algn="ctr">
              <a:buClr>
                <a:srgbClr val="82CBDD"/>
              </a:buClr>
              <a:buNone/>
            </a:pPr>
            <a:r>
              <a:rPr lang="en-GB" sz="2400" dirty="0">
                <a:latin typeface="Myriad Pro Semibold" charset="0"/>
                <a:ea typeface="Myriad Pro Semibold" charset="0"/>
                <a:cs typeface="Myriad Pro Semibold" charset="0"/>
              </a:rPr>
              <a:t>+</a:t>
            </a:r>
          </a:p>
        </p:txBody>
      </p:sp>
      <p:sp>
        <p:nvSpPr>
          <p:cNvPr id="104" name="TextBox 103"/>
          <p:cNvSpPr txBox="1"/>
          <p:nvPr/>
        </p:nvSpPr>
        <p:spPr bwMode="auto">
          <a:xfrm>
            <a:off x="5940152" y="5589240"/>
            <a:ext cx="1152128" cy="461665"/>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marL="457200" indent="-457200" algn="ctr">
              <a:buClr>
                <a:srgbClr val="82CBDD"/>
              </a:buClr>
              <a:buNone/>
            </a:pPr>
            <a:r>
              <a:rPr lang="en-GB" sz="2400" dirty="0">
                <a:latin typeface="Myriad Pro Semibold" charset="0"/>
                <a:ea typeface="Myriad Pro Semibold" charset="0"/>
                <a:cs typeface="Myriad Pro Semibold" charset="0"/>
              </a:rPr>
              <a:t>3</a:t>
            </a:r>
          </a:p>
        </p:txBody>
      </p:sp>
      <p:sp>
        <p:nvSpPr>
          <p:cNvPr id="105" name="Rectangle 104"/>
          <p:cNvSpPr/>
          <p:nvPr/>
        </p:nvSpPr>
        <p:spPr bwMode="auto">
          <a:xfrm>
            <a:off x="2267744" y="5589240"/>
            <a:ext cx="4680520" cy="432048"/>
          </a:xfrm>
          <a:prstGeom prst="rect">
            <a:avLst/>
          </a:prstGeom>
          <a:solidFill>
            <a:schemeClr val="bg1"/>
          </a:solidFill>
          <a:ln>
            <a:noFill/>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dirty="0">
              <a:ln>
                <a:noFill/>
              </a:ln>
              <a:solidFill>
                <a:schemeClr val="tx1"/>
              </a:solidFill>
              <a:effectLst/>
              <a:latin typeface="Arial" charset="0"/>
            </a:endParaRPr>
          </a:p>
        </p:txBody>
      </p:sp>
      <p:sp>
        <p:nvSpPr>
          <p:cNvPr id="132" name="TextBox 131"/>
          <p:cNvSpPr txBox="1"/>
          <p:nvPr/>
        </p:nvSpPr>
        <p:spPr bwMode="auto">
          <a:xfrm>
            <a:off x="1979712" y="5589240"/>
            <a:ext cx="1152128" cy="461665"/>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marL="457200" indent="-457200" algn="ctr">
              <a:buClr>
                <a:srgbClr val="82CBDD"/>
              </a:buClr>
              <a:buNone/>
            </a:pPr>
            <a:r>
              <a:rPr lang="en-GB" sz="2400" dirty="0">
                <a:latin typeface="Myriad Pro Semibold" charset="0"/>
                <a:ea typeface="Myriad Pro Semibold" charset="0"/>
                <a:cs typeface="Myriad Pro Semibold" charset="0"/>
              </a:rPr>
              <a:t>100</a:t>
            </a:r>
          </a:p>
        </p:txBody>
      </p:sp>
      <p:sp>
        <p:nvSpPr>
          <p:cNvPr id="133" name="TextBox 132"/>
          <p:cNvSpPr txBox="1"/>
          <p:nvPr/>
        </p:nvSpPr>
        <p:spPr bwMode="auto">
          <a:xfrm>
            <a:off x="2987824" y="5589240"/>
            <a:ext cx="1152128" cy="461665"/>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marL="457200" indent="-457200" algn="ctr">
              <a:buClr>
                <a:srgbClr val="82CBDD"/>
              </a:buClr>
              <a:buNone/>
            </a:pPr>
            <a:r>
              <a:rPr lang="en-GB" sz="2400" dirty="0">
                <a:latin typeface="Myriad Pro Semibold" charset="0"/>
                <a:ea typeface="Myriad Pro Semibold" charset="0"/>
                <a:cs typeface="Myriad Pro Semibold" charset="0"/>
              </a:rPr>
              <a:t>+</a:t>
            </a:r>
          </a:p>
        </p:txBody>
      </p:sp>
      <p:sp>
        <p:nvSpPr>
          <p:cNvPr id="134" name="TextBox 133"/>
          <p:cNvSpPr txBox="1"/>
          <p:nvPr/>
        </p:nvSpPr>
        <p:spPr bwMode="auto">
          <a:xfrm>
            <a:off x="3923928" y="5589240"/>
            <a:ext cx="1152128" cy="461665"/>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marL="457200" indent="-457200" algn="ctr">
              <a:buClr>
                <a:srgbClr val="82CBDD"/>
              </a:buClr>
              <a:buNone/>
            </a:pPr>
            <a:r>
              <a:rPr lang="en-GB" sz="2400" dirty="0">
                <a:latin typeface="Myriad Pro Semibold" charset="0"/>
                <a:ea typeface="Myriad Pro Semibold" charset="0"/>
                <a:cs typeface="Myriad Pro Semibold" charset="0"/>
              </a:rPr>
              <a:t>110</a:t>
            </a:r>
          </a:p>
        </p:txBody>
      </p:sp>
      <p:sp>
        <p:nvSpPr>
          <p:cNvPr id="135" name="TextBox 134"/>
          <p:cNvSpPr txBox="1"/>
          <p:nvPr/>
        </p:nvSpPr>
        <p:spPr bwMode="auto">
          <a:xfrm>
            <a:off x="4932040" y="5589240"/>
            <a:ext cx="1152128" cy="461665"/>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marL="457200" indent="-457200" algn="ctr">
              <a:buClr>
                <a:srgbClr val="82CBDD"/>
              </a:buClr>
              <a:buNone/>
            </a:pPr>
            <a:r>
              <a:rPr lang="en-GB" sz="2400" dirty="0">
                <a:latin typeface="Myriad Pro Semibold" charset="0"/>
                <a:ea typeface="Myriad Pro Semibold" charset="0"/>
                <a:cs typeface="Myriad Pro Semibold" charset="0"/>
              </a:rPr>
              <a:t>+</a:t>
            </a:r>
          </a:p>
        </p:txBody>
      </p:sp>
      <p:sp>
        <p:nvSpPr>
          <p:cNvPr id="136" name="TextBox 135"/>
          <p:cNvSpPr txBox="1"/>
          <p:nvPr/>
        </p:nvSpPr>
        <p:spPr bwMode="auto">
          <a:xfrm>
            <a:off x="5940152" y="5602014"/>
            <a:ext cx="1152128" cy="461665"/>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marL="457200" indent="-457200" algn="ctr">
              <a:buClr>
                <a:srgbClr val="82CBDD"/>
              </a:buClr>
              <a:buNone/>
            </a:pPr>
            <a:r>
              <a:rPr lang="en-GB" sz="2400" dirty="0">
                <a:latin typeface="Myriad Pro Semibold" charset="0"/>
                <a:ea typeface="Myriad Pro Semibold" charset="0"/>
                <a:cs typeface="Myriad Pro Semibold" charset="0"/>
              </a:rPr>
              <a:t>13</a:t>
            </a:r>
          </a:p>
        </p:txBody>
      </p:sp>
      <p:pic>
        <p:nvPicPr>
          <p:cNvPr id="11" name="Picture 10">
            <a:extLst>
              <a:ext uri="{FF2B5EF4-FFF2-40B4-BE49-F238E27FC236}">
                <a16:creationId xmlns:a16="http://schemas.microsoft.com/office/drawing/2014/main" id="{E7E23D15-2ED2-405A-86B4-386237A7991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67270" y="4305133"/>
            <a:ext cx="76482" cy="669206"/>
          </a:xfrm>
          <a:prstGeom prst="rect">
            <a:avLst/>
          </a:prstGeom>
        </p:spPr>
      </p:pic>
      <p:pic>
        <p:nvPicPr>
          <p:cNvPr id="64" name="Picture 63">
            <a:extLst>
              <a:ext uri="{FF2B5EF4-FFF2-40B4-BE49-F238E27FC236}">
                <a16:creationId xmlns:a16="http://schemas.microsoft.com/office/drawing/2014/main" id="{1B7C8A11-8F76-49DA-9524-AA7DBBAB7B6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00250" y="4305133"/>
            <a:ext cx="76482" cy="669206"/>
          </a:xfrm>
          <a:prstGeom prst="rect">
            <a:avLst/>
          </a:prstGeom>
        </p:spPr>
      </p:pic>
      <p:grpSp>
        <p:nvGrpSpPr>
          <p:cNvPr id="16" name="Group 15">
            <a:extLst>
              <a:ext uri="{FF2B5EF4-FFF2-40B4-BE49-F238E27FC236}">
                <a16:creationId xmlns:a16="http://schemas.microsoft.com/office/drawing/2014/main" id="{37C80F28-7CE6-4573-8657-6F68BB0EC284}"/>
              </a:ext>
            </a:extLst>
          </p:cNvPr>
          <p:cNvGrpSpPr/>
          <p:nvPr/>
        </p:nvGrpSpPr>
        <p:grpSpPr>
          <a:xfrm>
            <a:off x="2174852" y="4636033"/>
            <a:ext cx="437674" cy="669206"/>
            <a:chOff x="2174852" y="4636033"/>
            <a:chExt cx="437674" cy="669206"/>
          </a:xfrm>
        </p:grpSpPr>
        <p:pic>
          <p:nvPicPr>
            <p:cNvPr id="68" name="Picture 67">
              <a:extLst>
                <a:ext uri="{FF2B5EF4-FFF2-40B4-BE49-F238E27FC236}">
                  <a16:creationId xmlns:a16="http://schemas.microsoft.com/office/drawing/2014/main" id="{291FCB40-278F-45F2-AA0A-EADEEC9F120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74852" y="4636033"/>
              <a:ext cx="76482" cy="669206"/>
            </a:xfrm>
            <a:prstGeom prst="rect">
              <a:avLst/>
            </a:prstGeom>
          </p:spPr>
        </p:pic>
        <p:pic>
          <p:nvPicPr>
            <p:cNvPr id="69" name="Picture 68">
              <a:extLst>
                <a:ext uri="{FF2B5EF4-FFF2-40B4-BE49-F238E27FC236}">
                  <a16:creationId xmlns:a16="http://schemas.microsoft.com/office/drawing/2014/main" id="{C6DE895A-E34C-4568-BC1E-6A20B342FE8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65150" y="4636033"/>
              <a:ext cx="76482" cy="669206"/>
            </a:xfrm>
            <a:prstGeom prst="rect">
              <a:avLst/>
            </a:prstGeom>
          </p:spPr>
        </p:pic>
        <p:pic>
          <p:nvPicPr>
            <p:cNvPr id="70" name="Picture 69">
              <a:extLst>
                <a:ext uri="{FF2B5EF4-FFF2-40B4-BE49-F238E27FC236}">
                  <a16:creationId xmlns:a16="http://schemas.microsoft.com/office/drawing/2014/main" id="{2A93F026-A9BF-4BFB-8082-9186247F3B0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55448" y="4636033"/>
              <a:ext cx="76482" cy="669206"/>
            </a:xfrm>
            <a:prstGeom prst="rect">
              <a:avLst/>
            </a:prstGeom>
          </p:spPr>
        </p:pic>
        <p:pic>
          <p:nvPicPr>
            <p:cNvPr id="71" name="Picture 70">
              <a:extLst>
                <a:ext uri="{FF2B5EF4-FFF2-40B4-BE49-F238E27FC236}">
                  <a16:creationId xmlns:a16="http://schemas.microsoft.com/office/drawing/2014/main" id="{62C88F81-D34E-47EF-A50B-0B8AD6352A5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45746" y="4636033"/>
              <a:ext cx="76482" cy="669206"/>
            </a:xfrm>
            <a:prstGeom prst="rect">
              <a:avLst/>
            </a:prstGeom>
          </p:spPr>
        </p:pic>
        <p:pic>
          <p:nvPicPr>
            <p:cNvPr id="72" name="Picture 71">
              <a:extLst>
                <a:ext uri="{FF2B5EF4-FFF2-40B4-BE49-F238E27FC236}">
                  <a16:creationId xmlns:a16="http://schemas.microsoft.com/office/drawing/2014/main" id="{3D4616B8-4A86-49F6-89D0-76A53F54EAE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36044" y="4636033"/>
              <a:ext cx="76482" cy="669206"/>
            </a:xfrm>
            <a:prstGeom prst="rect">
              <a:avLst/>
            </a:prstGeom>
          </p:spPr>
        </p:pic>
      </p:grpSp>
      <p:grpSp>
        <p:nvGrpSpPr>
          <p:cNvPr id="17" name="Group 16">
            <a:extLst>
              <a:ext uri="{FF2B5EF4-FFF2-40B4-BE49-F238E27FC236}">
                <a16:creationId xmlns:a16="http://schemas.microsoft.com/office/drawing/2014/main" id="{0E081063-DBDF-45DF-A0EC-9215728BEEFC}"/>
              </a:ext>
            </a:extLst>
          </p:cNvPr>
          <p:cNvGrpSpPr/>
          <p:nvPr/>
        </p:nvGrpSpPr>
        <p:grpSpPr>
          <a:xfrm>
            <a:off x="2626342" y="4636033"/>
            <a:ext cx="437678" cy="669206"/>
            <a:chOff x="2626342" y="4636033"/>
            <a:chExt cx="437678" cy="669206"/>
          </a:xfrm>
        </p:grpSpPr>
        <p:pic>
          <p:nvPicPr>
            <p:cNvPr id="73" name="Picture 72">
              <a:extLst>
                <a:ext uri="{FF2B5EF4-FFF2-40B4-BE49-F238E27FC236}">
                  <a16:creationId xmlns:a16="http://schemas.microsoft.com/office/drawing/2014/main" id="{D56FD716-3665-42B6-836B-B4C5E99AE6A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26342" y="4636033"/>
              <a:ext cx="76482" cy="669206"/>
            </a:xfrm>
            <a:prstGeom prst="rect">
              <a:avLst/>
            </a:prstGeom>
          </p:spPr>
        </p:pic>
        <p:pic>
          <p:nvPicPr>
            <p:cNvPr id="74" name="Picture 73">
              <a:extLst>
                <a:ext uri="{FF2B5EF4-FFF2-40B4-BE49-F238E27FC236}">
                  <a16:creationId xmlns:a16="http://schemas.microsoft.com/office/drawing/2014/main" id="{CC551EE7-31ED-4E93-A87C-1E448780403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16640" y="4636033"/>
              <a:ext cx="76482" cy="669206"/>
            </a:xfrm>
            <a:prstGeom prst="rect">
              <a:avLst/>
            </a:prstGeom>
          </p:spPr>
        </p:pic>
        <p:pic>
          <p:nvPicPr>
            <p:cNvPr id="83" name="Picture 82">
              <a:extLst>
                <a:ext uri="{FF2B5EF4-FFF2-40B4-BE49-F238E27FC236}">
                  <a16:creationId xmlns:a16="http://schemas.microsoft.com/office/drawing/2014/main" id="{5F613FC2-60D8-41F7-A8F7-3BBC08FF5DF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06938" y="4636033"/>
              <a:ext cx="76482" cy="669206"/>
            </a:xfrm>
            <a:prstGeom prst="rect">
              <a:avLst/>
            </a:prstGeom>
          </p:spPr>
        </p:pic>
        <p:pic>
          <p:nvPicPr>
            <p:cNvPr id="85" name="Picture 84">
              <a:extLst>
                <a:ext uri="{FF2B5EF4-FFF2-40B4-BE49-F238E27FC236}">
                  <a16:creationId xmlns:a16="http://schemas.microsoft.com/office/drawing/2014/main" id="{2033CD06-F6ED-4000-BA9B-5456B7FCB62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97236" y="4636033"/>
              <a:ext cx="76482" cy="669206"/>
            </a:xfrm>
            <a:prstGeom prst="rect">
              <a:avLst/>
            </a:prstGeom>
          </p:spPr>
        </p:pic>
        <p:pic>
          <p:nvPicPr>
            <p:cNvPr id="95" name="Picture 94">
              <a:extLst>
                <a:ext uri="{FF2B5EF4-FFF2-40B4-BE49-F238E27FC236}">
                  <a16:creationId xmlns:a16="http://schemas.microsoft.com/office/drawing/2014/main" id="{2D044DBA-8883-4A40-B206-44DEB018687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87538" y="4636033"/>
              <a:ext cx="76482" cy="669206"/>
            </a:xfrm>
            <a:prstGeom prst="rect">
              <a:avLst/>
            </a:prstGeom>
          </p:spPr>
        </p:pic>
      </p:grpSp>
      <p:pic>
        <p:nvPicPr>
          <p:cNvPr id="129" name="Picture 128">
            <a:extLst>
              <a:ext uri="{FF2B5EF4-FFF2-40B4-BE49-F238E27FC236}">
                <a16:creationId xmlns:a16="http://schemas.microsoft.com/office/drawing/2014/main" id="{E2D66715-DF7A-4581-968C-92570565480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71067" y="4301430"/>
            <a:ext cx="76482" cy="669206"/>
          </a:xfrm>
          <a:prstGeom prst="rect">
            <a:avLst/>
          </a:prstGeom>
        </p:spPr>
      </p:pic>
      <p:pic>
        <p:nvPicPr>
          <p:cNvPr id="130" name="Picture 129">
            <a:extLst>
              <a:ext uri="{FF2B5EF4-FFF2-40B4-BE49-F238E27FC236}">
                <a16:creationId xmlns:a16="http://schemas.microsoft.com/office/drawing/2014/main" id="{6D789078-0A85-47F5-B76D-B8DFAB76AA2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73132" y="4301430"/>
            <a:ext cx="76482" cy="669206"/>
          </a:xfrm>
          <a:prstGeom prst="rect">
            <a:avLst/>
          </a:prstGeom>
        </p:spPr>
      </p:pic>
      <p:grpSp>
        <p:nvGrpSpPr>
          <p:cNvPr id="157" name="Group 156">
            <a:extLst>
              <a:ext uri="{FF2B5EF4-FFF2-40B4-BE49-F238E27FC236}">
                <a16:creationId xmlns:a16="http://schemas.microsoft.com/office/drawing/2014/main" id="{9A330870-8627-4E91-B756-DC2D0DDA6D08}"/>
              </a:ext>
            </a:extLst>
          </p:cNvPr>
          <p:cNvGrpSpPr/>
          <p:nvPr/>
        </p:nvGrpSpPr>
        <p:grpSpPr>
          <a:xfrm>
            <a:off x="4353163" y="3934421"/>
            <a:ext cx="437674" cy="669206"/>
            <a:chOff x="2174852" y="4636033"/>
            <a:chExt cx="437674" cy="669206"/>
          </a:xfrm>
        </p:grpSpPr>
        <p:pic>
          <p:nvPicPr>
            <p:cNvPr id="158" name="Picture 157">
              <a:extLst>
                <a:ext uri="{FF2B5EF4-FFF2-40B4-BE49-F238E27FC236}">
                  <a16:creationId xmlns:a16="http://schemas.microsoft.com/office/drawing/2014/main" id="{24AAB2E3-73EC-45C9-B22C-5866E7F6EAB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74852" y="4636033"/>
              <a:ext cx="76482" cy="669206"/>
            </a:xfrm>
            <a:prstGeom prst="rect">
              <a:avLst/>
            </a:prstGeom>
          </p:spPr>
        </p:pic>
        <p:pic>
          <p:nvPicPr>
            <p:cNvPr id="159" name="Picture 158">
              <a:extLst>
                <a:ext uri="{FF2B5EF4-FFF2-40B4-BE49-F238E27FC236}">
                  <a16:creationId xmlns:a16="http://schemas.microsoft.com/office/drawing/2014/main" id="{62B7D9CE-2159-4F68-B75D-777A4042240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65150" y="4636033"/>
              <a:ext cx="76482" cy="669206"/>
            </a:xfrm>
            <a:prstGeom prst="rect">
              <a:avLst/>
            </a:prstGeom>
          </p:spPr>
        </p:pic>
        <p:pic>
          <p:nvPicPr>
            <p:cNvPr id="160" name="Picture 159">
              <a:extLst>
                <a:ext uri="{FF2B5EF4-FFF2-40B4-BE49-F238E27FC236}">
                  <a16:creationId xmlns:a16="http://schemas.microsoft.com/office/drawing/2014/main" id="{F98603E6-3C9C-4244-85C8-6B3E31F3CC9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55448" y="4636033"/>
              <a:ext cx="76482" cy="669206"/>
            </a:xfrm>
            <a:prstGeom prst="rect">
              <a:avLst/>
            </a:prstGeom>
          </p:spPr>
        </p:pic>
        <p:pic>
          <p:nvPicPr>
            <p:cNvPr id="161" name="Picture 160">
              <a:extLst>
                <a:ext uri="{FF2B5EF4-FFF2-40B4-BE49-F238E27FC236}">
                  <a16:creationId xmlns:a16="http://schemas.microsoft.com/office/drawing/2014/main" id="{5E376FF3-2140-4CCE-BA67-7FCE7827D33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45746" y="4636033"/>
              <a:ext cx="76482" cy="669206"/>
            </a:xfrm>
            <a:prstGeom prst="rect">
              <a:avLst/>
            </a:prstGeom>
          </p:spPr>
        </p:pic>
        <p:pic>
          <p:nvPicPr>
            <p:cNvPr id="162" name="Picture 161">
              <a:extLst>
                <a:ext uri="{FF2B5EF4-FFF2-40B4-BE49-F238E27FC236}">
                  <a16:creationId xmlns:a16="http://schemas.microsoft.com/office/drawing/2014/main" id="{DFF95108-DEBC-454F-84E6-BF77FAD4525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36044" y="4636033"/>
              <a:ext cx="76482" cy="669206"/>
            </a:xfrm>
            <a:prstGeom prst="rect">
              <a:avLst/>
            </a:prstGeom>
          </p:spPr>
        </p:pic>
      </p:grpSp>
      <p:grpSp>
        <p:nvGrpSpPr>
          <p:cNvPr id="163" name="Group 162">
            <a:extLst>
              <a:ext uri="{FF2B5EF4-FFF2-40B4-BE49-F238E27FC236}">
                <a16:creationId xmlns:a16="http://schemas.microsoft.com/office/drawing/2014/main" id="{86375517-AED1-4BBB-9477-DA85CA2D1A1B}"/>
              </a:ext>
            </a:extLst>
          </p:cNvPr>
          <p:cNvGrpSpPr/>
          <p:nvPr/>
        </p:nvGrpSpPr>
        <p:grpSpPr>
          <a:xfrm>
            <a:off x="4352780" y="4636033"/>
            <a:ext cx="437678" cy="669206"/>
            <a:chOff x="2626342" y="4636033"/>
            <a:chExt cx="437678" cy="669206"/>
          </a:xfrm>
        </p:grpSpPr>
        <p:pic>
          <p:nvPicPr>
            <p:cNvPr id="164" name="Picture 163">
              <a:extLst>
                <a:ext uri="{FF2B5EF4-FFF2-40B4-BE49-F238E27FC236}">
                  <a16:creationId xmlns:a16="http://schemas.microsoft.com/office/drawing/2014/main" id="{119AD09B-0F78-4607-A5AA-1F9F2FEE11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26342" y="4636033"/>
              <a:ext cx="76482" cy="669206"/>
            </a:xfrm>
            <a:prstGeom prst="rect">
              <a:avLst/>
            </a:prstGeom>
          </p:spPr>
        </p:pic>
        <p:pic>
          <p:nvPicPr>
            <p:cNvPr id="165" name="Picture 164">
              <a:extLst>
                <a:ext uri="{FF2B5EF4-FFF2-40B4-BE49-F238E27FC236}">
                  <a16:creationId xmlns:a16="http://schemas.microsoft.com/office/drawing/2014/main" id="{518E8FF4-0457-47AE-BED0-336C6F50547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16640" y="4636033"/>
              <a:ext cx="76482" cy="669206"/>
            </a:xfrm>
            <a:prstGeom prst="rect">
              <a:avLst/>
            </a:prstGeom>
          </p:spPr>
        </p:pic>
        <p:pic>
          <p:nvPicPr>
            <p:cNvPr id="166" name="Picture 165">
              <a:extLst>
                <a:ext uri="{FF2B5EF4-FFF2-40B4-BE49-F238E27FC236}">
                  <a16:creationId xmlns:a16="http://schemas.microsoft.com/office/drawing/2014/main" id="{D4944A6C-A7B6-443B-B98B-A17535CBF51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06938" y="4636033"/>
              <a:ext cx="76482" cy="669206"/>
            </a:xfrm>
            <a:prstGeom prst="rect">
              <a:avLst/>
            </a:prstGeom>
          </p:spPr>
        </p:pic>
        <p:pic>
          <p:nvPicPr>
            <p:cNvPr id="167" name="Picture 166">
              <a:extLst>
                <a:ext uri="{FF2B5EF4-FFF2-40B4-BE49-F238E27FC236}">
                  <a16:creationId xmlns:a16="http://schemas.microsoft.com/office/drawing/2014/main" id="{13C9D639-5607-401C-A0EC-E087B59A771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97236" y="4636033"/>
              <a:ext cx="76482" cy="669206"/>
            </a:xfrm>
            <a:prstGeom prst="rect">
              <a:avLst/>
            </a:prstGeom>
          </p:spPr>
        </p:pic>
        <p:pic>
          <p:nvPicPr>
            <p:cNvPr id="168" name="Picture 167">
              <a:extLst>
                <a:ext uri="{FF2B5EF4-FFF2-40B4-BE49-F238E27FC236}">
                  <a16:creationId xmlns:a16="http://schemas.microsoft.com/office/drawing/2014/main" id="{732016CD-FDF6-466E-A9E8-09E2C89D18F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87538" y="4636033"/>
              <a:ext cx="76482" cy="669206"/>
            </a:xfrm>
            <a:prstGeom prst="rect">
              <a:avLst/>
            </a:prstGeom>
          </p:spPr>
        </p:pic>
      </p:grpSp>
      <p:grpSp>
        <p:nvGrpSpPr>
          <p:cNvPr id="6" name="Group 5">
            <a:extLst>
              <a:ext uri="{FF2B5EF4-FFF2-40B4-BE49-F238E27FC236}">
                <a16:creationId xmlns:a16="http://schemas.microsoft.com/office/drawing/2014/main" id="{07F2634A-56F1-4488-8DFF-144B056A6374}"/>
              </a:ext>
            </a:extLst>
          </p:cNvPr>
          <p:cNvGrpSpPr/>
          <p:nvPr/>
        </p:nvGrpSpPr>
        <p:grpSpPr>
          <a:xfrm>
            <a:off x="5013110" y="4301430"/>
            <a:ext cx="197234" cy="546365"/>
            <a:chOff x="7500152" y="4126600"/>
            <a:chExt cx="197234" cy="546365"/>
          </a:xfrm>
        </p:grpSpPr>
        <p:grpSp>
          <p:nvGrpSpPr>
            <p:cNvPr id="4" name="Group 3">
              <a:extLst>
                <a:ext uri="{FF2B5EF4-FFF2-40B4-BE49-F238E27FC236}">
                  <a16:creationId xmlns:a16="http://schemas.microsoft.com/office/drawing/2014/main" id="{3D843A57-E22C-492C-8C5D-8E1ADA5A5176}"/>
                </a:ext>
              </a:extLst>
            </p:cNvPr>
            <p:cNvGrpSpPr/>
            <p:nvPr/>
          </p:nvGrpSpPr>
          <p:grpSpPr>
            <a:xfrm>
              <a:off x="7500152" y="4126600"/>
              <a:ext cx="75600" cy="546365"/>
              <a:chOff x="7500152" y="4126600"/>
              <a:chExt cx="75600" cy="546365"/>
            </a:xfrm>
          </p:grpSpPr>
          <p:pic>
            <p:nvPicPr>
              <p:cNvPr id="84" name="Picture 83">
                <a:extLst>
                  <a:ext uri="{FF2B5EF4-FFF2-40B4-BE49-F238E27FC236}">
                    <a16:creationId xmlns:a16="http://schemas.microsoft.com/office/drawing/2014/main" id="{9CBAF5DD-629C-4F52-A2CE-5E50FC1D3A6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00152" y="4126600"/>
                <a:ext cx="75600" cy="75600"/>
              </a:xfrm>
              <a:prstGeom prst="rect">
                <a:avLst/>
              </a:prstGeom>
            </p:spPr>
          </p:pic>
          <p:pic>
            <p:nvPicPr>
              <p:cNvPr id="88" name="Picture 87">
                <a:extLst>
                  <a:ext uri="{FF2B5EF4-FFF2-40B4-BE49-F238E27FC236}">
                    <a16:creationId xmlns:a16="http://schemas.microsoft.com/office/drawing/2014/main" id="{3D443C61-4F57-40B0-954F-91A43B400F0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00152" y="4244291"/>
                <a:ext cx="75600" cy="75600"/>
              </a:xfrm>
              <a:prstGeom prst="rect">
                <a:avLst/>
              </a:prstGeom>
            </p:spPr>
          </p:pic>
          <p:pic>
            <p:nvPicPr>
              <p:cNvPr id="89" name="Picture 88">
                <a:extLst>
                  <a:ext uri="{FF2B5EF4-FFF2-40B4-BE49-F238E27FC236}">
                    <a16:creationId xmlns:a16="http://schemas.microsoft.com/office/drawing/2014/main" id="{7C930159-1528-4309-9FDE-BF8FA742CDF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00152" y="4361982"/>
                <a:ext cx="75600" cy="75600"/>
              </a:xfrm>
              <a:prstGeom prst="rect">
                <a:avLst/>
              </a:prstGeom>
            </p:spPr>
          </p:pic>
          <p:pic>
            <p:nvPicPr>
              <p:cNvPr id="111" name="Picture 110">
                <a:extLst>
                  <a:ext uri="{FF2B5EF4-FFF2-40B4-BE49-F238E27FC236}">
                    <a16:creationId xmlns:a16="http://schemas.microsoft.com/office/drawing/2014/main" id="{2C418499-CA97-4639-9C84-76C877330DA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00152" y="4479673"/>
                <a:ext cx="75600" cy="75600"/>
              </a:xfrm>
              <a:prstGeom prst="rect">
                <a:avLst/>
              </a:prstGeom>
            </p:spPr>
          </p:pic>
          <p:pic>
            <p:nvPicPr>
              <p:cNvPr id="112" name="Picture 111">
                <a:extLst>
                  <a:ext uri="{FF2B5EF4-FFF2-40B4-BE49-F238E27FC236}">
                    <a16:creationId xmlns:a16="http://schemas.microsoft.com/office/drawing/2014/main" id="{9874A14E-3A94-4F84-9207-135CFF8C044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00152" y="4597365"/>
                <a:ext cx="75600" cy="75600"/>
              </a:xfrm>
              <a:prstGeom prst="rect">
                <a:avLst/>
              </a:prstGeom>
            </p:spPr>
          </p:pic>
        </p:grpSp>
        <p:grpSp>
          <p:nvGrpSpPr>
            <p:cNvPr id="3" name="Group 2">
              <a:extLst>
                <a:ext uri="{FF2B5EF4-FFF2-40B4-BE49-F238E27FC236}">
                  <a16:creationId xmlns:a16="http://schemas.microsoft.com/office/drawing/2014/main" id="{7DB5FA71-706D-4D79-A10C-D30B79FC5CEB}"/>
                </a:ext>
              </a:extLst>
            </p:cNvPr>
            <p:cNvGrpSpPr/>
            <p:nvPr/>
          </p:nvGrpSpPr>
          <p:grpSpPr>
            <a:xfrm>
              <a:off x="7621786" y="4126600"/>
              <a:ext cx="75600" cy="546365"/>
              <a:chOff x="7621786" y="4126600"/>
              <a:chExt cx="75600" cy="546365"/>
            </a:xfrm>
          </p:grpSpPr>
          <p:pic>
            <p:nvPicPr>
              <p:cNvPr id="113" name="Picture 112">
                <a:extLst>
                  <a:ext uri="{FF2B5EF4-FFF2-40B4-BE49-F238E27FC236}">
                    <a16:creationId xmlns:a16="http://schemas.microsoft.com/office/drawing/2014/main" id="{10B42A50-79D4-4DBC-A23A-54983F77279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621786" y="4126600"/>
                <a:ext cx="75600" cy="75600"/>
              </a:xfrm>
              <a:prstGeom prst="rect">
                <a:avLst/>
              </a:prstGeom>
            </p:spPr>
          </p:pic>
          <p:pic>
            <p:nvPicPr>
              <p:cNvPr id="114" name="Picture 113">
                <a:extLst>
                  <a:ext uri="{FF2B5EF4-FFF2-40B4-BE49-F238E27FC236}">
                    <a16:creationId xmlns:a16="http://schemas.microsoft.com/office/drawing/2014/main" id="{7044FCB5-E9AB-4C97-81B8-6AF22E81B7E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621786" y="4244291"/>
                <a:ext cx="75600" cy="75600"/>
              </a:xfrm>
              <a:prstGeom prst="rect">
                <a:avLst/>
              </a:prstGeom>
            </p:spPr>
          </p:pic>
          <p:pic>
            <p:nvPicPr>
              <p:cNvPr id="115" name="Picture 114">
                <a:extLst>
                  <a:ext uri="{FF2B5EF4-FFF2-40B4-BE49-F238E27FC236}">
                    <a16:creationId xmlns:a16="http://schemas.microsoft.com/office/drawing/2014/main" id="{A3303E2A-C873-4E50-920A-8D79759E390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621786" y="4361982"/>
                <a:ext cx="75600" cy="75600"/>
              </a:xfrm>
              <a:prstGeom prst="rect">
                <a:avLst/>
              </a:prstGeom>
            </p:spPr>
          </p:pic>
          <p:pic>
            <p:nvPicPr>
              <p:cNvPr id="116" name="Picture 115">
                <a:extLst>
                  <a:ext uri="{FF2B5EF4-FFF2-40B4-BE49-F238E27FC236}">
                    <a16:creationId xmlns:a16="http://schemas.microsoft.com/office/drawing/2014/main" id="{C3C56AB3-6685-4D72-BD4E-6FADB5AF9B5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621786" y="4479673"/>
                <a:ext cx="75600" cy="75600"/>
              </a:xfrm>
              <a:prstGeom prst="rect">
                <a:avLst/>
              </a:prstGeom>
            </p:spPr>
          </p:pic>
          <p:pic>
            <p:nvPicPr>
              <p:cNvPr id="117" name="Picture 116">
                <a:extLst>
                  <a:ext uri="{FF2B5EF4-FFF2-40B4-BE49-F238E27FC236}">
                    <a16:creationId xmlns:a16="http://schemas.microsoft.com/office/drawing/2014/main" id="{6F23B798-ED0C-42CC-AF5C-53A755ABDAE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621786" y="4597365"/>
                <a:ext cx="75600" cy="75600"/>
              </a:xfrm>
              <a:prstGeom prst="rect">
                <a:avLst/>
              </a:prstGeom>
            </p:spPr>
          </p:pic>
        </p:grpSp>
      </p:grpSp>
      <p:grpSp>
        <p:nvGrpSpPr>
          <p:cNvPr id="5" name="Group 4">
            <a:extLst>
              <a:ext uri="{FF2B5EF4-FFF2-40B4-BE49-F238E27FC236}">
                <a16:creationId xmlns:a16="http://schemas.microsoft.com/office/drawing/2014/main" id="{3D23CA8A-1C13-40E8-904C-782216526F67}"/>
              </a:ext>
            </a:extLst>
          </p:cNvPr>
          <p:cNvGrpSpPr/>
          <p:nvPr/>
        </p:nvGrpSpPr>
        <p:grpSpPr>
          <a:xfrm>
            <a:off x="6438973" y="4301430"/>
            <a:ext cx="75600" cy="310982"/>
            <a:chOff x="7743420" y="4126600"/>
            <a:chExt cx="75600" cy="310982"/>
          </a:xfrm>
        </p:grpSpPr>
        <p:pic>
          <p:nvPicPr>
            <p:cNvPr id="118" name="Picture 117">
              <a:extLst>
                <a:ext uri="{FF2B5EF4-FFF2-40B4-BE49-F238E27FC236}">
                  <a16:creationId xmlns:a16="http://schemas.microsoft.com/office/drawing/2014/main" id="{3C2EC1B6-4BD1-4910-83C6-444C404A7D1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743420" y="4126600"/>
              <a:ext cx="75600" cy="75600"/>
            </a:xfrm>
            <a:prstGeom prst="rect">
              <a:avLst/>
            </a:prstGeom>
          </p:spPr>
        </p:pic>
        <p:pic>
          <p:nvPicPr>
            <p:cNvPr id="119" name="Picture 118">
              <a:extLst>
                <a:ext uri="{FF2B5EF4-FFF2-40B4-BE49-F238E27FC236}">
                  <a16:creationId xmlns:a16="http://schemas.microsoft.com/office/drawing/2014/main" id="{D913C3C5-2613-4464-8F68-A5CF76B91E8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743420" y="4244291"/>
              <a:ext cx="75600" cy="75600"/>
            </a:xfrm>
            <a:prstGeom prst="rect">
              <a:avLst/>
            </a:prstGeom>
          </p:spPr>
        </p:pic>
        <p:pic>
          <p:nvPicPr>
            <p:cNvPr id="120" name="Picture 119">
              <a:extLst>
                <a:ext uri="{FF2B5EF4-FFF2-40B4-BE49-F238E27FC236}">
                  <a16:creationId xmlns:a16="http://schemas.microsoft.com/office/drawing/2014/main" id="{687396E7-1C4E-4935-A7B8-C1916D01C63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743420" y="4361982"/>
              <a:ext cx="75600" cy="75600"/>
            </a:xfrm>
            <a:prstGeom prst="rect">
              <a:avLst/>
            </a:prstGeom>
          </p:spPr>
        </p:pic>
      </p:grpSp>
      <p:grpSp>
        <p:nvGrpSpPr>
          <p:cNvPr id="123" name="Group 122">
            <a:extLst>
              <a:ext uri="{FF2B5EF4-FFF2-40B4-BE49-F238E27FC236}">
                <a16:creationId xmlns:a16="http://schemas.microsoft.com/office/drawing/2014/main" id="{CBD973B3-ECFE-479F-B9C5-A87C8B6C6757}"/>
              </a:ext>
            </a:extLst>
          </p:cNvPr>
          <p:cNvGrpSpPr/>
          <p:nvPr/>
        </p:nvGrpSpPr>
        <p:grpSpPr>
          <a:xfrm>
            <a:off x="6195705" y="4301430"/>
            <a:ext cx="197234" cy="546365"/>
            <a:chOff x="7500152" y="4126600"/>
            <a:chExt cx="197234" cy="546365"/>
          </a:xfrm>
        </p:grpSpPr>
        <p:grpSp>
          <p:nvGrpSpPr>
            <p:cNvPr id="124" name="Group 123">
              <a:extLst>
                <a:ext uri="{FF2B5EF4-FFF2-40B4-BE49-F238E27FC236}">
                  <a16:creationId xmlns:a16="http://schemas.microsoft.com/office/drawing/2014/main" id="{B83F99D4-C0DE-4189-832D-67E379C912AA}"/>
                </a:ext>
              </a:extLst>
            </p:cNvPr>
            <p:cNvGrpSpPr/>
            <p:nvPr/>
          </p:nvGrpSpPr>
          <p:grpSpPr>
            <a:xfrm>
              <a:off x="7500152" y="4126600"/>
              <a:ext cx="75600" cy="546365"/>
              <a:chOff x="7500152" y="4126600"/>
              <a:chExt cx="75600" cy="546365"/>
            </a:xfrm>
          </p:grpSpPr>
          <p:pic>
            <p:nvPicPr>
              <p:cNvPr id="138" name="Picture 137">
                <a:extLst>
                  <a:ext uri="{FF2B5EF4-FFF2-40B4-BE49-F238E27FC236}">
                    <a16:creationId xmlns:a16="http://schemas.microsoft.com/office/drawing/2014/main" id="{4851AA39-1DAC-42BF-AE97-F58F9DD0915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00152" y="4126600"/>
                <a:ext cx="75600" cy="75600"/>
              </a:xfrm>
              <a:prstGeom prst="rect">
                <a:avLst/>
              </a:prstGeom>
            </p:spPr>
          </p:pic>
          <p:pic>
            <p:nvPicPr>
              <p:cNvPr id="139" name="Picture 138">
                <a:extLst>
                  <a:ext uri="{FF2B5EF4-FFF2-40B4-BE49-F238E27FC236}">
                    <a16:creationId xmlns:a16="http://schemas.microsoft.com/office/drawing/2014/main" id="{1A4B3277-B9FF-49E5-8198-06E77B21EC7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00152" y="4244291"/>
                <a:ext cx="75600" cy="75600"/>
              </a:xfrm>
              <a:prstGeom prst="rect">
                <a:avLst/>
              </a:prstGeom>
            </p:spPr>
          </p:pic>
          <p:pic>
            <p:nvPicPr>
              <p:cNvPr id="140" name="Picture 139">
                <a:extLst>
                  <a:ext uri="{FF2B5EF4-FFF2-40B4-BE49-F238E27FC236}">
                    <a16:creationId xmlns:a16="http://schemas.microsoft.com/office/drawing/2014/main" id="{8D928FD4-3437-4007-B41B-F766EF504F6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00152" y="4361982"/>
                <a:ext cx="75600" cy="75600"/>
              </a:xfrm>
              <a:prstGeom prst="rect">
                <a:avLst/>
              </a:prstGeom>
            </p:spPr>
          </p:pic>
          <p:pic>
            <p:nvPicPr>
              <p:cNvPr id="141" name="Picture 140">
                <a:extLst>
                  <a:ext uri="{FF2B5EF4-FFF2-40B4-BE49-F238E27FC236}">
                    <a16:creationId xmlns:a16="http://schemas.microsoft.com/office/drawing/2014/main" id="{7020C332-3F17-4961-B689-B24E682596B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00152" y="4479673"/>
                <a:ext cx="75600" cy="75600"/>
              </a:xfrm>
              <a:prstGeom prst="rect">
                <a:avLst/>
              </a:prstGeom>
            </p:spPr>
          </p:pic>
          <p:pic>
            <p:nvPicPr>
              <p:cNvPr id="142" name="Picture 141">
                <a:extLst>
                  <a:ext uri="{FF2B5EF4-FFF2-40B4-BE49-F238E27FC236}">
                    <a16:creationId xmlns:a16="http://schemas.microsoft.com/office/drawing/2014/main" id="{F8B0453C-43BD-4818-B98C-0DDBF35E864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00152" y="4597365"/>
                <a:ext cx="75600" cy="75600"/>
              </a:xfrm>
              <a:prstGeom prst="rect">
                <a:avLst/>
              </a:prstGeom>
            </p:spPr>
          </p:pic>
        </p:grpSp>
        <p:grpSp>
          <p:nvGrpSpPr>
            <p:cNvPr id="125" name="Group 124">
              <a:extLst>
                <a:ext uri="{FF2B5EF4-FFF2-40B4-BE49-F238E27FC236}">
                  <a16:creationId xmlns:a16="http://schemas.microsoft.com/office/drawing/2014/main" id="{3DBAD32D-3FF2-4A5B-B94A-5B374F70663C}"/>
                </a:ext>
              </a:extLst>
            </p:cNvPr>
            <p:cNvGrpSpPr/>
            <p:nvPr/>
          </p:nvGrpSpPr>
          <p:grpSpPr>
            <a:xfrm>
              <a:off x="7621786" y="4126600"/>
              <a:ext cx="75600" cy="546365"/>
              <a:chOff x="7621786" y="4126600"/>
              <a:chExt cx="75600" cy="546365"/>
            </a:xfrm>
          </p:grpSpPr>
          <p:pic>
            <p:nvPicPr>
              <p:cNvPr id="126" name="Picture 125">
                <a:extLst>
                  <a:ext uri="{FF2B5EF4-FFF2-40B4-BE49-F238E27FC236}">
                    <a16:creationId xmlns:a16="http://schemas.microsoft.com/office/drawing/2014/main" id="{A30AAD77-E850-4FA7-A3CB-5E9AE99D02B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621786" y="4126600"/>
                <a:ext cx="75600" cy="75600"/>
              </a:xfrm>
              <a:prstGeom prst="rect">
                <a:avLst/>
              </a:prstGeom>
            </p:spPr>
          </p:pic>
          <p:pic>
            <p:nvPicPr>
              <p:cNvPr id="127" name="Picture 126">
                <a:extLst>
                  <a:ext uri="{FF2B5EF4-FFF2-40B4-BE49-F238E27FC236}">
                    <a16:creationId xmlns:a16="http://schemas.microsoft.com/office/drawing/2014/main" id="{ED537E00-F452-41BD-8AE1-AA79A6EC918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621786" y="4244291"/>
                <a:ext cx="75600" cy="75600"/>
              </a:xfrm>
              <a:prstGeom prst="rect">
                <a:avLst/>
              </a:prstGeom>
            </p:spPr>
          </p:pic>
          <p:pic>
            <p:nvPicPr>
              <p:cNvPr id="128" name="Picture 127">
                <a:extLst>
                  <a:ext uri="{FF2B5EF4-FFF2-40B4-BE49-F238E27FC236}">
                    <a16:creationId xmlns:a16="http://schemas.microsoft.com/office/drawing/2014/main" id="{D494E591-4B06-4E53-8F4D-6060FBDFED3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621786" y="4361982"/>
                <a:ext cx="75600" cy="75600"/>
              </a:xfrm>
              <a:prstGeom prst="rect">
                <a:avLst/>
              </a:prstGeom>
            </p:spPr>
          </p:pic>
          <p:pic>
            <p:nvPicPr>
              <p:cNvPr id="131" name="Picture 130">
                <a:extLst>
                  <a:ext uri="{FF2B5EF4-FFF2-40B4-BE49-F238E27FC236}">
                    <a16:creationId xmlns:a16="http://schemas.microsoft.com/office/drawing/2014/main" id="{06365D16-1868-417B-97AF-F1836816535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621786" y="4479673"/>
                <a:ext cx="75600" cy="75600"/>
              </a:xfrm>
              <a:prstGeom prst="rect">
                <a:avLst/>
              </a:prstGeom>
            </p:spPr>
          </p:pic>
          <p:pic>
            <p:nvPicPr>
              <p:cNvPr id="137" name="Picture 136">
                <a:extLst>
                  <a:ext uri="{FF2B5EF4-FFF2-40B4-BE49-F238E27FC236}">
                    <a16:creationId xmlns:a16="http://schemas.microsoft.com/office/drawing/2014/main" id="{99A318D0-0100-4456-BD2B-9E63EB1D3A3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621786" y="4597365"/>
                <a:ext cx="75600" cy="75600"/>
              </a:xfrm>
              <a:prstGeom prst="rect">
                <a:avLst/>
              </a:prstGeom>
            </p:spPr>
          </p:pic>
        </p:grpSp>
      </p:grpSp>
      <p:pic>
        <p:nvPicPr>
          <p:cNvPr id="8" name="Picture 7">
            <a:extLst>
              <a:ext uri="{FF2B5EF4-FFF2-40B4-BE49-F238E27FC236}">
                <a16:creationId xmlns:a16="http://schemas.microsoft.com/office/drawing/2014/main" id="{F84B2676-0A15-4C1B-BB0A-8744B0855AF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305931" y="4639531"/>
            <a:ext cx="669600" cy="669600"/>
          </a:xfrm>
          <a:prstGeom prst="rect">
            <a:avLst/>
          </a:prstGeom>
        </p:spPr>
      </p:pic>
      <p:pic>
        <p:nvPicPr>
          <p:cNvPr id="86" name="Picture 85">
            <a:extLst>
              <a:ext uri="{FF2B5EF4-FFF2-40B4-BE49-F238E27FC236}">
                <a16:creationId xmlns:a16="http://schemas.microsoft.com/office/drawing/2014/main" id="{6DC7152F-AC39-48CA-B0C8-933FD3C7822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308311" y="3905012"/>
            <a:ext cx="669600" cy="669600"/>
          </a:xfrm>
          <a:prstGeom prst="rect">
            <a:avLst/>
          </a:prstGeom>
        </p:spPr>
      </p:pic>
    </p:spTree>
    <p:extLst>
      <p:ext uri="{BB962C8B-B14F-4D97-AF65-F5344CB8AC3E}">
        <p14:creationId xmlns:p14="http://schemas.microsoft.com/office/powerpoint/2010/main" val="3400451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6"/>
                                        </p:tgtEl>
                                        <p:attrNameLst>
                                          <p:attrName>style.visibility</p:attrName>
                                        </p:attrNameLst>
                                      </p:cBhvr>
                                      <p:to>
                                        <p:strVal val="visible"/>
                                      </p:to>
                                    </p:set>
                                    <p:animEffect transition="in" filter="fade">
                                      <p:cBhvr>
                                        <p:cTn id="7" dur="500"/>
                                        <p:tgtEl>
                                          <p:spTgt spid="7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7"/>
                                        </p:tgtEl>
                                        <p:attrNameLst>
                                          <p:attrName>style.visibility</p:attrName>
                                        </p:attrNameLst>
                                      </p:cBhvr>
                                      <p:to>
                                        <p:strVal val="visible"/>
                                      </p:to>
                                    </p:set>
                                    <p:animEffect transition="in" filter="fade">
                                      <p:cBhvr>
                                        <p:cTn id="12" dur="500"/>
                                        <p:tgtEl>
                                          <p:spTgt spid="77"/>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78"/>
                                        </p:tgtEl>
                                        <p:attrNameLst>
                                          <p:attrName>style.visibility</p:attrName>
                                        </p:attrNameLst>
                                      </p:cBhvr>
                                      <p:to>
                                        <p:strVal val="visible"/>
                                      </p:to>
                                    </p:set>
                                    <p:animEffect transition="in" filter="fade">
                                      <p:cBhvr>
                                        <p:cTn id="15" dur="500"/>
                                        <p:tgtEl>
                                          <p:spTgt spid="78"/>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79"/>
                                        </p:tgtEl>
                                        <p:attrNameLst>
                                          <p:attrName>style.visibility</p:attrName>
                                        </p:attrNameLst>
                                      </p:cBhvr>
                                      <p:to>
                                        <p:strVal val="visible"/>
                                      </p:to>
                                    </p:set>
                                    <p:animEffect transition="in" filter="fade">
                                      <p:cBhvr>
                                        <p:cTn id="20" dur="500"/>
                                        <p:tgtEl>
                                          <p:spTgt spid="79"/>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80"/>
                                        </p:tgtEl>
                                        <p:attrNameLst>
                                          <p:attrName>style.visibility</p:attrName>
                                        </p:attrNameLst>
                                      </p:cBhvr>
                                      <p:to>
                                        <p:strVal val="visible"/>
                                      </p:to>
                                    </p:set>
                                    <p:animEffect transition="in" filter="fade">
                                      <p:cBhvr>
                                        <p:cTn id="23" dur="500"/>
                                        <p:tgtEl>
                                          <p:spTgt spid="80"/>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xit" presetSubtype="0" fill="hold" nodeType="clickEffect">
                                  <p:stCondLst>
                                    <p:cond delay="0"/>
                                  </p:stCondLst>
                                  <p:childTnLst>
                                    <p:animEffect transition="out" filter="fade">
                                      <p:cBhvr>
                                        <p:cTn id="27" dur="500"/>
                                        <p:tgtEl>
                                          <p:spTgt spid="8"/>
                                        </p:tgtEl>
                                      </p:cBhvr>
                                    </p:animEffect>
                                    <p:set>
                                      <p:cBhvr>
                                        <p:cTn id="28" dur="1" fill="hold">
                                          <p:stCondLst>
                                            <p:cond delay="499"/>
                                          </p:stCondLst>
                                        </p:cTn>
                                        <p:tgtEl>
                                          <p:spTgt spid="8"/>
                                        </p:tgtEl>
                                        <p:attrNameLst>
                                          <p:attrName>style.visibility</p:attrName>
                                        </p:attrNameLst>
                                      </p:cBhvr>
                                      <p:to>
                                        <p:strVal val="hidden"/>
                                      </p:to>
                                    </p:set>
                                  </p:childTnLst>
                                </p:cTn>
                              </p:par>
                            </p:childTnLst>
                          </p:cTn>
                        </p:par>
                        <p:par>
                          <p:cTn id="29" fill="hold">
                            <p:stCondLst>
                              <p:cond delay="500"/>
                            </p:stCondLst>
                            <p:childTnLst>
                              <p:par>
                                <p:cTn id="30" presetID="10" presetClass="entr" presetSubtype="0" fill="hold" nodeType="after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500"/>
                                        <p:tgtEl>
                                          <p:spTgt spid="16"/>
                                        </p:tgtEl>
                                      </p:cBhvr>
                                    </p:animEffect>
                                  </p:childTnLst>
                                </p:cTn>
                              </p:par>
                              <p:par>
                                <p:cTn id="33" presetID="10" presetClass="entr" presetSubtype="0" fill="hold" nodeType="with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fade">
                                      <p:cBhvr>
                                        <p:cTn id="35" dur="500"/>
                                        <p:tgtEl>
                                          <p:spTgt spid="17"/>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xit" presetSubtype="0" fill="hold" grpId="1" nodeType="clickEffect">
                                  <p:stCondLst>
                                    <p:cond delay="0"/>
                                  </p:stCondLst>
                                  <p:childTnLst>
                                    <p:animEffect transition="out" filter="fade">
                                      <p:cBhvr>
                                        <p:cTn id="39" dur="500"/>
                                        <p:tgtEl>
                                          <p:spTgt spid="79"/>
                                        </p:tgtEl>
                                      </p:cBhvr>
                                    </p:animEffect>
                                    <p:set>
                                      <p:cBhvr>
                                        <p:cTn id="40" dur="1" fill="hold">
                                          <p:stCondLst>
                                            <p:cond delay="499"/>
                                          </p:stCondLst>
                                        </p:cTn>
                                        <p:tgtEl>
                                          <p:spTgt spid="79"/>
                                        </p:tgtEl>
                                        <p:attrNameLst>
                                          <p:attrName>style.visibility</p:attrName>
                                        </p:attrNameLst>
                                      </p:cBhvr>
                                      <p:to>
                                        <p:strVal val="hidden"/>
                                      </p:to>
                                    </p:set>
                                  </p:childTnLst>
                                </p:cTn>
                              </p:par>
                              <p:par>
                                <p:cTn id="41" presetID="10" presetClass="exit" presetSubtype="0" fill="hold" grpId="1" nodeType="withEffect">
                                  <p:stCondLst>
                                    <p:cond delay="0"/>
                                  </p:stCondLst>
                                  <p:childTnLst>
                                    <p:animEffect transition="out" filter="fade">
                                      <p:cBhvr>
                                        <p:cTn id="42" dur="500"/>
                                        <p:tgtEl>
                                          <p:spTgt spid="80"/>
                                        </p:tgtEl>
                                      </p:cBhvr>
                                    </p:animEffect>
                                    <p:set>
                                      <p:cBhvr>
                                        <p:cTn id="43" dur="1" fill="hold">
                                          <p:stCondLst>
                                            <p:cond delay="499"/>
                                          </p:stCondLst>
                                        </p:cTn>
                                        <p:tgtEl>
                                          <p:spTgt spid="80"/>
                                        </p:tgtEl>
                                        <p:attrNameLst>
                                          <p:attrName>style.visibility</p:attrName>
                                        </p:attrNameLst>
                                      </p:cBhvr>
                                      <p:to>
                                        <p:strVal val="hidden"/>
                                      </p:to>
                                    </p:set>
                                  </p:childTnLst>
                                </p:cTn>
                              </p:par>
                              <p:par>
                                <p:cTn id="44" presetID="10" presetClass="exit" presetSubtype="0" fill="hold" grpId="1" nodeType="withEffect">
                                  <p:stCondLst>
                                    <p:cond delay="0"/>
                                  </p:stCondLst>
                                  <p:childTnLst>
                                    <p:animEffect transition="out" filter="fade">
                                      <p:cBhvr>
                                        <p:cTn id="45" dur="500"/>
                                        <p:tgtEl>
                                          <p:spTgt spid="78"/>
                                        </p:tgtEl>
                                      </p:cBhvr>
                                    </p:animEffect>
                                    <p:set>
                                      <p:cBhvr>
                                        <p:cTn id="46" dur="1" fill="hold">
                                          <p:stCondLst>
                                            <p:cond delay="499"/>
                                          </p:stCondLst>
                                        </p:cTn>
                                        <p:tgtEl>
                                          <p:spTgt spid="78"/>
                                        </p:tgtEl>
                                        <p:attrNameLst>
                                          <p:attrName>style.visibility</p:attrName>
                                        </p:attrNameLst>
                                      </p:cBhvr>
                                      <p:to>
                                        <p:strVal val="hidden"/>
                                      </p:to>
                                    </p:set>
                                  </p:childTnLst>
                                </p:cTn>
                              </p:par>
                              <p:par>
                                <p:cTn id="47" presetID="10" presetClass="exit" presetSubtype="0" fill="hold" grpId="1" nodeType="withEffect">
                                  <p:stCondLst>
                                    <p:cond delay="0"/>
                                  </p:stCondLst>
                                  <p:childTnLst>
                                    <p:animEffect transition="out" filter="fade">
                                      <p:cBhvr>
                                        <p:cTn id="48" dur="500"/>
                                        <p:tgtEl>
                                          <p:spTgt spid="77"/>
                                        </p:tgtEl>
                                      </p:cBhvr>
                                    </p:animEffect>
                                    <p:set>
                                      <p:cBhvr>
                                        <p:cTn id="49" dur="1" fill="hold">
                                          <p:stCondLst>
                                            <p:cond delay="499"/>
                                          </p:stCondLst>
                                        </p:cTn>
                                        <p:tgtEl>
                                          <p:spTgt spid="77"/>
                                        </p:tgtEl>
                                        <p:attrNameLst>
                                          <p:attrName>style.visibility</p:attrName>
                                        </p:attrNameLst>
                                      </p:cBhvr>
                                      <p:to>
                                        <p:strVal val="hidden"/>
                                      </p:to>
                                    </p:set>
                                  </p:childTnLst>
                                </p:cTn>
                              </p:par>
                              <p:par>
                                <p:cTn id="50" presetID="10" presetClass="exit" presetSubtype="0" fill="hold" grpId="1" nodeType="withEffect">
                                  <p:stCondLst>
                                    <p:cond delay="0"/>
                                  </p:stCondLst>
                                  <p:childTnLst>
                                    <p:animEffect transition="out" filter="fade">
                                      <p:cBhvr>
                                        <p:cTn id="51" dur="500"/>
                                        <p:tgtEl>
                                          <p:spTgt spid="76"/>
                                        </p:tgtEl>
                                      </p:cBhvr>
                                    </p:animEffect>
                                    <p:set>
                                      <p:cBhvr>
                                        <p:cTn id="52" dur="1" fill="hold">
                                          <p:stCondLst>
                                            <p:cond delay="499"/>
                                          </p:stCondLst>
                                        </p:cTn>
                                        <p:tgtEl>
                                          <p:spTgt spid="76"/>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63" presetClass="path" presetSubtype="0" accel="50000" fill="hold" nodeType="clickEffect">
                                  <p:stCondLst>
                                    <p:cond delay="0"/>
                                  </p:stCondLst>
                                  <p:childTnLst>
                                    <p:animMotion origin="layout" path="M 4.44444E-6 1.48148E-6 L 0.23819 -0.10208 " pathEditMode="relative" rAng="0" ptsTypes="AA">
                                      <p:cBhvr>
                                        <p:cTn id="56" dur="2000" fill="hold"/>
                                        <p:tgtEl>
                                          <p:spTgt spid="16"/>
                                        </p:tgtEl>
                                        <p:attrNameLst>
                                          <p:attrName>ppt_x</p:attrName>
                                          <p:attrName>ppt_y</p:attrName>
                                        </p:attrNameLst>
                                      </p:cBhvr>
                                      <p:rCtr x="11910" y="-5116"/>
                                    </p:animMotion>
                                  </p:childTnLst>
                                </p:cTn>
                              </p:par>
                              <p:par>
                                <p:cTn id="57" presetID="63" presetClass="path" presetSubtype="0" accel="50000" fill="hold" nodeType="withEffect">
                                  <p:stCondLst>
                                    <p:cond delay="0"/>
                                  </p:stCondLst>
                                  <p:childTnLst>
                                    <p:animMotion origin="layout" path="M -1.11111E-6 1.48148E-6 L 0.18889 1.48148E-6 " pathEditMode="relative" rAng="0" ptsTypes="AA">
                                      <p:cBhvr>
                                        <p:cTn id="58" dur="2000" fill="hold"/>
                                        <p:tgtEl>
                                          <p:spTgt spid="17"/>
                                        </p:tgtEl>
                                        <p:attrNameLst>
                                          <p:attrName>ppt_x</p:attrName>
                                          <p:attrName>ppt_y</p:attrName>
                                        </p:attrNameLst>
                                      </p:cBhvr>
                                      <p:rCtr x="9444" y="0"/>
                                    </p:animMotion>
                                  </p:childTnLst>
                                </p:cTn>
                              </p:par>
                              <p:par>
                                <p:cTn id="59" presetID="63" presetClass="path" presetSubtype="0" accel="50000" fill="hold" nodeType="withEffect">
                                  <p:stCondLst>
                                    <p:cond delay="0"/>
                                  </p:stCondLst>
                                  <p:childTnLst>
                                    <p:animMotion origin="layout" path="M 8.33333E-7 1.11111E-6 L 0.02847 -0.00046 " pathEditMode="relative" rAng="0" ptsTypes="AA">
                                      <p:cBhvr>
                                        <p:cTn id="60" dur="2000" fill="hold"/>
                                        <p:tgtEl>
                                          <p:spTgt spid="64"/>
                                        </p:tgtEl>
                                        <p:attrNameLst>
                                          <p:attrName>ppt_x</p:attrName>
                                          <p:attrName>ppt_y</p:attrName>
                                        </p:attrNameLst>
                                      </p:cBhvr>
                                      <p:rCtr x="1424" y="-23"/>
                                    </p:animMotion>
                                  </p:childTnLst>
                                </p:cTn>
                              </p:par>
                              <p:par>
                                <p:cTn id="61" presetID="63" presetClass="path" presetSubtype="0" accel="50000" fill="hold" nodeType="withEffect">
                                  <p:stCondLst>
                                    <p:cond delay="0"/>
                                  </p:stCondLst>
                                  <p:childTnLst>
                                    <p:animMotion origin="layout" path="M -8.33333E-7 1.11111E-6 L 0.05504 -0.00046 " pathEditMode="relative" rAng="0" ptsTypes="AA">
                                      <p:cBhvr>
                                        <p:cTn id="62" dur="2000" fill="hold"/>
                                        <p:tgtEl>
                                          <p:spTgt spid="11"/>
                                        </p:tgtEl>
                                        <p:attrNameLst>
                                          <p:attrName>ppt_x</p:attrName>
                                          <p:attrName>ppt_y</p:attrName>
                                        </p:attrNameLst>
                                      </p:cBhvr>
                                      <p:rCtr x="2743" y="-23"/>
                                    </p:animMotion>
                                  </p:childTnLst>
                                </p:cTn>
                              </p:par>
                            </p:childTnLst>
                          </p:cTn>
                        </p:par>
                        <p:par>
                          <p:cTn id="63" fill="hold">
                            <p:stCondLst>
                              <p:cond delay="2000"/>
                            </p:stCondLst>
                            <p:childTnLst>
                              <p:par>
                                <p:cTn id="64" presetID="1" presetClass="exit" presetSubtype="0" fill="hold" nodeType="afterEffect">
                                  <p:stCondLst>
                                    <p:cond delay="0"/>
                                  </p:stCondLst>
                                  <p:childTnLst>
                                    <p:set>
                                      <p:cBhvr>
                                        <p:cTn id="65" dur="1" fill="hold">
                                          <p:stCondLst>
                                            <p:cond delay="0"/>
                                          </p:stCondLst>
                                        </p:cTn>
                                        <p:tgtEl>
                                          <p:spTgt spid="16"/>
                                        </p:tgtEl>
                                        <p:attrNameLst>
                                          <p:attrName>style.visibility</p:attrName>
                                        </p:attrNameLst>
                                      </p:cBhvr>
                                      <p:to>
                                        <p:strVal val="hidden"/>
                                      </p:to>
                                    </p:set>
                                  </p:childTnLst>
                                </p:cTn>
                              </p:par>
                              <p:par>
                                <p:cTn id="66" presetID="1" presetClass="exit" presetSubtype="0" fill="hold" nodeType="withEffect">
                                  <p:stCondLst>
                                    <p:cond delay="0"/>
                                  </p:stCondLst>
                                  <p:childTnLst>
                                    <p:set>
                                      <p:cBhvr>
                                        <p:cTn id="67" dur="1" fill="hold">
                                          <p:stCondLst>
                                            <p:cond delay="0"/>
                                          </p:stCondLst>
                                        </p:cTn>
                                        <p:tgtEl>
                                          <p:spTgt spid="17"/>
                                        </p:tgtEl>
                                        <p:attrNameLst>
                                          <p:attrName>style.visibility</p:attrName>
                                        </p:attrNameLst>
                                      </p:cBhvr>
                                      <p:to>
                                        <p:strVal val="hidden"/>
                                      </p:to>
                                    </p:set>
                                  </p:childTnLst>
                                </p:cTn>
                              </p:par>
                              <p:par>
                                <p:cTn id="68" presetID="1" presetClass="exit" presetSubtype="0" fill="hold" nodeType="withEffect">
                                  <p:stCondLst>
                                    <p:cond delay="0"/>
                                  </p:stCondLst>
                                  <p:childTnLst>
                                    <p:set>
                                      <p:cBhvr>
                                        <p:cTn id="69" dur="1" fill="hold">
                                          <p:stCondLst>
                                            <p:cond delay="0"/>
                                          </p:stCondLst>
                                        </p:cTn>
                                        <p:tgtEl>
                                          <p:spTgt spid="64"/>
                                        </p:tgtEl>
                                        <p:attrNameLst>
                                          <p:attrName>style.visibility</p:attrName>
                                        </p:attrNameLst>
                                      </p:cBhvr>
                                      <p:to>
                                        <p:strVal val="hidden"/>
                                      </p:to>
                                    </p:set>
                                  </p:childTnLst>
                                </p:cTn>
                              </p:par>
                              <p:par>
                                <p:cTn id="70" presetID="1" presetClass="exit" presetSubtype="0" fill="hold" nodeType="withEffect">
                                  <p:stCondLst>
                                    <p:cond delay="0"/>
                                  </p:stCondLst>
                                  <p:childTnLst>
                                    <p:set>
                                      <p:cBhvr>
                                        <p:cTn id="71" dur="1" fill="hold">
                                          <p:stCondLst>
                                            <p:cond delay="0"/>
                                          </p:stCondLst>
                                        </p:cTn>
                                        <p:tgtEl>
                                          <p:spTgt spid="11"/>
                                        </p:tgtEl>
                                        <p:attrNameLst>
                                          <p:attrName>style.visibility</p:attrName>
                                        </p:attrNameLst>
                                      </p:cBhvr>
                                      <p:to>
                                        <p:strVal val="hidden"/>
                                      </p:to>
                                    </p:set>
                                  </p:childTnLst>
                                </p:cTn>
                              </p:par>
                            </p:childTnLst>
                          </p:cTn>
                        </p:par>
                        <p:par>
                          <p:cTn id="72" fill="hold">
                            <p:stCondLst>
                              <p:cond delay="2000"/>
                            </p:stCondLst>
                            <p:childTnLst>
                              <p:par>
                                <p:cTn id="73" presetID="1" presetClass="entr" presetSubtype="0" fill="hold" nodeType="afterEffect">
                                  <p:stCondLst>
                                    <p:cond delay="0"/>
                                  </p:stCondLst>
                                  <p:childTnLst>
                                    <p:set>
                                      <p:cBhvr>
                                        <p:cTn id="74" dur="1" fill="hold">
                                          <p:stCondLst>
                                            <p:cond delay="0"/>
                                          </p:stCondLst>
                                        </p:cTn>
                                        <p:tgtEl>
                                          <p:spTgt spid="129"/>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130"/>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163"/>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157"/>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0" presetClass="entr" presetSubtype="0" fill="hold" grpId="0" nodeType="clickEffect">
                                  <p:stCondLst>
                                    <p:cond delay="0"/>
                                  </p:stCondLst>
                                  <p:childTnLst>
                                    <p:set>
                                      <p:cBhvr>
                                        <p:cTn id="84" dur="1" fill="hold">
                                          <p:stCondLst>
                                            <p:cond delay="0"/>
                                          </p:stCondLst>
                                        </p:cTn>
                                        <p:tgtEl>
                                          <p:spTgt spid="100"/>
                                        </p:tgtEl>
                                        <p:attrNameLst>
                                          <p:attrName>style.visibility</p:attrName>
                                        </p:attrNameLst>
                                      </p:cBhvr>
                                      <p:to>
                                        <p:strVal val="visible"/>
                                      </p:to>
                                    </p:set>
                                    <p:animEffect transition="in" filter="fade">
                                      <p:cBhvr>
                                        <p:cTn id="85" dur="500"/>
                                        <p:tgtEl>
                                          <p:spTgt spid="100"/>
                                        </p:tgtEl>
                                      </p:cBhvr>
                                    </p:animEffect>
                                  </p:childTnLst>
                                </p:cTn>
                              </p:par>
                            </p:childTnLst>
                          </p:cTn>
                        </p:par>
                      </p:childTnLst>
                    </p:cTn>
                  </p:par>
                  <p:par>
                    <p:cTn id="86" fill="hold">
                      <p:stCondLst>
                        <p:cond delay="indefinite"/>
                      </p:stCondLst>
                      <p:childTnLst>
                        <p:par>
                          <p:cTn id="87" fill="hold">
                            <p:stCondLst>
                              <p:cond delay="0"/>
                            </p:stCondLst>
                            <p:childTnLst>
                              <p:par>
                                <p:cTn id="88" presetID="10" presetClass="entr" presetSubtype="0" fill="hold" grpId="0" nodeType="clickEffect">
                                  <p:stCondLst>
                                    <p:cond delay="0"/>
                                  </p:stCondLst>
                                  <p:childTnLst>
                                    <p:set>
                                      <p:cBhvr>
                                        <p:cTn id="89" dur="1" fill="hold">
                                          <p:stCondLst>
                                            <p:cond delay="0"/>
                                          </p:stCondLst>
                                        </p:cTn>
                                        <p:tgtEl>
                                          <p:spTgt spid="102"/>
                                        </p:tgtEl>
                                        <p:attrNameLst>
                                          <p:attrName>style.visibility</p:attrName>
                                        </p:attrNameLst>
                                      </p:cBhvr>
                                      <p:to>
                                        <p:strVal val="visible"/>
                                      </p:to>
                                    </p:set>
                                    <p:animEffect transition="in" filter="fade">
                                      <p:cBhvr>
                                        <p:cTn id="90" dur="500"/>
                                        <p:tgtEl>
                                          <p:spTgt spid="102"/>
                                        </p:tgtEl>
                                      </p:cBhvr>
                                    </p:animEffect>
                                  </p:childTnLst>
                                </p:cTn>
                              </p:par>
                              <p:par>
                                <p:cTn id="91" presetID="10" presetClass="entr" presetSubtype="0" fill="hold" grpId="0" nodeType="withEffect">
                                  <p:stCondLst>
                                    <p:cond delay="0"/>
                                  </p:stCondLst>
                                  <p:childTnLst>
                                    <p:set>
                                      <p:cBhvr>
                                        <p:cTn id="92" dur="1" fill="hold">
                                          <p:stCondLst>
                                            <p:cond delay="0"/>
                                          </p:stCondLst>
                                        </p:cTn>
                                        <p:tgtEl>
                                          <p:spTgt spid="101"/>
                                        </p:tgtEl>
                                        <p:attrNameLst>
                                          <p:attrName>style.visibility</p:attrName>
                                        </p:attrNameLst>
                                      </p:cBhvr>
                                      <p:to>
                                        <p:strVal val="visible"/>
                                      </p:to>
                                    </p:set>
                                    <p:animEffect transition="in" filter="fade">
                                      <p:cBhvr>
                                        <p:cTn id="93" dur="500"/>
                                        <p:tgtEl>
                                          <p:spTgt spid="101"/>
                                        </p:tgtEl>
                                      </p:cBhvr>
                                    </p:animEffect>
                                  </p:childTnLst>
                                </p:cTn>
                              </p:par>
                            </p:childTnLst>
                          </p:cTn>
                        </p:par>
                      </p:childTnLst>
                    </p:cTn>
                  </p:par>
                  <p:par>
                    <p:cTn id="94" fill="hold">
                      <p:stCondLst>
                        <p:cond delay="indefinite"/>
                      </p:stCondLst>
                      <p:childTnLst>
                        <p:par>
                          <p:cTn id="95" fill="hold">
                            <p:stCondLst>
                              <p:cond delay="0"/>
                            </p:stCondLst>
                            <p:childTnLst>
                              <p:par>
                                <p:cTn id="96" presetID="10" presetClass="entr" presetSubtype="0" fill="hold" grpId="0" nodeType="clickEffect">
                                  <p:stCondLst>
                                    <p:cond delay="0"/>
                                  </p:stCondLst>
                                  <p:childTnLst>
                                    <p:set>
                                      <p:cBhvr>
                                        <p:cTn id="97" dur="1" fill="hold">
                                          <p:stCondLst>
                                            <p:cond delay="0"/>
                                          </p:stCondLst>
                                        </p:cTn>
                                        <p:tgtEl>
                                          <p:spTgt spid="104"/>
                                        </p:tgtEl>
                                        <p:attrNameLst>
                                          <p:attrName>style.visibility</p:attrName>
                                        </p:attrNameLst>
                                      </p:cBhvr>
                                      <p:to>
                                        <p:strVal val="visible"/>
                                      </p:to>
                                    </p:set>
                                    <p:animEffect transition="in" filter="fade">
                                      <p:cBhvr>
                                        <p:cTn id="98" dur="500"/>
                                        <p:tgtEl>
                                          <p:spTgt spid="104"/>
                                        </p:tgtEl>
                                      </p:cBhvr>
                                    </p:animEffect>
                                  </p:childTnLst>
                                </p:cTn>
                              </p:par>
                              <p:par>
                                <p:cTn id="99" presetID="10" presetClass="entr" presetSubtype="0" fill="hold" grpId="0" nodeType="withEffect">
                                  <p:stCondLst>
                                    <p:cond delay="0"/>
                                  </p:stCondLst>
                                  <p:childTnLst>
                                    <p:set>
                                      <p:cBhvr>
                                        <p:cTn id="100" dur="1" fill="hold">
                                          <p:stCondLst>
                                            <p:cond delay="0"/>
                                          </p:stCondLst>
                                        </p:cTn>
                                        <p:tgtEl>
                                          <p:spTgt spid="103"/>
                                        </p:tgtEl>
                                        <p:attrNameLst>
                                          <p:attrName>style.visibility</p:attrName>
                                        </p:attrNameLst>
                                      </p:cBhvr>
                                      <p:to>
                                        <p:strVal val="visible"/>
                                      </p:to>
                                    </p:set>
                                    <p:animEffect transition="in" filter="fade">
                                      <p:cBhvr>
                                        <p:cTn id="101" dur="500"/>
                                        <p:tgtEl>
                                          <p:spTgt spid="103"/>
                                        </p:tgtEl>
                                      </p:cBhvr>
                                    </p:animEffect>
                                  </p:childTnLst>
                                </p:cTn>
                              </p:par>
                            </p:childTnLst>
                          </p:cTn>
                        </p:par>
                      </p:childTnLst>
                    </p:cTn>
                  </p:par>
                  <p:par>
                    <p:cTn id="102" fill="hold">
                      <p:stCondLst>
                        <p:cond delay="indefinite"/>
                      </p:stCondLst>
                      <p:childTnLst>
                        <p:par>
                          <p:cTn id="103" fill="hold">
                            <p:stCondLst>
                              <p:cond delay="0"/>
                            </p:stCondLst>
                            <p:childTnLst>
                              <p:par>
                                <p:cTn id="104" presetID="10" presetClass="exit" presetSubtype="0" fill="hold" nodeType="clickEffect">
                                  <p:stCondLst>
                                    <p:cond delay="0"/>
                                  </p:stCondLst>
                                  <p:childTnLst>
                                    <p:animEffect transition="out" filter="fade">
                                      <p:cBhvr>
                                        <p:cTn id="105" dur="500"/>
                                        <p:tgtEl>
                                          <p:spTgt spid="130"/>
                                        </p:tgtEl>
                                      </p:cBhvr>
                                    </p:animEffect>
                                    <p:set>
                                      <p:cBhvr>
                                        <p:cTn id="106" dur="1" fill="hold">
                                          <p:stCondLst>
                                            <p:cond delay="499"/>
                                          </p:stCondLst>
                                        </p:cTn>
                                        <p:tgtEl>
                                          <p:spTgt spid="130"/>
                                        </p:tgtEl>
                                        <p:attrNameLst>
                                          <p:attrName>style.visibility</p:attrName>
                                        </p:attrNameLst>
                                      </p:cBhvr>
                                      <p:to>
                                        <p:strVal val="hidden"/>
                                      </p:to>
                                    </p:set>
                                  </p:childTnLst>
                                </p:cTn>
                              </p:par>
                            </p:childTnLst>
                          </p:cTn>
                        </p:par>
                        <p:par>
                          <p:cTn id="107" fill="hold">
                            <p:stCondLst>
                              <p:cond delay="500"/>
                            </p:stCondLst>
                            <p:childTnLst>
                              <p:par>
                                <p:cTn id="108" presetID="10" presetClass="entr" presetSubtype="0" fill="hold" nodeType="afterEffect">
                                  <p:stCondLst>
                                    <p:cond delay="0"/>
                                  </p:stCondLst>
                                  <p:childTnLst>
                                    <p:set>
                                      <p:cBhvr>
                                        <p:cTn id="109" dur="1" fill="hold">
                                          <p:stCondLst>
                                            <p:cond delay="0"/>
                                          </p:stCondLst>
                                        </p:cTn>
                                        <p:tgtEl>
                                          <p:spTgt spid="6"/>
                                        </p:tgtEl>
                                        <p:attrNameLst>
                                          <p:attrName>style.visibility</p:attrName>
                                        </p:attrNameLst>
                                      </p:cBhvr>
                                      <p:to>
                                        <p:strVal val="visible"/>
                                      </p:to>
                                    </p:set>
                                    <p:animEffect transition="in" filter="fade">
                                      <p:cBhvr>
                                        <p:cTn id="110" dur="500"/>
                                        <p:tgtEl>
                                          <p:spTgt spid="6"/>
                                        </p:tgtEl>
                                      </p:cBhvr>
                                    </p:animEffect>
                                  </p:childTnLst>
                                </p:cTn>
                              </p:par>
                            </p:childTnLst>
                          </p:cTn>
                        </p:par>
                      </p:childTnLst>
                    </p:cTn>
                  </p:par>
                  <p:par>
                    <p:cTn id="111" fill="hold">
                      <p:stCondLst>
                        <p:cond delay="indefinite"/>
                      </p:stCondLst>
                      <p:childTnLst>
                        <p:par>
                          <p:cTn id="112" fill="hold">
                            <p:stCondLst>
                              <p:cond delay="0"/>
                            </p:stCondLst>
                            <p:childTnLst>
                              <p:par>
                                <p:cTn id="113" presetID="10" presetClass="entr" presetSubtype="0" fill="hold" grpId="0" nodeType="clickEffect">
                                  <p:stCondLst>
                                    <p:cond delay="0"/>
                                  </p:stCondLst>
                                  <p:childTnLst>
                                    <p:set>
                                      <p:cBhvr>
                                        <p:cTn id="114" dur="1" fill="hold">
                                          <p:stCondLst>
                                            <p:cond delay="0"/>
                                          </p:stCondLst>
                                        </p:cTn>
                                        <p:tgtEl>
                                          <p:spTgt spid="105"/>
                                        </p:tgtEl>
                                        <p:attrNameLst>
                                          <p:attrName>style.visibility</p:attrName>
                                        </p:attrNameLst>
                                      </p:cBhvr>
                                      <p:to>
                                        <p:strVal val="visible"/>
                                      </p:to>
                                    </p:set>
                                    <p:animEffect transition="in" filter="fade">
                                      <p:cBhvr>
                                        <p:cTn id="115" dur="500"/>
                                        <p:tgtEl>
                                          <p:spTgt spid="105"/>
                                        </p:tgtEl>
                                      </p:cBhvr>
                                    </p:animEffect>
                                  </p:childTnLst>
                                </p:cTn>
                              </p:par>
                            </p:childTnLst>
                          </p:cTn>
                        </p:par>
                      </p:childTnLst>
                    </p:cTn>
                  </p:par>
                  <p:par>
                    <p:cTn id="116" fill="hold">
                      <p:stCondLst>
                        <p:cond delay="indefinite"/>
                      </p:stCondLst>
                      <p:childTnLst>
                        <p:par>
                          <p:cTn id="117" fill="hold">
                            <p:stCondLst>
                              <p:cond delay="0"/>
                            </p:stCondLst>
                            <p:childTnLst>
                              <p:par>
                                <p:cTn id="118" presetID="63" presetClass="path" presetSubtype="0" accel="50000" fill="hold" nodeType="clickEffect">
                                  <p:stCondLst>
                                    <p:cond delay="0"/>
                                  </p:stCondLst>
                                  <p:childTnLst>
                                    <p:animMotion origin="layout" path="M 2.22222E-6 3.7037E-7 L 0.12951 3.7037E-7 " pathEditMode="relative" rAng="0" ptsTypes="AA">
                                      <p:cBhvr>
                                        <p:cTn id="119" dur="2000" fill="hold"/>
                                        <p:tgtEl>
                                          <p:spTgt spid="6"/>
                                        </p:tgtEl>
                                        <p:attrNameLst>
                                          <p:attrName>ppt_x</p:attrName>
                                          <p:attrName>ppt_y</p:attrName>
                                        </p:attrNameLst>
                                      </p:cBhvr>
                                      <p:rCtr x="6476" y="0"/>
                                    </p:animMotion>
                                  </p:childTnLst>
                                </p:cTn>
                              </p:par>
                            </p:childTnLst>
                          </p:cTn>
                        </p:par>
                        <p:par>
                          <p:cTn id="120" fill="hold">
                            <p:stCondLst>
                              <p:cond delay="2000"/>
                            </p:stCondLst>
                            <p:childTnLst>
                              <p:par>
                                <p:cTn id="121" presetID="1" presetClass="exit" presetSubtype="0" fill="hold" nodeType="afterEffect">
                                  <p:stCondLst>
                                    <p:cond delay="0"/>
                                  </p:stCondLst>
                                  <p:childTnLst>
                                    <p:set>
                                      <p:cBhvr>
                                        <p:cTn id="122" dur="1" fill="hold">
                                          <p:stCondLst>
                                            <p:cond delay="0"/>
                                          </p:stCondLst>
                                        </p:cTn>
                                        <p:tgtEl>
                                          <p:spTgt spid="6"/>
                                        </p:tgtEl>
                                        <p:attrNameLst>
                                          <p:attrName>style.visibility</p:attrName>
                                        </p:attrNameLst>
                                      </p:cBhvr>
                                      <p:to>
                                        <p:strVal val="hidden"/>
                                      </p:to>
                                    </p:set>
                                  </p:childTnLst>
                                </p:cTn>
                              </p:par>
                              <p:par>
                                <p:cTn id="123" presetID="1" presetClass="entr" presetSubtype="0" fill="hold" nodeType="withEffect">
                                  <p:stCondLst>
                                    <p:cond delay="0"/>
                                  </p:stCondLst>
                                  <p:childTnLst>
                                    <p:set>
                                      <p:cBhvr>
                                        <p:cTn id="124" dur="1" fill="hold">
                                          <p:stCondLst>
                                            <p:cond delay="0"/>
                                          </p:stCondLst>
                                        </p:cTn>
                                        <p:tgtEl>
                                          <p:spTgt spid="123"/>
                                        </p:tgtEl>
                                        <p:attrNameLst>
                                          <p:attrName>style.visibility</p:attrName>
                                        </p:attrNameLst>
                                      </p:cBhvr>
                                      <p:to>
                                        <p:strVal val="visible"/>
                                      </p:to>
                                    </p:set>
                                  </p:childTnLst>
                                </p:cTn>
                              </p:par>
                            </p:childTnLst>
                          </p:cTn>
                        </p:par>
                      </p:childTnLst>
                    </p:cTn>
                  </p:par>
                  <p:par>
                    <p:cTn id="125" fill="hold">
                      <p:stCondLst>
                        <p:cond delay="indefinite"/>
                      </p:stCondLst>
                      <p:childTnLst>
                        <p:par>
                          <p:cTn id="126" fill="hold">
                            <p:stCondLst>
                              <p:cond delay="0"/>
                            </p:stCondLst>
                            <p:childTnLst>
                              <p:par>
                                <p:cTn id="127" presetID="10" presetClass="entr" presetSubtype="0" fill="hold" grpId="0" nodeType="clickEffect">
                                  <p:stCondLst>
                                    <p:cond delay="0"/>
                                  </p:stCondLst>
                                  <p:childTnLst>
                                    <p:set>
                                      <p:cBhvr>
                                        <p:cTn id="128" dur="1" fill="hold">
                                          <p:stCondLst>
                                            <p:cond delay="0"/>
                                          </p:stCondLst>
                                        </p:cTn>
                                        <p:tgtEl>
                                          <p:spTgt spid="132"/>
                                        </p:tgtEl>
                                        <p:attrNameLst>
                                          <p:attrName>style.visibility</p:attrName>
                                        </p:attrNameLst>
                                      </p:cBhvr>
                                      <p:to>
                                        <p:strVal val="visible"/>
                                      </p:to>
                                    </p:set>
                                    <p:animEffect transition="in" filter="fade">
                                      <p:cBhvr>
                                        <p:cTn id="129" dur="500"/>
                                        <p:tgtEl>
                                          <p:spTgt spid="132"/>
                                        </p:tgtEl>
                                      </p:cBhvr>
                                    </p:animEffect>
                                  </p:childTnLst>
                                </p:cTn>
                              </p:par>
                            </p:childTnLst>
                          </p:cTn>
                        </p:par>
                      </p:childTnLst>
                    </p:cTn>
                  </p:par>
                  <p:par>
                    <p:cTn id="130" fill="hold">
                      <p:stCondLst>
                        <p:cond delay="indefinite"/>
                      </p:stCondLst>
                      <p:childTnLst>
                        <p:par>
                          <p:cTn id="131" fill="hold">
                            <p:stCondLst>
                              <p:cond delay="0"/>
                            </p:stCondLst>
                            <p:childTnLst>
                              <p:par>
                                <p:cTn id="132" presetID="10" presetClass="entr" presetSubtype="0" fill="hold" grpId="0" nodeType="clickEffect">
                                  <p:stCondLst>
                                    <p:cond delay="0"/>
                                  </p:stCondLst>
                                  <p:childTnLst>
                                    <p:set>
                                      <p:cBhvr>
                                        <p:cTn id="133" dur="1" fill="hold">
                                          <p:stCondLst>
                                            <p:cond delay="0"/>
                                          </p:stCondLst>
                                        </p:cTn>
                                        <p:tgtEl>
                                          <p:spTgt spid="134"/>
                                        </p:tgtEl>
                                        <p:attrNameLst>
                                          <p:attrName>style.visibility</p:attrName>
                                        </p:attrNameLst>
                                      </p:cBhvr>
                                      <p:to>
                                        <p:strVal val="visible"/>
                                      </p:to>
                                    </p:set>
                                    <p:animEffect transition="in" filter="fade">
                                      <p:cBhvr>
                                        <p:cTn id="134" dur="500"/>
                                        <p:tgtEl>
                                          <p:spTgt spid="134"/>
                                        </p:tgtEl>
                                      </p:cBhvr>
                                    </p:animEffect>
                                  </p:childTnLst>
                                </p:cTn>
                              </p:par>
                              <p:par>
                                <p:cTn id="135" presetID="10" presetClass="entr" presetSubtype="0" fill="hold" grpId="0" nodeType="withEffect">
                                  <p:stCondLst>
                                    <p:cond delay="0"/>
                                  </p:stCondLst>
                                  <p:childTnLst>
                                    <p:set>
                                      <p:cBhvr>
                                        <p:cTn id="136" dur="1" fill="hold">
                                          <p:stCondLst>
                                            <p:cond delay="0"/>
                                          </p:stCondLst>
                                        </p:cTn>
                                        <p:tgtEl>
                                          <p:spTgt spid="133"/>
                                        </p:tgtEl>
                                        <p:attrNameLst>
                                          <p:attrName>style.visibility</p:attrName>
                                        </p:attrNameLst>
                                      </p:cBhvr>
                                      <p:to>
                                        <p:strVal val="visible"/>
                                      </p:to>
                                    </p:set>
                                    <p:animEffect transition="in" filter="fade">
                                      <p:cBhvr>
                                        <p:cTn id="137" dur="500"/>
                                        <p:tgtEl>
                                          <p:spTgt spid="133"/>
                                        </p:tgtEl>
                                      </p:cBhvr>
                                    </p:animEffect>
                                  </p:childTnLst>
                                </p:cTn>
                              </p:par>
                            </p:childTnLst>
                          </p:cTn>
                        </p:par>
                      </p:childTnLst>
                    </p:cTn>
                  </p:par>
                  <p:par>
                    <p:cTn id="138" fill="hold">
                      <p:stCondLst>
                        <p:cond delay="indefinite"/>
                      </p:stCondLst>
                      <p:childTnLst>
                        <p:par>
                          <p:cTn id="139" fill="hold">
                            <p:stCondLst>
                              <p:cond delay="0"/>
                            </p:stCondLst>
                            <p:childTnLst>
                              <p:par>
                                <p:cTn id="140" presetID="10" presetClass="entr" presetSubtype="0" fill="hold" nodeType="clickEffect">
                                  <p:stCondLst>
                                    <p:cond delay="0"/>
                                  </p:stCondLst>
                                  <p:childTnLst>
                                    <p:set>
                                      <p:cBhvr>
                                        <p:cTn id="141" dur="1" fill="hold">
                                          <p:stCondLst>
                                            <p:cond delay="0"/>
                                          </p:stCondLst>
                                        </p:cTn>
                                        <p:tgtEl>
                                          <p:spTgt spid="136"/>
                                        </p:tgtEl>
                                        <p:attrNameLst>
                                          <p:attrName>style.visibility</p:attrName>
                                        </p:attrNameLst>
                                      </p:cBhvr>
                                      <p:to>
                                        <p:strVal val="visible"/>
                                      </p:to>
                                    </p:set>
                                    <p:animEffect transition="in" filter="fade">
                                      <p:cBhvr>
                                        <p:cTn id="142" dur="500"/>
                                        <p:tgtEl>
                                          <p:spTgt spid="136"/>
                                        </p:tgtEl>
                                      </p:cBhvr>
                                    </p:animEffect>
                                  </p:childTnLst>
                                </p:cTn>
                              </p:par>
                              <p:par>
                                <p:cTn id="143" presetID="10" presetClass="entr" presetSubtype="0" fill="hold" grpId="0" nodeType="withEffect">
                                  <p:stCondLst>
                                    <p:cond delay="0"/>
                                  </p:stCondLst>
                                  <p:childTnLst>
                                    <p:set>
                                      <p:cBhvr>
                                        <p:cTn id="144" dur="1" fill="hold">
                                          <p:stCondLst>
                                            <p:cond delay="0"/>
                                          </p:stCondLst>
                                        </p:cTn>
                                        <p:tgtEl>
                                          <p:spTgt spid="135"/>
                                        </p:tgtEl>
                                        <p:attrNameLst>
                                          <p:attrName>style.visibility</p:attrName>
                                        </p:attrNameLst>
                                      </p:cBhvr>
                                      <p:to>
                                        <p:strVal val="visible"/>
                                      </p:to>
                                    </p:set>
                                    <p:animEffect transition="in" filter="fade">
                                      <p:cBhvr>
                                        <p:cTn id="145" dur="500"/>
                                        <p:tgtEl>
                                          <p:spTgt spid="1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p:bldP spid="76" grpId="1"/>
      <p:bldP spid="77" grpId="0"/>
      <p:bldP spid="77" grpId="1"/>
      <p:bldP spid="78" grpId="0"/>
      <p:bldP spid="78" grpId="1"/>
      <p:bldP spid="79" grpId="0"/>
      <p:bldP spid="79" grpId="1"/>
      <p:bldP spid="80" grpId="0"/>
      <p:bldP spid="80" grpId="1"/>
      <p:bldP spid="100" grpId="0" animBg="1"/>
      <p:bldP spid="101" grpId="0" animBg="1"/>
      <p:bldP spid="102" grpId="0" animBg="1"/>
      <p:bldP spid="103" grpId="0" animBg="1"/>
      <p:bldP spid="104" grpId="0" animBg="1"/>
      <p:bldP spid="105" grpId="0" animBg="1"/>
      <p:bldP spid="132" grpId="0" animBg="1"/>
      <p:bldP spid="133" grpId="0" animBg="1"/>
      <p:bldP spid="134" grpId="0" animBg="1"/>
      <p:bldP spid="13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TextBox 52">
            <a:extLst>
              <a:ext uri="{FF2B5EF4-FFF2-40B4-BE49-F238E27FC236}">
                <a16:creationId xmlns:a16="http://schemas.microsoft.com/office/drawing/2014/main" id="{FDFE1505-EB75-4B05-812A-0D13ACF02DB2}"/>
              </a:ext>
            </a:extLst>
          </p:cNvPr>
          <p:cNvSpPr txBox="1"/>
          <p:nvPr/>
        </p:nvSpPr>
        <p:spPr bwMode="auto">
          <a:xfrm>
            <a:off x="4959123" y="1384013"/>
            <a:ext cx="898003"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marL="457200" indent="-457200" algn="ctr">
              <a:buClr>
                <a:srgbClr val="82CBDD"/>
              </a:buClr>
              <a:buNone/>
            </a:pPr>
            <a:r>
              <a:rPr lang="en-GB" sz="2400" dirty="0">
                <a:latin typeface="Myriad Pro Semibold" charset="0"/>
                <a:ea typeface="Myriad Pro Semibold" charset="0"/>
                <a:cs typeface="Myriad Pro Semibold" charset="0"/>
              </a:rPr>
              <a:t>=  81</a:t>
            </a:r>
          </a:p>
        </p:txBody>
      </p:sp>
      <p:pic>
        <p:nvPicPr>
          <p:cNvPr id="69" name="Picture 68">
            <a:extLst>
              <a:ext uri="{FF2B5EF4-FFF2-40B4-BE49-F238E27FC236}">
                <a16:creationId xmlns:a16="http://schemas.microsoft.com/office/drawing/2014/main" id="{FAD9949A-8D71-4CC9-8499-219430B0BD28}"/>
              </a:ext>
            </a:extLst>
          </p:cNvPr>
          <p:cNvPicPr>
            <a:picLocks/>
          </p:cNvPicPr>
          <p:nvPr/>
        </p:nvPicPr>
        <p:blipFill>
          <a:blip r:embed="rId3">
            <a:extLst>
              <a:ext uri="{28A0092B-C50C-407E-A947-70E740481C1C}">
                <a14:useLocalDpi xmlns:a14="http://schemas.microsoft.com/office/drawing/2010/main" val="0"/>
              </a:ext>
            </a:extLst>
          </a:blip>
          <a:stretch>
            <a:fillRect/>
          </a:stretch>
        </p:blipFill>
        <p:spPr>
          <a:xfrm>
            <a:off x="251460" y="2173559"/>
            <a:ext cx="8641080" cy="2510883"/>
          </a:xfrm>
          <a:prstGeom prst="rect">
            <a:avLst/>
          </a:prstGeom>
        </p:spPr>
      </p:pic>
      <p:grpSp>
        <p:nvGrpSpPr>
          <p:cNvPr id="80" name="Group 79">
            <a:extLst>
              <a:ext uri="{FF2B5EF4-FFF2-40B4-BE49-F238E27FC236}">
                <a16:creationId xmlns:a16="http://schemas.microsoft.com/office/drawing/2014/main" id="{0974F9EB-E800-41EB-8569-5EB4309C8D98}"/>
              </a:ext>
            </a:extLst>
          </p:cNvPr>
          <p:cNvGrpSpPr/>
          <p:nvPr/>
        </p:nvGrpSpPr>
        <p:grpSpPr>
          <a:xfrm>
            <a:off x="3514742" y="2423112"/>
            <a:ext cx="808243" cy="1298510"/>
            <a:chOff x="1391142" y="2423112"/>
            <a:chExt cx="808243" cy="1298510"/>
          </a:xfrm>
        </p:grpSpPr>
        <p:pic>
          <p:nvPicPr>
            <p:cNvPr id="81" name="Picture 80">
              <a:extLst>
                <a:ext uri="{FF2B5EF4-FFF2-40B4-BE49-F238E27FC236}">
                  <a16:creationId xmlns:a16="http://schemas.microsoft.com/office/drawing/2014/main" id="{3F8FE730-64E0-4511-8FBA-8489B1A0405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91142" y="2423112"/>
              <a:ext cx="146311" cy="1298510"/>
            </a:xfrm>
            <a:prstGeom prst="rect">
              <a:avLst/>
            </a:prstGeom>
          </p:spPr>
        </p:pic>
        <p:pic>
          <p:nvPicPr>
            <p:cNvPr id="82" name="Picture 81">
              <a:extLst>
                <a:ext uri="{FF2B5EF4-FFF2-40B4-BE49-F238E27FC236}">
                  <a16:creationId xmlns:a16="http://schemas.microsoft.com/office/drawing/2014/main" id="{3E63DCD5-6F97-48AD-A8CE-F28A447C17A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56625" y="2423112"/>
              <a:ext cx="146311" cy="1298510"/>
            </a:xfrm>
            <a:prstGeom prst="rect">
              <a:avLst/>
            </a:prstGeom>
          </p:spPr>
        </p:pic>
        <p:pic>
          <p:nvPicPr>
            <p:cNvPr id="83" name="Picture 82">
              <a:extLst>
                <a:ext uri="{FF2B5EF4-FFF2-40B4-BE49-F238E27FC236}">
                  <a16:creationId xmlns:a16="http://schemas.microsoft.com/office/drawing/2014/main" id="{971C21EE-3033-4D33-BF08-EE914DB9DD0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22108" y="2423112"/>
              <a:ext cx="146311" cy="1298510"/>
            </a:xfrm>
            <a:prstGeom prst="rect">
              <a:avLst/>
            </a:prstGeom>
          </p:spPr>
        </p:pic>
        <p:pic>
          <p:nvPicPr>
            <p:cNvPr id="84" name="Picture 83">
              <a:extLst>
                <a:ext uri="{FF2B5EF4-FFF2-40B4-BE49-F238E27FC236}">
                  <a16:creationId xmlns:a16="http://schemas.microsoft.com/office/drawing/2014/main" id="{09D7A4A9-B55A-4FB2-91FC-36E2B7A1B70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87591" y="2423112"/>
              <a:ext cx="146311" cy="1298510"/>
            </a:xfrm>
            <a:prstGeom prst="rect">
              <a:avLst/>
            </a:prstGeom>
          </p:spPr>
        </p:pic>
        <p:pic>
          <p:nvPicPr>
            <p:cNvPr id="85" name="Picture 84">
              <a:extLst>
                <a:ext uri="{FF2B5EF4-FFF2-40B4-BE49-F238E27FC236}">
                  <a16:creationId xmlns:a16="http://schemas.microsoft.com/office/drawing/2014/main" id="{E788C48A-770B-4EE5-BB0B-A31E898459B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53074" y="2423112"/>
              <a:ext cx="146311" cy="1298510"/>
            </a:xfrm>
            <a:prstGeom prst="rect">
              <a:avLst/>
            </a:prstGeom>
          </p:spPr>
        </p:pic>
      </p:grpSp>
      <p:grpSp>
        <p:nvGrpSpPr>
          <p:cNvPr id="86" name="Group 85">
            <a:extLst>
              <a:ext uri="{FF2B5EF4-FFF2-40B4-BE49-F238E27FC236}">
                <a16:creationId xmlns:a16="http://schemas.microsoft.com/office/drawing/2014/main" id="{9C6D99F2-6D86-4FCC-9CAB-9CC993A15518}"/>
              </a:ext>
            </a:extLst>
          </p:cNvPr>
          <p:cNvGrpSpPr/>
          <p:nvPr/>
        </p:nvGrpSpPr>
        <p:grpSpPr>
          <a:xfrm>
            <a:off x="4419242" y="2423112"/>
            <a:ext cx="477277" cy="1298510"/>
            <a:chOff x="2218557" y="2423112"/>
            <a:chExt cx="477277" cy="1298510"/>
          </a:xfrm>
        </p:grpSpPr>
        <p:pic>
          <p:nvPicPr>
            <p:cNvPr id="87" name="Picture 86">
              <a:extLst>
                <a:ext uri="{FF2B5EF4-FFF2-40B4-BE49-F238E27FC236}">
                  <a16:creationId xmlns:a16="http://schemas.microsoft.com/office/drawing/2014/main" id="{ECD002B1-F9C1-4715-A471-DD2F75CF029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18557" y="2423112"/>
              <a:ext cx="146311" cy="1298510"/>
            </a:xfrm>
            <a:prstGeom prst="rect">
              <a:avLst/>
            </a:prstGeom>
          </p:spPr>
        </p:pic>
        <p:pic>
          <p:nvPicPr>
            <p:cNvPr id="88" name="Picture 87">
              <a:extLst>
                <a:ext uri="{FF2B5EF4-FFF2-40B4-BE49-F238E27FC236}">
                  <a16:creationId xmlns:a16="http://schemas.microsoft.com/office/drawing/2014/main" id="{4D1DF4CE-85CF-4921-B70B-FD2815E17C4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84040" y="2423112"/>
              <a:ext cx="146311" cy="1298510"/>
            </a:xfrm>
            <a:prstGeom prst="rect">
              <a:avLst/>
            </a:prstGeom>
          </p:spPr>
        </p:pic>
        <p:pic>
          <p:nvPicPr>
            <p:cNvPr id="89" name="Picture 88">
              <a:extLst>
                <a:ext uri="{FF2B5EF4-FFF2-40B4-BE49-F238E27FC236}">
                  <a16:creationId xmlns:a16="http://schemas.microsoft.com/office/drawing/2014/main" id="{8120D330-D588-40E3-BBEA-15F05D20E0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49523" y="2423112"/>
              <a:ext cx="146311" cy="1298510"/>
            </a:xfrm>
            <a:prstGeom prst="rect">
              <a:avLst/>
            </a:prstGeom>
          </p:spPr>
        </p:pic>
      </p:grpSp>
      <p:grpSp>
        <p:nvGrpSpPr>
          <p:cNvPr id="90" name="Group 89">
            <a:extLst>
              <a:ext uri="{FF2B5EF4-FFF2-40B4-BE49-F238E27FC236}">
                <a16:creationId xmlns:a16="http://schemas.microsoft.com/office/drawing/2014/main" id="{76F1B850-312B-4BB6-9D4C-AA06EBF71EEE}"/>
              </a:ext>
            </a:extLst>
          </p:cNvPr>
          <p:cNvGrpSpPr/>
          <p:nvPr/>
        </p:nvGrpSpPr>
        <p:grpSpPr>
          <a:xfrm>
            <a:off x="4915691" y="2423112"/>
            <a:ext cx="311797" cy="1298510"/>
            <a:chOff x="2715006" y="2423112"/>
            <a:chExt cx="311797" cy="1298510"/>
          </a:xfrm>
        </p:grpSpPr>
        <p:pic>
          <p:nvPicPr>
            <p:cNvPr id="91" name="Picture 90">
              <a:extLst>
                <a:ext uri="{FF2B5EF4-FFF2-40B4-BE49-F238E27FC236}">
                  <a16:creationId xmlns:a16="http://schemas.microsoft.com/office/drawing/2014/main" id="{9AF928F8-0536-4E85-A318-2B967AA3AA3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15006" y="2423112"/>
              <a:ext cx="146311" cy="1298510"/>
            </a:xfrm>
            <a:prstGeom prst="rect">
              <a:avLst/>
            </a:prstGeom>
          </p:spPr>
        </p:pic>
        <p:pic>
          <p:nvPicPr>
            <p:cNvPr id="92" name="Picture 91">
              <a:extLst>
                <a:ext uri="{FF2B5EF4-FFF2-40B4-BE49-F238E27FC236}">
                  <a16:creationId xmlns:a16="http://schemas.microsoft.com/office/drawing/2014/main" id="{F31691B3-C17D-4FA9-9FF2-7933BB7B695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80492" y="2423112"/>
              <a:ext cx="146311" cy="1298510"/>
            </a:xfrm>
            <a:prstGeom prst="rect">
              <a:avLst/>
            </a:prstGeom>
          </p:spPr>
        </p:pic>
      </p:grpSp>
      <p:grpSp>
        <p:nvGrpSpPr>
          <p:cNvPr id="93" name="Group 92">
            <a:extLst>
              <a:ext uri="{FF2B5EF4-FFF2-40B4-BE49-F238E27FC236}">
                <a16:creationId xmlns:a16="http://schemas.microsoft.com/office/drawing/2014/main" id="{497E56CB-D9B4-461D-847F-9DA22896B58E}"/>
              </a:ext>
            </a:extLst>
          </p:cNvPr>
          <p:cNvGrpSpPr/>
          <p:nvPr/>
        </p:nvGrpSpPr>
        <p:grpSpPr>
          <a:xfrm>
            <a:off x="5323745" y="2423112"/>
            <a:ext cx="311797" cy="1298510"/>
            <a:chOff x="2715006" y="2423112"/>
            <a:chExt cx="311797" cy="1298510"/>
          </a:xfrm>
        </p:grpSpPr>
        <p:pic>
          <p:nvPicPr>
            <p:cNvPr id="94" name="Picture 93">
              <a:extLst>
                <a:ext uri="{FF2B5EF4-FFF2-40B4-BE49-F238E27FC236}">
                  <a16:creationId xmlns:a16="http://schemas.microsoft.com/office/drawing/2014/main" id="{F9ED4243-8D7A-4B01-B0BC-DF03CE77477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15006" y="2423112"/>
              <a:ext cx="146311" cy="1298510"/>
            </a:xfrm>
            <a:prstGeom prst="rect">
              <a:avLst/>
            </a:prstGeom>
          </p:spPr>
        </p:pic>
        <p:pic>
          <p:nvPicPr>
            <p:cNvPr id="95" name="Picture 94">
              <a:extLst>
                <a:ext uri="{FF2B5EF4-FFF2-40B4-BE49-F238E27FC236}">
                  <a16:creationId xmlns:a16="http://schemas.microsoft.com/office/drawing/2014/main" id="{B5BD9B89-556A-467E-ABF9-D9A47488096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80492" y="2423112"/>
              <a:ext cx="146311" cy="1298510"/>
            </a:xfrm>
            <a:prstGeom prst="rect">
              <a:avLst/>
            </a:prstGeom>
          </p:spPr>
        </p:pic>
      </p:grpSp>
      <p:sp>
        <p:nvSpPr>
          <p:cNvPr id="2" name="Text Placeholder 1"/>
          <p:cNvSpPr>
            <a:spLocks noGrp="1"/>
          </p:cNvSpPr>
          <p:nvPr>
            <p:ph type="body" sz="quarter" idx="11"/>
          </p:nvPr>
        </p:nvSpPr>
        <p:spPr/>
        <p:txBody>
          <a:bodyPr/>
          <a:lstStyle/>
          <a:p>
            <a:r>
              <a:rPr lang="en-GB" dirty="0"/>
              <a:t>1.21 Algorithms: column subtraction – step 2:5</a:t>
            </a:r>
          </a:p>
        </p:txBody>
      </p:sp>
      <p:pic>
        <p:nvPicPr>
          <p:cNvPr id="7" name="Picture 6">
            <a:extLst>
              <a:ext uri="{FF2B5EF4-FFF2-40B4-BE49-F238E27FC236}">
                <a16:creationId xmlns:a16="http://schemas.microsoft.com/office/drawing/2014/main" id="{56BB781A-1CB1-493C-9EE9-5AD03AC44F2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6486" y="2423112"/>
            <a:ext cx="1005888" cy="1005888"/>
          </a:xfrm>
          <a:prstGeom prst="rect">
            <a:avLst/>
          </a:prstGeom>
        </p:spPr>
      </p:pic>
      <p:pic>
        <p:nvPicPr>
          <p:cNvPr id="54" name="Picture 53">
            <a:extLst>
              <a:ext uri="{FF2B5EF4-FFF2-40B4-BE49-F238E27FC236}">
                <a16:creationId xmlns:a16="http://schemas.microsoft.com/office/drawing/2014/main" id="{E3FAF07C-946F-4041-AE12-98E3FEE9EB0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014024" y="2423112"/>
            <a:ext cx="1005888" cy="1005888"/>
          </a:xfrm>
          <a:prstGeom prst="rect">
            <a:avLst/>
          </a:prstGeom>
        </p:spPr>
      </p:pic>
      <p:grpSp>
        <p:nvGrpSpPr>
          <p:cNvPr id="20" name="Group 19">
            <a:extLst>
              <a:ext uri="{FF2B5EF4-FFF2-40B4-BE49-F238E27FC236}">
                <a16:creationId xmlns:a16="http://schemas.microsoft.com/office/drawing/2014/main" id="{DA13C53B-FD3E-4E5B-B281-BB4FA920575B}"/>
              </a:ext>
            </a:extLst>
          </p:cNvPr>
          <p:cNvGrpSpPr/>
          <p:nvPr/>
        </p:nvGrpSpPr>
        <p:grpSpPr>
          <a:xfrm>
            <a:off x="7348736" y="2613080"/>
            <a:ext cx="146311" cy="336279"/>
            <a:chOff x="7020544" y="2613080"/>
            <a:chExt cx="146311" cy="336279"/>
          </a:xfrm>
        </p:grpSpPr>
        <p:pic>
          <p:nvPicPr>
            <p:cNvPr id="50" name="Picture 49">
              <a:extLst>
                <a:ext uri="{FF2B5EF4-FFF2-40B4-BE49-F238E27FC236}">
                  <a16:creationId xmlns:a16="http://schemas.microsoft.com/office/drawing/2014/main" id="{5CFDFDE0-82FF-487D-9242-A893CEA5DB5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020544" y="2613080"/>
              <a:ext cx="146311" cy="146311"/>
            </a:xfrm>
            <a:prstGeom prst="rect">
              <a:avLst/>
            </a:prstGeom>
          </p:spPr>
        </p:pic>
        <p:pic>
          <p:nvPicPr>
            <p:cNvPr id="51" name="Picture 50">
              <a:extLst>
                <a:ext uri="{FF2B5EF4-FFF2-40B4-BE49-F238E27FC236}">
                  <a16:creationId xmlns:a16="http://schemas.microsoft.com/office/drawing/2014/main" id="{B65169AA-F092-4509-B64A-AD57B8915C5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020544" y="2803048"/>
              <a:ext cx="146311" cy="146311"/>
            </a:xfrm>
            <a:prstGeom prst="rect">
              <a:avLst/>
            </a:prstGeom>
          </p:spPr>
        </p:pic>
      </p:grpSp>
      <p:pic>
        <p:nvPicPr>
          <p:cNvPr id="57" name="Picture 56">
            <a:extLst>
              <a:ext uri="{FF2B5EF4-FFF2-40B4-BE49-F238E27FC236}">
                <a16:creationId xmlns:a16="http://schemas.microsoft.com/office/drawing/2014/main" id="{975F5963-5CC0-480E-B819-D28CDE8F194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348736" y="2423112"/>
            <a:ext cx="146311" cy="146311"/>
          </a:xfrm>
          <a:prstGeom prst="rect">
            <a:avLst/>
          </a:prstGeom>
        </p:spPr>
      </p:pic>
      <p:sp>
        <p:nvSpPr>
          <p:cNvPr id="58" name="TextBox 57">
            <a:extLst>
              <a:ext uri="{FF2B5EF4-FFF2-40B4-BE49-F238E27FC236}">
                <a16:creationId xmlns:a16="http://schemas.microsoft.com/office/drawing/2014/main" id="{1B42FC81-7C06-4191-96C0-A8C899B80DF6}"/>
              </a:ext>
            </a:extLst>
          </p:cNvPr>
          <p:cNvSpPr txBox="1"/>
          <p:nvPr/>
        </p:nvSpPr>
        <p:spPr bwMode="auto">
          <a:xfrm>
            <a:off x="3284075" y="1384013"/>
            <a:ext cx="1704313"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marL="457200" indent="-457200" algn="ctr">
              <a:buClr>
                <a:srgbClr val="82CBDD"/>
              </a:buClr>
              <a:buNone/>
            </a:pPr>
            <a:r>
              <a:rPr lang="en-GB" sz="2400" dirty="0">
                <a:latin typeface="Myriad Pro Semibold" charset="0"/>
                <a:ea typeface="Myriad Pro Semibold" charset="0"/>
                <a:cs typeface="Myriad Pro Semibold" charset="0"/>
              </a:rPr>
              <a:t>223  </a:t>
            </a:r>
            <a:r>
              <a:rPr lang="en-GB" sz="2400" dirty="0">
                <a:latin typeface="Arial" panose="020B0604020202020204" pitchFamily="34" charset="0"/>
                <a:ea typeface="Myriad Pro Semibold" charset="0"/>
                <a:cs typeface="Arial" panose="020B0604020202020204" pitchFamily="34" charset="0"/>
              </a:rPr>
              <a:t>−</a:t>
            </a:r>
            <a:r>
              <a:rPr lang="en-GB" sz="2400" dirty="0">
                <a:latin typeface="Myriad Pro Semibold" charset="0"/>
                <a:ea typeface="Myriad Pro Semibold" charset="0"/>
                <a:cs typeface="Myriad Pro Semibold" charset="0"/>
              </a:rPr>
              <a:t>  142</a:t>
            </a:r>
          </a:p>
        </p:txBody>
      </p:sp>
      <p:grpSp>
        <p:nvGrpSpPr>
          <p:cNvPr id="14" name="Group 13">
            <a:extLst>
              <a:ext uri="{FF2B5EF4-FFF2-40B4-BE49-F238E27FC236}">
                <a16:creationId xmlns:a16="http://schemas.microsoft.com/office/drawing/2014/main" id="{BBA544B1-29E3-4B6C-8089-109036EE1240}"/>
              </a:ext>
            </a:extLst>
          </p:cNvPr>
          <p:cNvGrpSpPr/>
          <p:nvPr/>
        </p:nvGrpSpPr>
        <p:grpSpPr>
          <a:xfrm>
            <a:off x="1391142" y="2423112"/>
            <a:ext cx="808243" cy="1298510"/>
            <a:chOff x="1391142" y="2423112"/>
            <a:chExt cx="808243" cy="1298510"/>
          </a:xfrm>
        </p:grpSpPr>
        <p:pic>
          <p:nvPicPr>
            <p:cNvPr id="59" name="Picture 58">
              <a:extLst>
                <a:ext uri="{FF2B5EF4-FFF2-40B4-BE49-F238E27FC236}">
                  <a16:creationId xmlns:a16="http://schemas.microsoft.com/office/drawing/2014/main" id="{6AC3B46F-4BED-4D18-9E93-709F2ADFBAF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91142" y="2423112"/>
              <a:ext cx="146311" cy="1298510"/>
            </a:xfrm>
            <a:prstGeom prst="rect">
              <a:avLst/>
            </a:prstGeom>
          </p:spPr>
        </p:pic>
        <p:pic>
          <p:nvPicPr>
            <p:cNvPr id="60" name="Picture 59">
              <a:extLst>
                <a:ext uri="{FF2B5EF4-FFF2-40B4-BE49-F238E27FC236}">
                  <a16:creationId xmlns:a16="http://schemas.microsoft.com/office/drawing/2014/main" id="{64773C94-ECEB-4AE3-BC68-D2D98DD61DD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56625" y="2423112"/>
              <a:ext cx="146311" cy="1298510"/>
            </a:xfrm>
            <a:prstGeom prst="rect">
              <a:avLst/>
            </a:prstGeom>
          </p:spPr>
        </p:pic>
        <p:pic>
          <p:nvPicPr>
            <p:cNvPr id="61" name="Picture 60">
              <a:extLst>
                <a:ext uri="{FF2B5EF4-FFF2-40B4-BE49-F238E27FC236}">
                  <a16:creationId xmlns:a16="http://schemas.microsoft.com/office/drawing/2014/main" id="{6AF4B61C-966F-4A74-8C84-D8272C484CF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22108" y="2423112"/>
              <a:ext cx="146311" cy="1298510"/>
            </a:xfrm>
            <a:prstGeom prst="rect">
              <a:avLst/>
            </a:prstGeom>
          </p:spPr>
        </p:pic>
        <p:pic>
          <p:nvPicPr>
            <p:cNvPr id="62" name="Picture 61">
              <a:extLst>
                <a:ext uri="{FF2B5EF4-FFF2-40B4-BE49-F238E27FC236}">
                  <a16:creationId xmlns:a16="http://schemas.microsoft.com/office/drawing/2014/main" id="{93E3071A-2469-496B-8B6A-C567CE934F9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87591" y="2423112"/>
              <a:ext cx="146311" cy="1298510"/>
            </a:xfrm>
            <a:prstGeom prst="rect">
              <a:avLst/>
            </a:prstGeom>
          </p:spPr>
        </p:pic>
        <p:pic>
          <p:nvPicPr>
            <p:cNvPr id="63" name="Picture 62">
              <a:extLst>
                <a:ext uri="{FF2B5EF4-FFF2-40B4-BE49-F238E27FC236}">
                  <a16:creationId xmlns:a16="http://schemas.microsoft.com/office/drawing/2014/main" id="{A3EE2497-1669-461D-AFE4-4C628CEFA02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53074" y="2423112"/>
              <a:ext cx="146311" cy="1298510"/>
            </a:xfrm>
            <a:prstGeom prst="rect">
              <a:avLst/>
            </a:prstGeom>
          </p:spPr>
        </p:pic>
      </p:grpSp>
      <p:grpSp>
        <p:nvGrpSpPr>
          <p:cNvPr id="15" name="Group 14">
            <a:extLst>
              <a:ext uri="{FF2B5EF4-FFF2-40B4-BE49-F238E27FC236}">
                <a16:creationId xmlns:a16="http://schemas.microsoft.com/office/drawing/2014/main" id="{91DCB742-5B7E-47D6-8AAF-2FBA9D9E7049}"/>
              </a:ext>
            </a:extLst>
          </p:cNvPr>
          <p:cNvGrpSpPr/>
          <p:nvPr/>
        </p:nvGrpSpPr>
        <p:grpSpPr>
          <a:xfrm>
            <a:off x="2218557" y="2423112"/>
            <a:ext cx="477277" cy="1298510"/>
            <a:chOff x="2218557" y="2423112"/>
            <a:chExt cx="477277" cy="1298510"/>
          </a:xfrm>
        </p:grpSpPr>
        <p:pic>
          <p:nvPicPr>
            <p:cNvPr id="64" name="Picture 63">
              <a:extLst>
                <a:ext uri="{FF2B5EF4-FFF2-40B4-BE49-F238E27FC236}">
                  <a16:creationId xmlns:a16="http://schemas.microsoft.com/office/drawing/2014/main" id="{927DB350-4FF9-48DD-9432-31EACF9371A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18557" y="2423112"/>
              <a:ext cx="146311" cy="1298510"/>
            </a:xfrm>
            <a:prstGeom prst="rect">
              <a:avLst/>
            </a:prstGeom>
          </p:spPr>
        </p:pic>
        <p:pic>
          <p:nvPicPr>
            <p:cNvPr id="65" name="Picture 64">
              <a:extLst>
                <a:ext uri="{FF2B5EF4-FFF2-40B4-BE49-F238E27FC236}">
                  <a16:creationId xmlns:a16="http://schemas.microsoft.com/office/drawing/2014/main" id="{6FA708F5-030D-4B00-B1C1-AE9CA554135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84040" y="2423112"/>
              <a:ext cx="146311" cy="1298510"/>
            </a:xfrm>
            <a:prstGeom prst="rect">
              <a:avLst/>
            </a:prstGeom>
          </p:spPr>
        </p:pic>
        <p:pic>
          <p:nvPicPr>
            <p:cNvPr id="66" name="Picture 65">
              <a:extLst>
                <a:ext uri="{FF2B5EF4-FFF2-40B4-BE49-F238E27FC236}">
                  <a16:creationId xmlns:a16="http://schemas.microsoft.com/office/drawing/2014/main" id="{BFF99059-F138-4C1B-AC9A-B1FB9785121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49523" y="2423112"/>
              <a:ext cx="146311" cy="1298510"/>
            </a:xfrm>
            <a:prstGeom prst="rect">
              <a:avLst/>
            </a:prstGeom>
          </p:spPr>
        </p:pic>
      </p:grpSp>
      <p:grpSp>
        <p:nvGrpSpPr>
          <p:cNvPr id="16" name="Group 15">
            <a:extLst>
              <a:ext uri="{FF2B5EF4-FFF2-40B4-BE49-F238E27FC236}">
                <a16:creationId xmlns:a16="http://schemas.microsoft.com/office/drawing/2014/main" id="{3050B5CE-CD2C-46AE-BB18-2B49CECDBCDA}"/>
              </a:ext>
            </a:extLst>
          </p:cNvPr>
          <p:cNvGrpSpPr/>
          <p:nvPr/>
        </p:nvGrpSpPr>
        <p:grpSpPr>
          <a:xfrm>
            <a:off x="2715006" y="2423112"/>
            <a:ext cx="311797" cy="1298510"/>
            <a:chOff x="2715006" y="2423112"/>
            <a:chExt cx="311797" cy="1298510"/>
          </a:xfrm>
        </p:grpSpPr>
        <p:pic>
          <p:nvPicPr>
            <p:cNvPr id="67" name="Picture 66">
              <a:extLst>
                <a:ext uri="{FF2B5EF4-FFF2-40B4-BE49-F238E27FC236}">
                  <a16:creationId xmlns:a16="http://schemas.microsoft.com/office/drawing/2014/main" id="{8AAC3BB0-B2BF-4BCC-9A17-8051240B7DB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15006" y="2423112"/>
              <a:ext cx="146311" cy="1298510"/>
            </a:xfrm>
            <a:prstGeom prst="rect">
              <a:avLst/>
            </a:prstGeom>
          </p:spPr>
        </p:pic>
        <p:pic>
          <p:nvPicPr>
            <p:cNvPr id="68" name="Picture 67">
              <a:extLst>
                <a:ext uri="{FF2B5EF4-FFF2-40B4-BE49-F238E27FC236}">
                  <a16:creationId xmlns:a16="http://schemas.microsoft.com/office/drawing/2014/main" id="{3094B5ED-4795-4861-9872-57753A67407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80492" y="2423112"/>
              <a:ext cx="146311" cy="1298510"/>
            </a:xfrm>
            <a:prstGeom prst="rect">
              <a:avLst/>
            </a:prstGeom>
          </p:spPr>
        </p:pic>
      </p:grpSp>
      <p:grpSp>
        <p:nvGrpSpPr>
          <p:cNvPr id="76" name="Group 75">
            <a:extLst>
              <a:ext uri="{FF2B5EF4-FFF2-40B4-BE49-F238E27FC236}">
                <a16:creationId xmlns:a16="http://schemas.microsoft.com/office/drawing/2014/main" id="{F9990ACF-A867-410E-804A-9F5B684DC624}"/>
              </a:ext>
            </a:extLst>
          </p:cNvPr>
          <p:cNvGrpSpPr/>
          <p:nvPr/>
        </p:nvGrpSpPr>
        <p:grpSpPr>
          <a:xfrm>
            <a:off x="4422095" y="2423112"/>
            <a:ext cx="311797" cy="1298510"/>
            <a:chOff x="2715006" y="2423112"/>
            <a:chExt cx="311797" cy="1298510"/>
          </a:xfrm>
        </p:grpSpPr>
        <p:pic>
          <p:nvPicPr>
            <p:cNvPr id="77" name="Picture 76">
              <a:extLst>
                <a:ext uri="{FF2B5EF4-FFF2-40B4-BE49-F238E27FC236}">
                  <a16:creationId xmlns:a16="http://schemas.microsoft.com/office/drawing/2014/main" id="{22CBC3A5-5D1B-47D6-8C38-D159E105917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15006" y="2423112"/>
              <a:ext cx="146311" cy="1298510"/>
            </a:xfrm>
            <a:prstGeom prst="rect">
              <a:avLst/>
            </a:prstGeom>
          </p:spPr>
        </p:pic>
        <p:pic>
          <p:nvPicPr>
            <p:cNvPr id="78" name="Picture 77">
              <a:extLst>
                <a:ext uri="{FF2B5EF4-FFF2-40B4-BE49-F238E27FC236}">
                  <a16:creationId xmlns:a16="http://schemas.microsoft.com/office/drawing/2014/main" id="{7DB7AFD0-5E32-4EBC-940F-B53A8EB6981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80492" y="2423112"/>
              <a:ext cx="146311" cy="1298510"/>
            </a:xfrm>
            <a:prstGeom prst="rect">
              <a:avLst/>
            </a:prstGeom>
          </p:spPr>
        </p:pic>
      </p:grpSp>
      <p:grpSp>
        <p:nvGrpSpPr>
          <p:cNvPr id="21" name="Group 20">
            <a:extLst>
              <a:ext uri="{FF2B5EF4-FFF2-40B4-BE49-F238E27FC236}">
                <a16:creationId xmlns:a16="http://schemas.microsoft.com/office/drawing/2014/main" id="{E32B6B2C-A027-40E6-B85F-19A813458B31}"/>
              </a:ext>
            </a:extLst>
          </p:cNvPr>
          <p:cNvGrpSpPr/>
          <p:nvPr/>
        </p:nvGrpSpPr>
        <p:grpSpPr>
          <a:xfrm>
            <a:off x="4263786" y="4933995"/>
            <a:ext cx="642769" cy="1298510"/>
            <a:chOff x="2490739" y="4966287"/>
            <a:chExt cx="642769" cy="1298510"/>
          </a:xfrm>
        </p:grpSpPr>
        <p:grpSp>
          <p:nvGrpSpPr>
            <p:cNvPr id="99" name="Group 98">
              <a:extLst>
                <a:ext uri="{FF2B5EF4-FFF2-40B4-BE49-F238E27FC236}">
                  <a16:creationId xmlns:a16="http://schemas.microsoft.com/office/drawing/2014/main" id="{ED144F8B-DEF2-4D8F-A5C8-24F96557DCC9}"/>
                </a:ext>
              </a:extLst>
            </p:cNvPr>
            <p:cNvGrpSpPr/>
            <p:nvPr/>
          </p:nvGrpSpPr>
          <p:grpSpPr>
            <a:xfrm>
              <a:off x="2490739" y="4966287"/>
              <a:ext cx="311797" cy="1298510"/>
              <a:chOff x="2715006" y="2423112"/>
              <a:chExt cx="311797" cy="1298510"/>
            </a:xfrm>
          </p:grpSpPr>
          <p:pic>
            <p:nvPicPr>
              <p:cNvPr id="100" name="Picture 99">
                <a:extLst>
                  <a:ext uri="{FF2B5EF4-FFF2-40B4-BE49-F238E27FC236}">
                    <a16:creationId xmlns:a16="http://schemas.microsoft.com/office/drawing/2014/main" id="{CBAC92AE-A429-42DC-A25E-408729D1EF3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15006" y="2423112"/>
                <a:ext cx="146311" cy="1298510"/>
              </a:xfrm>
              <a:prstGeom prst="rect">
                <a:avLst/>
              </a:prstGeom>
            </p:spPr>
          </p:pic>
          <p:pic>
            <p:nvPicPr>
              <p:cNvPr id="101" name="Picture 100">
                <a:extLst>
                  <a:ext uri="{FF2B5EF4-FFF2-40B4-BE49-F238E27FC236}">
                    <a16:creationId xmlns:a16="http://schemas.microsoft.com/office/drawing/2014/main" id="{E38993C9-83CA-4C73-9DE3-50EF869B3C6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80492" y="2423112"/>
                <a:ext cx="146311" cy="1298510"/>
              </a:xfrm>
              <a:prstGeom prst="rect">
                <a:avLst/>
              </a:prstGeom>
            </p:spPr>
          </p:pic>
        </p:grpSp>
        <p:grpSp>
          <p:nvGrpSpPr>
            <p:cNvPr id="105" name="Group 104">
              <a:extLst>
                <a:ext uri="{FF2B5EF4-FFF2-40B4-BE49-F238E27FC236}">
                  <a16:creationId xmlns:a16="http://schemas.microsoft.com/office/drawing/2014/main" id="{F71DA7BF-2FF6-4DA6-BAC6-AE3AB1B4552D}"/>
                </a:ext>
              </a:extLst>
            </p:cNvPr>
            <p:cNvGrpSpPr/>
            <p:nvPr/>
          </p:nvGrpSpPr>
          <p:grpSpPr>
            <a:xfrm>
              <a:off x="2821711" y="4966287"/>
              <a:ext cx="311797" cy="1298510"/>
              <a:chOff x="2715006" y="2423112"/>
              <a:chExt cx="311797" cy="1298510"/>
            </a:xfrm>
          </p:grpSpPr>
          <p:pic>
            <p:nvPicPr>
              <p:cNvPr id="106" name="Picture 105">
                <a:extLst>
                  <a:ext uri="{FF2B5EF4-FFF2-40B4-BE49-F238E27FC236}">
                    <a16:creationId xmlns:a16="http://schemas.microsoft.com/office/drawing/2014/main" id="{5C698B02-588B-43C5-ADFD-AAEA7523747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15006" y="2423112"/>
                <a:ext cx="146311" cy="1298510"/>
              </a:xfrm>
              <a:prstGeom prst="rect">
                <a:avLst/>
              </a:prstGeom>
            </p:spPr>
          </p:pic>
          <p:pic>
            <p:nvPicPr>
              <p:cNvPr id="107" name="Picture 106">
                <a:extLst>
                  <a:ext uri="{FF2B5EF4-FFF2-40B4-BE49-F238E27FC236}">
                    <a16:creationId xmlns:a16="http://schemas.microsoft.com/office/drawing/2014/main" id="{4EFF296E-18B1-4BE4-AA4D-21039D8CF5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80492" y="2423112"/>
                <a:ext cx="146311" cy="1298510"/>
              </a:xfrm>
              <a:prstGeom prst="rect">
                <a:avLst/>
              </a:prstGeom>
            </p:spPr>
          </p:pic>
        </p:grpSp>
      </p:grpSp>
    </p:spTree>
    <p:extLst>
      <p:ext uri="{BB962C8B-B14F-4D97-AF65-F5344CB8AC3E}">
        <p14:creationId xmlns:p14="http://schemas.microsoft.com/office/powerpoint/2010/main" val="2010781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54"/>
                                        </p:tgtEl>
                                      </p:cBhvr>
                                    </p:animEffect>
                                    <p:set>
                                      <p:cBhvr>
                                        <p:cTn id="7" dur="1" fill="hold">
                                          <p:stCondLst>
                                            <p:cond delay="499"/>
                                          </p:stCondLst>
                                        </p:cTn>
                                        <p:tgtEl>
                                          <p:spTgt spid="54"/>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fade">
                                      <p:cBhvr>
                                        <p:cTn id="11" dur="500"/>
                                        <p:tgtEl>
                                          <p:spTgt spid="14"/>
                                        </p:tgtEl>
                                      </p:cBhvr>
                                    </p:animEffect>
                                  </p:childTnLst>
                                </p:cTn>
                              </p:par>
                              <p:par>
                                <p:cTn id="12" presetID="10" presetClass="entr" presetSubtype="0" fill="hold" nodeType="withEffect">
                                  <p:stCondLst>
                                    <p:cond delay="0"/>
                                  </p:stCondLst>
                                  <p:childTnLst>
                                    <p:set>
                                      <p:cBhvr>
                                        <p:cTn id="13" dur="1" fill="hold">
                                          <p:stCondLst>
                                            <p:cond delay="0"/>
                                          </p:stCondLst>
                                        </p:cTn>
                                        <p:tgtEl>
                                          <p:spTgt spid="15"/>
                                        </p:tgtEl>
                                        <p:attrNameLst>
                                          <p:attrName>style.visibility</p:attrName>
                                        </p:attrNameLst>
                                      </p:cBhvr>
                                      <p:to>
                                        <p:strVal val="visible"/>
                                      </p:to>
                                    </p:set>
                                    <p:animEffect transition="in" filter="fade">
                                      <p:cBhvr>
                                        <p:cTn id="14" dur="500"/>
                                        <p:tgtEl>
                                          <p:spTgt spid="15"/>
                                        </p:tgtEl>
                                      </p:cBhvr>
                                    </p:animEffect>
                                  </p:childTnLst>
                                </p:cTn>
                              </p:par>
                              <p:par>
                                <p:cTn id="15" presetID="10" presetClass="entr" presetSubtype="0" fill="hold" nodeType="with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63" presetClass="path" presetSubtype="0" accel="50000" decel="50000" fill="hold" nodeType="clickEffect">
                                  <p:stCondLst>
                                    <p:cond delay="0"/>
                                  </p:stCondLst>
                                  <p:childTnLst>
                                    <p:animMotion origin="layout" path="M -4.44444E-6 3.33333E-6 L 0.09757 3.33333E-6 " pathEditMode="relative" rAng="0" ptsTypes="AA">
                                      <p:cBhvr>
                                        <p:cTn id="21" dur="2000" fill="hold"/>
                                        <p:tgtEl>
                                          <p:spTgt spid="76"/>
                                        </p:tgtEl>
                                        <p:attrNameLst>
                                          <p:attrName>ppt_x</p:attrName>
                                          <p:attrName>ppt_y</p:attrName>
                                        </p:attrNameLst>
                                      </p:cBhvr>
                                      <p:rCtr x="4878" y="0"/>
                                    </p:animMotion>
                                  </p:childTnLst>
                                </p:cTn>
                              </p:par>
                              <p:par>
                                <p:cTn id="22" presetID="63" presetClass="path" presetSubtype="0" accel="50000" fill="hold" nodeType="withEffect">
                                  <p:stCondLst>
                                    <p:cond delay="0"/>
                                  </p:stCondLst>
                                  <p:childTnLst>
                                    <p:animMotion origin="layout" path="M 1.11111E-6 3.33333E-6 L 0.23976 3.33333E-6 " pathEditMode="relative" rAng="0" ptsTypes="AA">
                                      <p:cBhvr>
                                        <p:cTn id="23" dur="2000" fill="hold"/>
                                        <p:tgtEl>
                                          <p:spTgt spid="16"/>
                                        </p:tgtEl>
                                        <p:attrNameLst>
                                          <p:attrName>ppt_x</p:attrName>
                                          <p:attrName>ppt_y</p:attrName>
                                        </p:attrNameLst>
                                      </p:cBhvr>
                                      <p:rCtr x="11979" y="0"/>
                                    </p:animMotion>
                                  </p:childTnLst>
                                </p:cTn>
                              </p:par>
                              <p:par>
                                <p:cTn id="24" presetID="63" presetClass="path" presetSubtype="0" accel="50000" fill="hold" nodeType="withEffect">
                                  <p:stCondLst>
                                    <p:cond delay="0"/>
                                  </p:stCondLst>
                                  <p:childTnLst>
                                    <p:animMotion origin="layout" path="M 0 3.33333E-6 L 0.24063 3.33333E-6 " pathEditMode="relative" rAng="0" ptsTypes="AA">
                                      <p:cBhvr>
                                        <p:cTn id="25" dur="2000" fill="hold"/>
                                        <p:tgtEl>
                                          <p:spTgt spid="15"/>
                                        </p:tgtEl>
                                        <p:attrNameLst>
                                          <p:attrName>ppt_x</p:attrName>
                                          <p:attrName>ppt_y</p:attrName>
                                        </p:attrNameLst>
                                      </p:cBhvr>
                                      <p:rCtr x="12031" y="0"/>
                                    </p:animMotion>
                                  </p:childTnLst>
                                </p:cTn>
                              </p:par>
                              <p:par>
                                <p:cTn id="26" presetID="63" presetClass="path" presetSubtype="0" accel="50000" fill="hold" nodeType="withEffect">
                                  <p:stCondLst>
                                    <p:cond delay="0"/>
                                  </p:stCondLst>
                                  <p:childTnLst>
                                    <p:animMotion origin="layout" path="M -5.55556E-7 3.33333E-6 L 0.23247 3.33333E-6 " pathEditMode="relative" rAng="0" ptsTypes="AA">
                                      <p:cBhvr>
                                        <p:cTn id="27" dur="2000" fill="hold"/>
                                        <p:tgtEl>
                                          <p:spTgt spid="14"/>
                                        </p:tgtEl>
                                        <p:attrNameLst>
                                          <p:attrName>ppt_x</p:attrName>
                                          <p:attrName>ppt_y</p:attrName>
                                        </p:attrNameLst>
                                      </p:cBhvr>
                                      <p:rCtr x="11615" y="0"/>
                                    </p:animMotion>
                                  </p:childTnLst>
                                </p:cTn>
                              </p:par>
                            </p:childTnLst>
                          </p:cTn>
                        </p:par>
                        <p:par>
                          <p:cTn id="28" fill="hold">
                            <p:stCondLst>
                              <p:cond delay="2000"/>
                            </p:stCondLst>
                            <p:childTnLst>
                              <p:par>
                                <p:cTn id="29" presetID="1" presetClass="exit" presetSubtype="0" fill="hold" nodeType="afterEffect">
                                  <p:stCondLst>
                                    <p:cond delay="0"/>
                                  </p:stCondLst>
                                  <p:childTnLst>
                                    <p:set>
                                      <p:cBhvr>
                                        <p:cTn id="30" dur="1" fill="hold">
                                          <p:stCondLst>
                                            <p:cond delay="0"/>
                                          </p:stCondLst>
                                        </p:cTn>
                                        <p:tgtEl>
                                          <p:spTgt spid="76"/>
                                        </p:tgtEl>
                                        <p:attrNameLst>
                                          <p:attrName>style.visibility</p:attrName>
                                        </p:attrNameLst>
                                      </p:cBhvr>
                                      <p:to>
                                        <p:strVal val="hidden"/>
                                      </p:to>
                                    </p:set>
                                  </p:childTnLst>
                                </p:cTn>
                              </p:par>
                              <p:par>
                                <p:cTn id="31" presetID="1" presetClass="exit" presetSubtype="0" fill="hold" nodeType="withEffect">
                                  <p:stCondLst>
                                    <p:cond delay="0"/>
                                  </p:stCondLst>
                                  <p:childTnLst>
                                    <p:set>
                                      <p:cBhvr>
                                        <p:cTn id="32" dur="1" fill="hold">
                                          <p:stCondLst>
                                            <p:cond delay="0"/>
                                          </p:stCondLst>
                                        </p:cTn>
                                        <p:tgtEl>
                                          <p:spTgt spid="16"/>
                                        </p:tgtEl>
                                        <p:attrNameLst>
                                          <p:attrName>style.visibility</p:attrName>
                                        </p:attrNameLst>
                                      </p:cBhvr>
                                      <p:to>
                                        <p:strVal val="hidden"/>
                                      </p:to>
                                    </p:set>
                                  </p:childTnLst>
                                </p:cTn>
                              </p:par>
                              <p:par>
                                <p:cTn id="33" presetID="1" presetClass="exit" presetSubtype="0" fill="hold" nodeType="withEffect">
                                  <p:stCondLst>
                                    <p:cond delay="0"/>
                                  </p:stCondLst>
                                  <p:childTnLst>
                                    <p:set>
                                      <p:cBhvr>
                                        <p:cTn id="34" dur="1" fill="hold">
                                          <p:stCondLst>
                                            <p:cond delay="0"/>
                                          </p:stCondLst>
                                        </p:cTn>
                                        <p:tgtEl>
                                          <p:spTgt spid="15"/>
                                        </p:tgtEl>
                                        <p:attrNameLst>
                                          <p:attrName>style.visibility</p:attrName>
                                        </p:attrNameLst>
                                      </p:cBhvr>
                                      <p:to>
                                        <p:strVal val="hidden"/>
                                      </p:to>
                                    </p:set>
                                  </p:childTnLst>
                                </p:cTn>
                              </p:par>
                              <p:par>
                                <p:cTn id="35" presetID="1" presetClass="exit" presetSubtype="0" fill="hold" nodeType="withEffect">
                                  <p:stCondLst>
                                    <p:cond delay="0"/>
                                  </p:stCondLst>
                                  <p:childTnLst>
                                    <p:set>
                                      <p:cBhvr>
                                        <p:cTn id="36" dur="1" fill="hold">
                                          <p:stCondLst>
                                            <p:cond delay="0"/>
                                          </p:stCondLst>
                                        </p:cTn>
                                        <p:tgtEl>
                                          <p:spTgt spid="14"/>
                                        </p:tgtEl>
                                        <p:attrNameLst>
                                          <p:attrName>style.visibility</p:attrName>
                                        </p:attrNameLst>
                                      </p:cBhvr>
                                      <p:to>
                                        <p:strVal val="hidden"/>
                                      </p:to>
                                    </p:set>
                                  </p:childTnLst>
                                </p:cTn>
                              </p:par>
                              <p:par>
                                <p:cTn id="37" presetID="1" presetClass="entr" presetSubtype="0" fill="hold" nodeType="withEffect">
                                  <p:stCondLst>
                                    <p:cond delay="0"/>
                                  </p:stCondLst>
                                  <p:childTnLst>
                                    <p:set>
                                      <p:cBhvr>
                                        <p:cTn id="38" dur="1" fill="hold">
                                          <p:stCondLst>
                                            <p:cond delay="0"/>
                                          </p:stCondLst>
                                        </p:cTn>
                                        <p:tgtEl>
                                          <p:spTgt spid="80"/>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86"/>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90"/>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93"/>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42" presetClass="path" presetSubtype="0" accel="50000" decel="50000" fill="hold" nodeType="clickEffect">
                                  <p:stCondLst>
                                    <p:cond delay="0"/>
                                  </p:stCondLst>
                                  <p:childTnLst>
                                    <p:animMotion origin="layout" path="M -1.94444E-6 4.44444E-6 L -1.94444E-6 0.33981 " pathEditMode="relative" rAng="0" ptsTypes="AA">
                                      <p:cBhvr>
                                        <p:cTn id="48" dur="2000" fill="hold"/>
                                        <p:tgtEl>
                                          <p:spTgt spid="20"/>
                                        </p:tgtEl>
                                        <p:attrNameLst>
                                          <p:attrName>ppt_x</p:attrName>
                                          <p:attrName>ppt_y</p:attrName>
                                        </p:attrNameLst>
                                      </p:cBhvr>
                                      <p:rCtr x="0" y="16991"/>
                                    </p:animMotion>
                                  </p:childTnLst>
                                </p:cTn>
                              </p:par>
                            </p:childTnLst>
                          </p:cTn>
                        </p:par>
                      </p:childTnLst>
                    </p:cTn>
                  </p:par>
                  <p:par>
                    <p:cTn id="49" fill="hold">
                      <p:stCondLst>
                        <p:cond delay="indefinite"/>
                      </p:stCondLst>
                      <p:childTnLst>
                        <p:par>
                          <p:cTn id="50" fill="hold">
                            <p:stCondLst>
                              <p:cond delay="0"/>
                            </p:stCondLst>
                            <p:childTnLst>
                              <p:par>
                                <p:cTn id="51" presetID="42" presetClass="path" presetSubtype="0" accel="50000" fill="hold" nodeType="clickEffect">
                                  <p:stCondLst>
                                    <p:cond delay="0"/>
                                  </p:stCondLst>
                                  <p:childTnLst>
                                    <p:animMotion origin="layout" path="M -3.88889E-6 3.33333E-6 L -0.07118 0.3662 " pathEditMode="relative" rAng="0" ptsTypes="AA">
                                      <p:cBhvr>
                                        <p:cTn id="52" dur="2000" fill="hold"/>
                                        <p:tgtEl>
                                          <p:spTgt spid="90"/>
                                        </p:tgtEl>
                                        <p:attrNameLst>
                                          <p:attrName>ppt_x</p:attrName>
                                          <p:attrName>ppt_y</p:attrName>
                                        </p:attrNameLst>
                                      </p:cBhvr>
                                      <p:rCtr x="-3559" y="18310"/>
                                    </p:animMotion>
                                  </p:childTnLst>
                                </p:cTn>
                              </p:par>
                              <p:par>
                                <p:cTn id="53" presetID="42" presetClass="path" presetSubtype="0" accel="50000" fill="hold" nodeType="withEffect">
                                  <p:stCondLst>
                                    <p:cond delay="0"/>
                                  </p:stCondLst>
                                  <p:childTnLst>
                                    <p:animMotion origin="layout" path="M 4.44444E-6 3.33333E-6 L -0.08021 0.3662 " pathEditMode="relative" rAng="0" ptsTypes="AA">
                                      <p:cBhvr>
                                        <p:cTn id="54" dur="2000" fill="hold"/>
                                        <p:tgtEl>
                                          <p:spTgt spid="93"/>
                                        </p:tgtEl>
                                        <p:attrNameLst>
                                          <p:attrName>ppt_x</p:attrName>
                                          <p:attrName>ppt_y</p:attrName>
                                        </p:attrNameLst>
                                      </p:cBhvr>
                                      <p:rCtr x="-4010" y="18310"/>
                                    </p:animMotion>
                                  </p:childTnLst>
                                </p:cTn>
                              </p:par>
                            </p:childTnLst>
                          </p:cTn>
                        </p:par>
                        <p:par>
                          <p:cTn id="55" fill="hold">
                            <p:stCondLst>
                              <p:cond delay="2000"/>
                            </p:stCondLst>
                            <p:childTnLst>
                              <p:par>
                                <p:cTn id="56" presetID="1" presetClass="exit" presetSubtype="0" fill="hold" nodeType="afterEffect">
                                  <p:stCondLst>
                                    <p:cond delay="0"/>
                                  </p:stCondLst>
                                  <p:childTnLst>
                                    <p:set>
                                      <p:cBhvr>
                                        <p:cTn id="57" dur="1" fill="hold">
                                          <p:stCondLst>
                                            <p:cond delay="0"/>
                                          </p:stCondLst>
                                        </p:cTn>
                                        <p:tgtEl>
                                          <p:spTgt spid="90"/>
                                        </p:tgtEl>
                                        <p:attrNameLst>
                                          <p:attrName>style.visibility</p:attrName>
                                        </p:attrNameLst>
                                      </p:cBhvr>
                                      <p:to>
                                        <p:strVal val="hidden"/>
                                      </p:to>
                                    </p:set>
                                  </p:childTnLst>
                                </p:cTn>
                              </p:par>
                              <p:par>
                                <p:cTn id="58" presetID="1" presetClass="exit" presetSubtype="0" fill="hold" nodeType="withEffect">
                                  <p:stCondLst>
                                    <p:cond delay="0"/>
                                  </p:stCondLst>
                                  <p:childTnLst>
                                    <p:set>
                                      <p:cBhvr>
                                        <p:cTn id="59" dur="1" fill="hold">
                                          <p:stCondLst>
                                            <p:cond delay="0"/>
                                          </p:stCondLst>
                                        </p:cTn>
                                        <p:tgtEl>
                                          <p:spTgt spid="93"/>
                                        </p:tgtEl>
                                        <p:attrNameLst>
                                          <p:attrName>style.visibility</p:attrName>
                                        </p:attrNameLst>
                                      </p:cBhvr>
                                      <p:to>
                                        <p:strVal val="hidden"/>
                                      </p:to>
                                    </p:set>
                                  </p:childTnLst>
                                </p:cTn>
                              </p:par>
                              <p:par>
                                <p:cTn id="60" presetID="1" presetClass="entr" presetSubtype="0" fill="hold" nodeType="withEffect">
                                  <p:stCondLst>
                                    <p:cond delay="0"/>
                                  </p:stCondLst>
                                  <p:childTnLst>
                                    <p:set>
                                      <p:cBhvr>
                                        <p:cTn id="61" dur="1" fill="hold">
                                          <p:stCondLst>
                                            <p:cond delay="0"/>
                                          </p:stCondLst>
                                        </p:cTn>
                                        <p:tgtEl>
                                          <p:spTgt spid="21"/>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42" presetClass="path" presetSubtype="0" accel="50000" decel="50000" fill="hold" nodeType="clickEffect">
                                  <p:stCondLst>
                                    <p:cond delay="0"/>
                                  </p:stCondLst>
                                  <p:childTnLst>
                                    <p:animMotion origin="layout" path="M -2.77778E-7 -3.7037E-7 L 0.09444 0.3662 " pathEditMode="relative" rAng="0" ptsTypes="AA">
                                      <p:cBhvr>
                                        <p:cTn id="65" dur="2000" fill="hold"/>
                                        <p:tgtEl>
                                          <p:spTgt spid="7"/>
                                        </p:tgtEl>
                                        <p:attrNameLst>
                                          <p:attrName>ppt_x</p:attrName>
                                          <p:attrName>ppt_y</p:attrName>
                                        </p:attrNameLst>
                                      </p:cBhvr>
                                      <p:rCtr x="4722" y="18310"/>
                                    </p:animMotion>
                                  </p:childTnLst>
                                </p:cTn>
                              </p:par>
                            </p:childTnLst>
                          </p:cTn>
                        </p:par>
                      </p:childTnLst>
                    </p:cTn>
                  </p:par>
                  <p:par>
                    <p:cTn id="66" fill="hold">
                      <p:stCondLst>
                        <p:cond delay="indefinite"/>
                      </p:stCondLst>
                      <p:childTnLst>
                        <p:par>
                          <p:cTn id="67" fill="hold">
                            <p:stCondLst>
                              <p:cond delay="0"/>
                            </p:stCondLst>
                            <p:childTnLst>
                              <p:par>
                                <p:cTn id="68" presetID="10" presetClass="exit" presetSubtype="0" fill="hold" nodeType="clickEffect">
                                  <p:stCondLst>
                                    <p:cond delay="0"/>
                                  </p:stCondLst>
                                  <p:childTnLst>
                                    <p:animEffect transition="out" filter="fade">
                                      <p:cBhvr>
                                        <p:cTn id="69" dur="500"/>
                                        <p:tgtEl>
                                          <p:spTgt spid="80"/>
                                        </p:tgtEl>
                                      </p:cBhvr>
                                    </p:animEffect>
                                    <p:set>
                                      <p:cBhvr>
                                        <p:cTn id="70" dur="1" fill="hold">
                                          <p:stCondLst>
                                            <p:cond delay="499"/>
                                          </p:stCondLst>
                                        </p:cTn>
                                        <p:tgtEl>
                                          <p:spTgt spid="80"/>
                                        </p:tgtEl>
                                        <p:attrNameLst>
                                          <p:attrName>style.visibility</p:attrName>
                                        </p:attrNameLst>
                                      </p:cBhvr>
                                      <p:to>
                                        <p:strVal val="hidden"/>
                                      </p:to>
                                    </p:set>
                                  </p:childTnLst>
                                </p:cTn>
                              </p:par>
                              <p:par>
                                <p:cTn id="71" presetID="10" presetClass="exit" presetSubtype="0" fill="hold" nodeType="withEffect">
                                  <p:stCondLst>
                                    <p:cond delay="0"/>
                                  </p:stCondLst>
                                  <p:childTnLst>
                                    <p:animEffect transition="out" filter="fade">
                                      <p:cBhvr>
                                        <p:cTn id="72" dur="500"/>
                                        <p:tgtEl>
                                          <p:spTgt spid="86"/>
                                        </p:tgtEl>
                                      </p:cBhvr>
                                    </p:animEffect>
                                    <p:set>
                                      <p:cBhvr>
                                        <p:cTn id="73" dur="1" fill="hold">
                                          <p:stCondLst>
                                            <p:cond delay="499"/>
                                          </p:stCondLst>
                                        </p:cTn>
                                        <p:tgtEl>
                                          <p:spTgt spid="86"/>
                                        </p:tgtEl>
                                        <p:attrNameLst>
                                          <p:attrName>style.visibility</p:attrName>
                                        </p:attrNameLst>
                                      </p:cBhvr>
                                      <p:to>
                                        <p:strVal val="hidden"/>
                                      </p:to>
                                    </p:set>
                                  </p:childTnLst>
                                </p:cTn>
                              </p:par>
                              <p:par>
                                <p:cTn id="74" presetID="10" presetClass="exit" presetSubtype="0" fill="hold" nodeType="withEffect">
                                  <p:stCondLst>
                                    <p:cond delay="0"/>
                                  </p:stCondLst>
                                  <p:childTnLst>
                                    <p:animEffect transition="out" filter="fade">
                                      <p:cBhvr>
                                        <p:cTn id="75" dur="500"/>
                                        <p:tgtEl>
                                          <p:spTgt spid="57"/>
                                        </p:tgtEl>
                                      </p:cBhvr>
                                    </p:animEffect>
                                    <p:set>
                                      <p:cBhvr>
                                        <p:cTn id="76" dur="1" fill="hold">
                                          <p:stCondLst>
                                            <p:cond delay="499"/>
                                          </p:stCondLst>
                                        </p:cTn>
                                        <p:tgtEl>
                                          <p:spTgt spid="57"/>
                                        </p:tgtEl>
                                        <p:attrNameLst>
                                          <p:attrName>style.visibility</p:attrName>
                                        </p:attrNameLst>
                                      </p:cBhvr>
                                      <p:to>
                                        <p:strVal val="hidden"/>
                                      </p:to>
                                    </p:set>
                                  </p:childTnLst>
                                </p:cTn>
                              </p:par>
                            </p:childTnLst>
                          </p:cTn>
                        </p:par>
                        <p:par>
                          <p:cTn id="77" fill="hold">
                            <p:stCondLst>
                              <p:cond delay="500"/>
                            </p:stCondLst>
                            <p:childTnLst>
                              <p:par>
                                <p:cTn id="78" presetID="10" presetClass="entr" presetSubtype="0" fill="hold" nodeType="afterEffect">
                                  <p:stCondLst>
                                    <p:cond delay="0"/>
                                  </p:stCondLst>
                                  <p:childTnLst>
                                    <p:set>
                                      <p:cBhvr>
                                        <p:cTn id="79" dur="1" fill="hold">
                                          <p:stCondLst>
                                            <p:cond delay="0"/>
                                          </p:stCondLst>
                                        </p:cTn>
                                        <p:tgtEl>
                                          <p:spTgt spid="80"/>
                                        </p:tgtEl>
                                        <p:attrNameLst>
                                          <p:attrName>style.visibility</p:attrName>
                                        </p:attrNameLst>
                                      </p:cBhvr>
                                      <p:to>
                                        <p:strVal val="visible"/>
                                      </p:to>
                                    </p:set>
                                    <p:animEffect transition="in" filter="fade">
                                      <p:cBhvr>
                                        <p:cTn id="80" dur="500"/>
                                        <p:tgtEl>
                                          <p:spTgt spid="80"/>
                                        </p:tgtEl>
                                      </p:cBhvr>
                                    </p:animEffect>
                                  </p:childTnLst>
                                </p:cTn>
                              </p:par>
                              <p:par>
                                <p:cTn id="81" presetID="10" presetClass="entr" presetSubtype="0" fill="hold" nodeType="withEffect">
                                  <p:stCondLst>
                                    <p:cond delay="0"/>
                                  </p:stCondLst>
                                  <p:childTnLst>
                                    <p:set>
                                      <p:cBhvr>
                                        <p:cTn id="82" dur="1" fill="hold">
                                          <p:stCondLst>
                                            <p:cond delay="0"/>
                                          </p:stCondLst>
                                        </p:cTn>
                                        <p:tgtEl>
                                          <p:spTgt spid="86"/>
                                        </p:tgtEl>
                                        <p:attrNameLst>
                                          <p:attrName>style.visibility</p:attrName>
                                        </p:attrNameLst>
                                      </p:cBhvr>
                                      <p:to>
                                        <p:strVal val="visible"/>
                                      </p:to>
                                    </p:set>
                                    <p:animEffect transition="in" filter="fade">
                                      <p:cBhvr>
                                        <p:cTn id="83" dur="500"/>
                                        <p:tgtEl>
                                          <p:spTgt spid="86"/>
                                        </p:tgtEl>
                                      </p:cBhvr>
                                    </p:animEffect>
                                  </p:childTnLst>
                                </p:cTn>
                              </p:par>
                              <p:par>
                                <p:cTn id="84" presetID="10" presetClass="entr" presetSubtype="0" fill="hold" nodeType="withEffect">
                                  <p:stCondLst>
                                    <p:cond delay="0"/>
                                  </p:stCondLst>
                                  <p:childTnLst>
                                    <p:set>
                                      <p:cBhvr>
                                        <p:cTn id="85" dur="1" fill="hold">
                                          <p:stCondLst>
                                            <p:cond delay="0"/>
                                          </p:stCondLst>
                                        </p:cTn>
                                        <p:tgtEl>
                                          <p:spTgt spid="57"/>
                                        </p:tgtEl>
                                        <p:attrNameLst>
                                          <p:attrName>style.visibility</p:attrName>
                                        </p:attrNameLst>
                                      </p:cBhvr>
                                      <p:to>
                                        <p:strVal val="visible"/>
                                      </p:to>
                                    </p:set>
                                    <p:animEffect transition="in" filter="fade">
                                      <p:cBhvr>
                                        <p:cTn id="86" dur="500"/>
                                        <p:tgtEl>
                                          <p:spTgt spid="57"/>
                                        </p:tgtEl>
                                      </p:cBhvr>
                                    </p:animEffect>
                                  </p:childTnLst>
                                </p:cTn>
                              </p:par>
                            </p:childTnLst>
                          </p:cTn>
                        </p:par>
                        <p:par>
                          <p:cTn id="87" fill="hold">
                            <p:stCondLst>
                              <p:cond delay="1000"/>
                            </p:stCondLst>
                            <p:childTnLst>
                              <p:par>
                                <p:cTn id="88" presetID="10" presetClass="exit" presetSubtype="0" fill="hold" nodeType="afterEffect">
                                  <p:stCondLst>
                                    <p:cond delay="0"/>
                                  </p:stCondLst>
                                  <p:childTnLst>
                                    <p:animEffect transition="out" filter="fade">
                                      <p:cBhvr>
                                        <p:cTn id="89" dur="500"/>
                                        <p:tgtEl>
                                          <p:spTgt spid="80"/>
                                        </p:tgtEl>
                                      </p:cBhvr>
                                    </p:animEffect>
                                    <p:set>
                                      <p:cBhvr>
                                        <p:cTn id="90" dur="1" fill="hold">
                                          <p:stCondLst>
                                            <p:cond delay="499"/>
                                          </p:stCondLst>
                                        </p:cTn>
                                        <p:tgtEl>
                                          <p:spTgt spid="80"/>
                                        </p:tgtEl>
                                        <p:attrNameLst>
                                          <p:attrName>style.visibility</p:attrName>
                                        </p:attrNameLst>
                                      </p:cBhvr>
                                      <p:to>
                                        <p:strVal val="hidden"/>
                                      </p:to>
                                    </p:set>
                                  </p:childTnLst>
                                </p:cTn>
                              </p:par>
                              <p:par>
                                <p:cTn id="91" presetID="10" presetClass="exit" presetSubtype="0" fill="hold" nodeType="withEffect">
                                  <p:stCondLst>
                                    <p:cond delay="0"/>
                                  </p:stCondLst>
                                  <p:childTnLst>
                                    <p:animEffect transition="out" filter="fade">
                                      <p:cBhvr>
                                        <p:cTn id="92" dur="500"/>
                                        <p:tgtEl>
                                          <p:spTgt spid="86"/>
                                        </p:tgtEl>
                                      </p:cBhvr>
                                    </p:animEffect>
                                    <p:set>
                                      <p:cBhvr>
                                        <p:cTn id="93" dur="1" fill="hold">
                                          <p:stCondLst>
                                            <p:cond delay="499"/>
                                          </p:stCondLst>
                                        </p:cTn>
                                        <p:tgtEl>
                                          <p:spTgt spid="86"/>
                                        </p:tgtEl>
                                        <p:attrNameLst>
                                          <p:attrName>style.visibility</p:attrName>
                                        </p:attrNameLst>
                                      </p:cBhvr>
                                      <p:to>
                                        <p:strVal val="hidden"/>
                                      </p:to>
                                    </p:set>
                                  </p:childTnLst>
                                </p:cTn>
                              </p:par>
                              <p:par>
                                <p:cTn id="94" presetID="10" presetClass="exit" presetSubtype="0" fill="hold" nodeType="withEffect">
                                  <p:stCondLst>
                                    <p:cond delay="0"/>
                                  </p:stCondLst>
                                  <p:childTnLst>
                                    <p:animEffect transition="out" filter="fade">
                                      <p:cBhvr>
                                        <p:cTn id="95" dur="500"/>
                                        <p:tgtEl>
                                          <p:spTgt spid="57"/>
                                        </p:tgtEl>
                                      </p:cBhvr>
                                    </p:animEffect>
                                    <p:set>
                                      <p:cBhvr>
                                        <p:cTn id="96" dur="1" fill="hold">
                                          <p:stCondLst>
                                            <p:cond delay="499"/>
                                          </p:stCondLst>
                                        </p:cTn>
                                        <p:tgtEl>
                                          <p:spTgt spid="57"/>
                                        </p:tgtEl>
                                        <p:attrNameLst>
                                          <p:attrName>style.visibility</p:attrName>
                                        </p:attrNameLst>
                                      </p:cBhvr>
                                      <p:to>
                                        <p:strVal val="hidden"/>
                                      </p:to>
                                    </p:set>
                                  </p:childTnLst>
                                </p:cTn>
                              </p:par>
                            </p:childTnLst>
                          </p:cTn>
                        </p:par>
                        <p:par>
                          <p:cTn id="97" fill="hold">
                            <p:stCondLst>
                              <p:cond delay="1500"/>
                            </p:stCondLst>
                            <p:childTnLst>
                              <p:par>
                                <p:cTn id="98" presetID="10" presetClass="entr" presetSubtype="0" fill="hold" nodeType="afterEffect">
                                  <p:stCondLst>
                                    <p:cond delay="0"/>
                                  </p:stCondLst>
                                  <p:childTnLst>
                                    <p:set>
                                      <p:cBhvr>
                                        <p:cTn id="99" dur="1" fill="hold">
                                          <p:stCondLst>
                                            <p:cond delay="0"/>
                                          </p:stCondLst>
                                        </p:cTn>
                                        <p:tgtEl>
                                          <p:spTgt spid="80"/>
                                        </p:tgtEl>
                                        <p:attrNameLst>
                                          <p:attrName>style.visibility</p:attrName>
                                        </p:attrNameLst>
                                      </p:cBhvr>
                                      <p:to>
                                        <p:strVal val="visible"/>
                                      </p:to>
                                    </p:set>
                                    <p:animEffect transition="in" filter="fade">
                                      <p:cBhvr>
                                        <p:cTn id="100" dur="500"/>
                                        <p:tgtEl>
                                          <p:spTgt spid="80"/>
                                        </p:tgtEl>
                                      </p:cBhvr>
                                    </p:animEffect>
                                  </p:childTnLst>
                                </p:cTn>
                              </p:par>
                              <p:par>
                                <p:cTn id="101" presetID="10" presetClass="entr" presetSubtype="0" fill="hold" nodeType="withEffect">
                                  <p:stCondLst>
                                    <p:cond delay="0"/>
                                  </p:stCondLst>
                                  <p:childTnLst>
                                    <p:set>
                                      <p:cBhvr>
                                        <p:cTn id="102" dur="1" fill="hold">
                                          <p:stCondLst>
                                            <p:cond delay="0"/>
                                          </p:stCondLst>
                                        </p:cTn>
                                        <p:tgtEl>
                                          <p:spTgt spid="86"/>
                                        </p:tgtEl>
                                        <p:attrNameLst>
                                          <p:attrName>style.visibility</p:attrName>
                                        </p:attrNameLst>
                                      </p:cBhvr>
                                      <p:to>
                                        <p:strVal val="visible"/>
                                      </p:to>
                                    </p:set>
                                    <p:animEffect transition="in" filter="fade">
                                      <p:cBhvr>
                                        <p:cTn id="103" dur="500"/>
                                        <p:tgtEl>
                                          <p:spTgt spid="86"/>
                                        </p:tgtEl>
                                      </p:cBhvr>
                                    </p:animEffect>
                                  </p:childTnLst>
                                </p:cTn>
                              </p:par>
                              <p:par>
                                <p:cTn id="104" presetID="10" presetClass="entr" presetSubtype="0" fill="hold" nodeType="withEffect">
                                  <p:stCondLst>
                                    <p:cond delay="0"/>
                                  </p:stCondLst>
                                  <p:childTnLst>
                                    <p:set>
                                      <p:cBhvr>
                                        <p:cTn id="105" dur="1" fill="hold">
                                          <p:stCondLst>
                                            <p:cond delay="0"/>
                                          </p:stCondLst>
                                        </p:cTn>
                                        <p:tgtEl>
                                          <p:spTgt spid="57"/>
                                        </p:tgtEl>
                                        <p:attrNameLst>
                                          <p:attrName>style.visibility</p:attrName>
                                        </p:attrNameLst>
                                      </p:cBhvr>
                                      <p:to>
                                        <p:strVal val="visible"/>
                                      </p:to>
                                    </p:set>
                                    <p:animEffect transition="in" filter="fade">
                                      <p:cBhvr>
                                        <p:cTn id="106" dur="500"/>
                                        <p:tgtEl>
                                          <p:spTgt spid="57"/>
                                        </p:tgtEl>
                                      </p:cBhvr>
                                    </p:animEffect>
                                  </p:childTnLst>
                                </p:cTn>
                              </p:par>
                            </p:childTnLst>
                          </p:cTn>
                        </p:par>
                        <p:par>
                          <p:cTn id="107" fill="hold">
                            <p:stCondLst>
                              <p:cond delay="2000"/>
                            </p:stCondLst>
                            <p:childTnLst>
                              <p:par>
                                <p:cTn id="108" presetID="10" presetClass="exit" presetSubtype="0" fill="hold" nodeType="afterEffect">
                                  <p:stCondLst>
                                    <p:cond delay="0"/>
                                  </p:stCondLst>
                                  <p:childTnLst>
                                    <p:animEffect transition="out" filter="fade">
                                      <p:cBhvr>
                                        <p:cTn id="109" dur="500"/>
                                        <p:tgtEl>
                                          <p:spTgt spid="80"/>
                                        </p:tgtEl>
                                      </p:cBhvr>
                                    </p:animEffect>
                                    <p:set>
                                      <p:cBhvr>
                                        <p:cTn id="110" dur="1" fill="hold">
                                          <p:stCondLst>
                                            <p:cond delay="499"/>
                                          </p:stCondLst>
                                        </p:cTn>
                                        <p:tgtEl>
                                          <p:spTgt spid="80"/>
                                        </p:tgtEl>
                                        <p:attrNameLst>
                                          <p:attrName>style.visibility</p:attrName>
                                        </p:attrNameLst>
                                      </p:cBhvr>
                                      <p:to>
                                        <p:strVal val="hidden"/>
                                      </p:to>
                                    </p:set>
                                  </p:childTnLst>
                                </p:cTn>
                              </p:par>
                              <p:par>
                                <p:cTn id="111" presetID="10" presetClass="exit" presetSubtype="0" fill="hold" nodeType="withEffect">
                                  <p:stCondLst>
                                    <p:cond delay="0"/>
                                  </p:stCondLst>
                                  <p:childTnLst>
                                    <p:animEffect transition="out" filter="fade">
                                      <p:cBhvr>
                                        <p:cTn id="112" dur="500"/>
                                        <p:tgtEl>
                                          <p:spTgt spid="86"/>
                                        </p:tgtEl>
                                      </p:cBhvr>
                                    </p:animEffect>
                                    <p:set>
                                      <p:cBhvr>
                                        <p:cTn id="113" dur="1" fill="hold">
                                          <p:stCondLst>
                                            <p:cond delay="499"/>
                                          </p:stCondLst>
                                        </p:cTn>
                                        <p:tgtEl>
                                          <p:spTgt spid="86"/>
                                        </p:tgtEl>
                                        <p:attrNameLst>
                                          <p:attrName>style.visibility</p:attrName>
                                        </p:attrNameLst>
                                      </p:cBhvr>
                                      <p:to>
                                        <p:strVal val="hidden"/>
                                      </p:to>
                                    </p:set>
                                  </p:childTnLst>
                                </p:cTn>
                              </p:par>
                              <p:par>
                                <p:cTn id="114" presetID="10" presetClass="exit" presetSubtype="0" fill="hold" nodeType="withEffect">
                                  <p:stCondLst>
                                    <p:cond delay="0"/>
                                  </p:stCondLst>
                                  <p:childTnLst>
                                    <p:animEffect transition="out" filter="fade">
                                      <p:cBhvr>
                                        <p:cTn id="115" dur="500"/>
                                        <p:tgtEl>
                                          <p:spTgt spid="57"/>
                                        </p:tgtEl>
                                      </p:cBhvr>
                                    </p:animEffect>
                                    <p:set>
                                      <p:cBhvr>
                                        <p:cTn id="116" dur="1" fill="hold">
                                          <p:stCondLst>
                                            <p:cond delay="499"/>
                                          </p:stCondLst>
                                        </p:cTn>
                                        <p:tgtEl>
                                          <p:spTgt spid="57"/>
                                        </p:tgtEl>
                                        <p:attrNameLst>
                                          <p:attrName>style.visibility</p:attrName>
                                        </p:attrNameLst>
                                      </p:cBhvr>
                                      <p:to>
                                        <p:strVal val="hidden"/>
                                      </p:to>
                                    </p:set>
                                  </p:childTnLst>
                                </p:cTn>
                              </p:par>
                            </p:childTnLst>
                          </p:cTn>
                        </p:par>
                        <p:par>
                          <p:cTn id="117" fill="hold">
                            <p:stCondLst>
                              <p:cond delay="2500"/>
                            </p:stCondLst>
                            <p:childTnLst>
                              <p:par>
                                <p:cTn id="118" presetID="10" presetClass="entr" presetSubtype="0" fill="hold" nodeType="afterEffect">
                                  <p:stCondLst>
                                    <p:cond delay="0"/>
                                  </p:stCondLst>
                                  <p:childTnLst>
                                    <p:set>
                                      <p:cBhvr>
                                        <p:cTn id="119" dur="1" fill="hold">
                                          <p:stCondLst>
                                            <p:cond delay="0"/>
                                          </p:stCondLst>
                                        </p:cTn>
                                        <p:tgtEl>
                                          <p:spTgt spid="80"/>
                                        </p:tgtEl>
                                        <p:attrNameLst>
                                          <p:attrName>style.visibility</p:attrName>
                                        </p:attrNameLst>
                                      </p:cBhvr>
                                      <p:to>
                                        <p:strVal val="visible"/>
                                      </p:to>
                                    </p:set>
                                    <p:animEffect transition="in" filter="fade">
                                      <p:cBhvr>
                                        <p:cTn id="120" dur="500"/>
                                        <p:tgtEl>
                                          <p:spTgt spid="80"/>
                                        </p:tgtEl>
                                      </p:cBhvr>
                                    </p:animEffect>
                                  </p:childTnLst>
                                </p:cTn>
                              </p:par>
                              <p:par>
                                <p:cTn id="121" presetID="10" presetClass="entr" presetSubtype="0" fill="hold" nodeType="withEffect">
                                  <p:stCondLst>
                                    <p:cond delay="0"/>
                                  </p:stCondLst>
                                  <p:childTnLst>
                                    <p:set>
                                      <p:cBhvr>
                                        <p:cTn id="122" dur="1" fill="hold">
                                          <p:stCondLst>
                                            <p:cond delay="0"/>
                                          </p:stCondLst>
                                        </p:cTn>
                                        <p:tgtEl>
                                          <p:spTgt spid="86"/>
                                        </p:tgtEl>
                                        <p:attrNameLst>
                                          <p:attrName>style.visibility</p:attrName>
                                        </p:attrNameLst>
                                      </p:cBhvr>
                                      <p:to>
                                        <p:strVal val="visible"/>
                                      </p:to>
                                    </p:set>
                                    <p:animEffect transition="in" filter="fade">
                                      <p:cBhvr>
                                        <p:cTn id="123" dur="500"/>
                                        <p:tgtEl>
                                          <p:spTgt spid="86"/>
                                        </p:tgtEl>
                                      </p:cBhvr>
                                    </p:animEffect>
                                  </p:childTnLst>
                                </p:cTn>
                              </p:par>
                              <p:par>
                                <p:cTn id="124" presetID="10" presetClass="entr" presetSubtype="0" fill="hold" nodeType="withEffect">
                                  <p:stCondLst>
                                    <p:cond delay="0"/>
                                  </p:stCondLst>
                                  <p:childTnLst>
                                    <p:set>
                                      <p:cBhvr>
                                        <p:cTn id="125" dur="1" fill="hold">
                                          <p:stCondLst>
                                            <p:cond delay="0"/>
                                          </p:stCondLst>
                                        </p:cTn>
                                        <p:tgtEl>
                                          <p:spTgt spid="57"/>
                                        </p:tgtEl>
                                        <p:attrNameLst>
                                          <p:attrName>style.visibility</p:attrName>
                                        </p:attrNameLst>
                                      </p:cBhvr>
                                      <p:to>
                                        <p:strVal val="visible"/>
                                      </p:to>
                                    </p:set>
                                    <p:animEffect transition="in" filter="fade">
                                      <p:cBhvr>
                                        <p:cTn id="126" dur="500"/>
                                        <p:tgtEl>
                                          <p:spTgt spid="57"/>
                                        </p:tgtEl>
                                      </p:cBhvr>
                                    </p:animEffect>
                                  </p:childTnLst>
                                </p:cTn>
                              </p:par>
                            </p:childTnLst>
                          </p:cTn>
                        </p:par>
                      </p:childTnLst>
                    </p:cTn>
                  </p:par>
                  <p:par>
                    <p:cTn id="127" fill="hold">
                      <p:stCondLst>
                        <p:cond delay="indefinite"/>
                      </p:stCondLst>
                      <p:childTnLst>
                        <p:par>
                          <p:cTn id="128" fill="hold">
                            <p:stCondLst>
                              <p:cond delay="0"/>
                            </p:stCondLst>
                            <p:childTnLst>
                              <p:par>
                                <p:cTn id="129" presetID="10" presetClass="entr" presetSubtype="0" fill="hold" grpId="0" nodeType="clickEffect">
                                  <p:stCondLst>
                                    <p:cond delay="0"/>
                                  </p:stCondLst>
                                  <p:childTnLst>
                                    <p:set>
                                      <p:cBhvr>
                                        <p:cTn id="130" dur="1" fill="hold">
                                          <p:stCondLst>
                                            <p:cond delay="0"/>
                                          </p:stCondLst>
                                        </p:cTn>
                                        <p:tgtEl>
                                          <p:spTgt spid="53"/>
                                        </p:tgtEl>
                                        <p:attrNameLst>
                                          <p:attrName>style.visibility</p:attrName>
                                        </p:attrNameLst>
                                      </p:cBhvr>
                                      <p:to>
                                        <p:strVal val="visible"/>
                                      </p:to>
                                    </p:set>
                                    <p:animEffect transition="in" filter="fade">
                                      <p:cBhvr>
                                        <p:cTn id="131"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5048310-682F-4397-A3E6-F4110264A7C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1392" y="2221137"/>
            <a:ext cx="5794250" cy="2451933"/>
          </a:xfrm>
          <a:prstGeom prst="rect">
            <a:avLst/>
          </a:prstGeom>
        </p:spPr>
      </p:pic>
      <p:sp>
        <p:nvSpPr>
          <p:cNvPr id="2" name="Text Placeholder 1"/>
          <p:cNvSpPr>
            <a:spLocks noGrp="1"/>
          </p:cNvSpPr>
          <p:nvPr>
            <p:ph type="body" sz="quarter" idx="11"/>
          </p:nvPr>
        </p:nvSpPr>
        <p:spPr/>
        <p:txBody>
          <a:bodyPr/>
          <a:lstStyle/>
          <a:p>
            <a:r>
              <a:rPr lang="en-GB" dirty="0"/>
              <a:t>1.21 Algorithms: column subtraction – step 2:6</a:t>
            </a:r>
          </a:p>
        </p:txBody>
      </p:sp>
      <p:pic>
        <p:nvPicPr>
          <p:cNvPr id="7" name="Picture 6">
            <a:extLst>
              <a:ext uri="{FF2B5EF4-FFF2-40B4-BE49-F238E27FC236}">
                <a16:creationId xmlns:a16="http://schemas.microsoft.com/office/drawing/2014/main" id="{56BB781A-1CB1-493C-9EE9-5AD03AC44F2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1287" y="2426375"/>
            <a:ext cx="868722" cy="868722"/>
          </a:xfrm>
          <a:prstGeom prst="rect">
            <a:avLst/>
          </a:prstGeom>
        </p:spPr>
      </p:pic>
      <p:pic>
        <p:nvPicPr>
          <p:cNvPr id="11" name="Picture 10">
            <a:extLst>
              <a:ext uri="{FF2B5EF4-FFF2-40B4-BE49-F238E27FC236}">
                <a16:creationId xmlns:a16="http://schemas.microsoft.com/office/drawing/2014/main" id="{97FB0839-1908-444F-904D-D45C7439893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899577" y="2372418"/>
            <a:ext cx="114389" cy="114389"/>
          </a:xfrm>
          <a:prstGeom prst="rect">
            <a:avLst/>
          </a:prstGeom>
        </p:spPr>
      </p:pic>
      <p:grpSp>
        <p:nvGrpSpPr>
          <p:cNvPr id="19" name="Group 18">
            <a:extLst>
              <a:ext uri="{FF2B5EF4-FFF2-40B4-BE49-F238E27FC236}">
                <a16:creationId xmlns:a16="http://schemas.microsoft.com/office/drawing/2014/main" id="{191BDBCA-EF83-4D7E-A623-FBA656D6783F}"/>
              </a:ext>
            </a:extLst>
          </p:cNvPr>
          <p:cNvGrpSpPr/>
          <p:nvPr/>
        </p:nvGrpSpPr>
        <p:grpSpPr>
          <a:xfrm>
            <a:off x="4899577" y="2525910"/>
            <a:ext cx="114389" cy="267880"/>
            <a:chOff x="4944027" y="2525910"/>
            <a:chExt cx="114389" cy="267880"/>
          </a:xfrm>
        </p:grpSpPr>
        <p:pic>
          <p:nvPicPr>
            <p:cNvPr id="50" name="Picture 49">
              <a:extLst>
                <a:ext uri="{FF2B5EF4-FFF2-40B4-BE49-F238E27FC236}">
                  <a16:creationId xmlns:a16="http://schemas.microsoft.com/office/drawing/2014/main" id="{5CFDFDE0-82FF-487D-9242-A893CEA5DB5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944027" y="2525910"/>
              <a:ext cx="114389" cy="114389"/>
            </a:xfrm>
            <a:prstGeom prst="rect">
              <a:avLst/>
            </a:prstGeom>
          </p:spPr>
        </p:pic>
        <p:pic>
          <p:nvPicPr>
            <p:cNvPr id="51" name="Picture 50">
              <a:extLst>
                <a:ext uri="{FF2B5EF4-FFF2-40B4-BE49-F238E27FC236}">
                  <a16:creationId xmlns:a16="http://schemas.microsoft.com/office/drawing/2014/main" id="{B65169AA-F092-4509-B64A-AD57B8915C5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944027" y="2679401"/>
              <a:ext cx="114389" cy="114389"/>
            </a:xfrm>
            <a:prstGeom prst="rect">
              <a:avLst/>
            </a:prstGeom>
          </p:spPr>
        </p:pic>
      </p:grpSp>
      <p:pic>
        <p:nvPicPr>
          <p:cNvPr id="54" name="Picture 53">
            <a:extLst>
              <a:ext uri="{FF2B5EF4-FFF2-40B4-BE49-F238E27FC236}">
                <a16:creationId xmlns:a16="http://schemas.microsoft.com/office/drawing/2014/main" id="{E3FAF07C-946F-4041-AE12-98E3FEE9EB0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49818" y="2426375"/>
            <a:ext cx="868722" cy="868722"/>
          </a:xfrm>
          <a:prstGeom prst="rect">
            <a:avLst/>
          </a:prstGeom>
        </p:spPr>
      </p:pic>
      <p:graphicFrame>
        <p:nvGraphicFramePr>
          <p:cNvPr id="6" name="Table 5">
            <a:extLst>
              <a:ext uri="{FF2B5EF4-FFF2-40B4-BE49-F238E27FC236}">
                <a16:creationId xmlns:a16="http://schemas.microsoft.com/office/drawing/2014/main" id="{2F91C690-91A8-4BBD-8366-249DE9695353}"/>
              </a:ext>
            </a:extLst>
          </p:cNvPr>
          <p:cNvGraphicFramePr>
            <a:graphicFrameLocks noGrp="1"/>
          </p:cNvGraphicFramePr>
          <p:nvPr>
            <p:extLst>
              <p:ext uri="{D42A27DB-BD31-4B8C-83A1-F6EECF244321}">
                <p14:modId xmlns:p14="http://schemas.microsoft.com/office/powerpoint/2010/main" val="1595319862"/>
              </p:ext>
            </p:extLst>
          </p:nvPr>
        </p:nvGraphicFramePr>
        <p:xfrm>
          <a:off x="6584860" y="2465103"/>
          <a:ext cx="1930785" cy="1927795"/>
        </p:xfrm>
        <a:graphic>
          <a:graphicData uri="http://schemas.openxmlformats.org/drawingml/2006/table">
            <a:tbl>
              <a:tblPr firstRow="1" bandRow="1">
                <a:tableStyleId>{5C22544A-7EE6-4342-B048-85BDC9FD1C3A}</a:tableStyleId>
              </a:tblPr>
              <a:tblGrid>
                <a:gridCol w="643595">
                  <a:extLst>
                    <a:ext uri="{9D8B030D-6E8A-4147-A177-3AD203B41FA5}">
                      <a16:colId xmlns:a16="http://schemas.microsoft.com/office/drawing/2014/main" val="853731474"/>
                    </a:ext>
                  </a:extLst>
                </a:gridCol>
                <a:gridCol w="643595">
                  <a:extLst>
                    <a:ext uri="{9D8B030D-6E8A-4147-A177-3AD203B41FA5}">
                      <a16:colId xmlns:a16="http://schemas.microsoft.com/office/drawing/2014/main" val="3923614691"/>
                    </a:ext>
                  </a:extLst>
                </a:gridCol>
                <a:gridCol w="643595">
                  <a:extLst>
                    <a:ext uri="{9D8B030D-6E8A-4147-A177-3AD203B41FA5}">
                      <a16:colId xmlns:a16="http://schemas.microsoft.com/office/drawing/2014/main" val="3268573237"/>
                    </a:ext>
                  </a:extLst>
                </a:gridCol>
              </a:tblGrid>
              <a:tr h="346873">
                <a:tc>
                  <a:txBody>
                    <a:bodyPr/>
                    <a:lstStyle/>
                    <a:p>
                      <a:pPr algn="ctr"/>
                      <a:r>
                        <a:rPr lang="en-GB" sz="1600" b="0" dirty="0">
                          <a:solidFill>
                            <a:schemeClr val="tx1">
                              <a:lumMod val="50000"/>
                              <a:lumOff val="50000"/>
                            </a:schemeClr>
                          </a:solidFill>
                          <a:latin typeface="Myriad Pro Semibold"/>
                        </a:rPr>
                        <a:t>100s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600" b="0" dirty="0">
                          <a:solidFill>
                            <a:schemeClr val="tx1">
                              <a:lumMod val="50000"/>
                              <a:lumOff val="50000"/>
                            </a:schemeClr>
                          </a:solidFill>
                          <a:latin typeface="Myriad Pro Semibold"/>
                        </a:rPr>
                        <a:t>10s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600" b="0" dirty="0">
                          <a:solidFill>
                            <a:schemeClr val="tx1">
                              <a:lumMod val="50000"/>
                              <a:lumOff val="50000"/>
                            </a:schemeClr>
                          </a:solidFill>
                          <a:latin typeface="Myriad Pro Semibold"/>
                        </a:rPr>
                        <a:t>1s</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8482024"/>
                  </a:ext>
                </a:extLst>
              </a:tr>
              <a:tr h="526974">
                <a:tc>
                  <a:txBody>
                    <a:bodyPr/>
                    <a:lstStyle/>
                    <a:p>
                      <a:pPr algn="ctr"/>
                      <a:r>
                        <a:rPr lang="en-GB" sz="2400" dirty="0">
                          <a:latin typeface="Myriad Pro Semibold"/>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2400" dirty="0">
                          <a:latin typeface="Myriad Pro Semibold"/>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2400" dirty="0">
                          <a:latin typeface="Myriad Pro Semibold"/>
                        </a:rPr>
                        <a:t>3</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95118995"/>
                  </a:ext>
                </a:extLst>
              </a:tr>
              <a:tr h="526974">
                <a:tc>
                  <a:txBody>
                    <a:bodyPr/>
                    <a:lstStyle/>
                    <a:p>
                      <a:pPr algn="ctr"/>
                      <a:r>
                        <a:rPr lang="en-GB" sz="2400" dirty="0">
                          <a:latin typeface="Myriad Pro Semibold"/>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2400" dirty="0">
                          <a:latin typeface="Myriad Pro Semibold"/>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2400" dirty="0">
                          <a:latin typeface="Myriad Pro Semibold"/>
                        </a:rPr>
                        <a:t>2</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12675705"/>
                  </a:ext>
                </a:extLst>
              </a:tr>
              <a:tr h="526974">
                <a:tc>
                  <a:txBody>
                    <a:bodyPr/>
                    <a:lstStyle/>
                    <a:p>
                      <a:pPr algn="ctr"/>
                      <a:endParaRPr lang="en-GB" sz="2400" dirty="0">
                        <a:solidFill>
                          <a:srgbClr val="FF0000"/>
                        </a:solidFill>
                        <a:latin typeface="Myriad Pro Semibold"/>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2400" dirty="0">
                        <a:solidFill>
                          <a:srgbClr val="FF0000"/>
                        </a:solidFill>
                        <a:latin typeface="Myriad Pro Semibold"/>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2400" dirty="0">
                        <a:solidFill>
                          <a:srgbClr val="FF0000"/>
                        </a:solidFill>
                        <a:latin typeface="Myriad Pro Semibold"/>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39700122"/>
                  </a:ext>
                </a:extLst>
              </a:tr>
            </a:tbl>
          </a:graphicData>
        </a:graphic>
      </p:graphicFrame>
      <p:sp>
        <p:nvSpPr>
          <p:cNvPr id="8" name="TextBox 7">
            <a:extLst>
              <a:ext uri="{FF2B5EF4-FFF2-40B4-BE49-F238E27FC236}">
                <a16:creationId xmlns:a16="http://schemas.microsoft.com/office/drawing/2014/main" id="{43BECD53-34EC-4829-997A-D59A4131C9FE}"/>
              </a:ext>
            </a:extLst>
          </p:cNvPr>
          <p:cNvSpPr txBox="1"/>
          <p:nvPr/>
        </p:nvSpPr>
        <p:spPr bwMode="auto">
          <a:xfrm>
            <a:off x="6698267" y="3864387"/>
            <a:ext cx="4197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a:ea typeface="Myriad Pro Semibold" charset="0"/>
                <a:cs typeface="Myriad Pro Semibold" charset="0"/>
              </a:rPr>
              <a:t>0</a:t>
            </a:r>
          </a:p>
        </p:txBody>
      </p:sp>
      <p:sp>
        <p:nvSpPr>
          <p:cNvPr id="26" name="TextBox 25">
            <a:extLst>
              <a:ext uri="{FF2B5EF4-FFF2-40B4-BE49-F238E27FC236}">
                <a16:creationId xmlns:a16="http://schemas.microsoft.com/office/drawing/2014/main" id="{4F003A48-CD8E-4FB3-965D-682228446D27}"/>
              </a:ext>
            </a:extLst>
          </p:cNvPr>
          <p:cNvSpPr txBox="1"/>
          <p:nvPr/>
        </p:nvSpPr>
        <p:spPr bwMode="auto">
          <a:xfrm>
            <a:off x="7339719" y="3864387"/>
            <a:ext cx="4197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a:ea typeface="Myriad Pro Semibold" charset="0"/>
                <a:cs typeface="Myriad Pro Semibold" charset="0"/>
              </a:rPr>
              <a:t>8</a:t>
            </a:r>
          </a:p>
        </p:txBody>
      </p:sp>
      <p:sp>
        <p:nvSpPr>
          <p:cNvPr id="27" name="TextBox 26">
            <a:extLst>
              <a:ext uri="{FF2B5EF4-FFF2-40B4-BE49-F238E27FC236}">
                <a16:creationId xmlns:a16="http://schemas.microsoft.com/office/drawing/2014/main" id="{093812F7-E943-4BCF-8370-0DAA185D3478}"/>
              </a:ext>
            </a:extLst>
          </p:cNvPr>
          <p:cNvSpPr txBox="1"/>
          <p:nvPr/>
        </p:nvSpPr>
        <p:spPr bwMode="auto">
          <a:xfrm>
            <a:off x="7987220" y="3864387"/>
            <a:ext cx="4197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a:ea typeface="Myriad Pro Semibold" charset="0"/>
                <a:cs typeface="Myriad Pro Semibold" charset="0"/>
              </a:rPr>
              <a:t>1</a:t>
            </a:r>
          </a:p>
        </p:txBody>
      </p:sp>
      <p:sp>
        <p:nvSpPr>
          <p:cNvPr id="28" name="TextBox 27">
            <a:extLst>
              <a:ext uri="{FF2B5EF4-FFF2-40B4-BE49-F238E27FC236}">
                <a16:creationId xmlns:a16="http://schemas.microsoft.com/office/drawing/2014/main" id="{5DF127DA-AE24-4649-A524-4A4311D6DD2F}"/>
              </a:ext>
            </a:extLst>
          </p:cNvPr>
          <p:cNvSpPr txBox="1"/>
          <p:nvPr/>
        </p:nvSpPr>
        <p:spPr bwMode="auto">
          <a:xfrm>
            <a:off x="6165158" y="3372725"/>
            <a:ext cx="4197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Arial" panose="020B0604020202020204" pitchFamily="34" charset="0"/>
                <a:ea typeface="Myriad Pro Semibold" charset="0"/>
                <a:cs typeface="Arial" panose="020B0604020202020204" pitchFamily="34" charset="0"/>
              </a:rPr>
              <a:t>−</a:t>
            </a:r>
            <a:endParaRPr lang="en-GB" sz="2400" dirty="0">
              <a:latin typeface="Myriad Pro Semibold"/>
              <a:ea typeface="Myriad Pro Semibold" charset="0"/>
              <a:cs typeface="Myriad Pro Semibold" charset="0"/>
            </a:endParaRPr>
          </a:p>
        </p:txBody>
      </p:sp>
      <p:sp>
        <p:nvSpPr>
          <p:cNvPr id="29" name="TextBox 28">
            <a:extLst>
              <a:ext uri="{FF2B5EF4-FFF2-40B4-BE49-F238E27FC236}">
                <a16:creationId xmlns:a16="http://schemas.microsoft.com/office/drawing/2014/main" id="{FE94B21A-DD0E-46E2-A5E0-1CCF74C19115}"/>
              </a:ext>
            </a:extLst>
          </p:cNvPr>
          <p:cNvSpPr txBox="1"/>
          <p:nvPr/>
        </p:nvSpPr>
        <p:spPr bwMode="auto">
          <a:xfrm>
            <a:off x="6874528" y="2752233"/>
            <a:ext cx="4197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FF1812"/>
                </a:solidFill>
                <a:latin typeface="Myriad Pro Semibold"/>
                <a:ea typeface="Myriad Pro Semibold" charset="0"/>
                <a:cs typeface="Myriad Pro Semibold" charset="0"/>
              </a:rPr>
              <a:t>1</a:t>
            </a:r>
          </a:p>
        </p:txBody>
      </p:sp>
      <p:sp>
        <p:nvSpPr>
          <p:cNvPr id="31" name="TextBox 30">
            <a:extLst>
              <a:ext uri="{FF2B5EF4-FFF2-40B4-BE49-F238E27FC236}">
                <a16:creationId xmlns:a16="http://schemas.microsoft.com/office/drawing/2014/main" id="{D251134F-2B62-4027-9CD3-7188E7F79B4E}"/>
              </a:ext>
            </a:extLst>
          </p:cNvPr>
          <p:cNvSpPr txBox="1"/>
          <p:nvPr/>
        </p:nvSpPr>
        <p:spPr bwMode="auto">
          <a:xfrm>
            <a:off x="7170546" y="2810061"/>
            <a:ext cx="41970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1800" dirty="0">
                <a:solidFill>
                  <a:srgbClr val="FF1812"/>
                </a:solidFill>
                <a:latin typeface="Myriad Pro Semibold"/>
                <a:ea typeface="Myriad Pro Semibold" charset="0"/>
                <a:cs typeface="Myriad Pro Semibold" charset="0"/>
              </a:rPr>
              <a:t>1</a:t>
            </a:r>
          </a:p>
        </p:txBody>
      </p:sp>
      <p:cxnSp>
        <p:nvCxnSpPr>
          <p:cNvPr id="12" name="Straight Connector 11">
            <a:extLst>
              <a:ext uri="{FF2B5EF4-FFF2-40B4-BE49-F238E27FC236}">
                <a16:creationId xmlns:a16="http://schemas.microsoft.com/office/drawing/2014/main" id="{2873E11C-E22F-4CE2-A11C-F8D157C50F46}"/>
              </a:ext>
            </a:extLst>
          </p:cNvPr>
          <p:cNvCxnSpPr>
            <a:cxnSpLocks/>
          </p:cNvCxnSpPr>
          <p:nvPr/>
        </p:nvCxnSpPr>
        <p:spPr bwMode="auto">
          <a:xfrm rot="8100000">
            <a:off x="6898433" y="2875290"/>
            <a:ext cx="0" cy="360000"/>
          </a:xfrm>
          <a:prstGeom prst="line">
            <a:avLst/>
          </a:prstGeom>
          <a:noFill/>
          <a:ln w="28575" cap="flat" cmpd="sng" algn="ctr">
            <a:solidFill>
              <a:srgbClr val="FF1812"/>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 name="Group 13">
            <a:extLst>
              <a:ext uri="{FF2B5EF4-FFF2-40B4-BE49-F238E27FC236}">
                <a16:creationId xmlns:a16="http://schemas.microsoft.com/office/drawing/2014/main" id="{D8980FE0-5E91-4E9C-9C91-ACE487A25C5C}"/>
              </a:ext>
            </a:extLst>
          </p:cNvPr>
          <p:cNvGrpSpPr/>
          <p:nvPr/>
        </p:nvGrpSpPr>
        <p:grpSpPr>
          <a:xfrm>
            <a:off x="2135565" y="2372418"/>
            <a:ext cx="653072" cy="1015199"/>
            <a:chOff x="2135565" y="3518458"/>
            <a:chExt cx="653072" cy="1015199"/>
          </a:xfrm>
        </p:grpSpPr>
        <p:pic>
          <p:nvPicPr>
            <p:cNvPr id="61" name="Picture 60">
              <a:extLst>
                <a:ext uri="{FF2B5EF4-FFF2-40B4-BE49-F238E27FC236}">
                  <a16:creationId xmlns:a16="http://schemas.microsoft.com/office/drawing/2014/main" id="{6BCBA8F4-019D-4996-8156-257183BFFAB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135565" y="3518458"/>
              <a:ext cx="114389" cy="1015199"/>
            </a:xfrm>
            <a:prstGeom prst="rect">
              <a:avLst/>
            </a:prstGeom>
          </p:spPr>
        </p:pic>
        <p:pic>
          <p:nvPicPr>
            <p:cNvPr id="62" name="Picture 61">
              <a:extLst>
                <a:ext uri="{FF2B5EF4-FFF2-40B4-BE49-F238E27FC236}">
                  <a16:creationId xmlns:a16="http://schemas.microsoft.com/office/drawing/2014/main" id="{18773B88-45E2-4E33-A166-493F6C86C2E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270236" y="3518458"/>
              <a:ext cx="114389" cy="1015199"/>
            </a:xfrm>
            <a:prstGeom prst="rect">
              <a:avLst/>
            </a:prstGeom>
          </p:spPr>
        </p:pic>
        <p:pic>
          <p:nvPicPr>
            <p:cNvPr id="63" name="Picture 62">
              <a:extLst>
                <a:ext uri="{FF2B5EF4-FFF2-40B4-BE49-F238E27FC236}">
                  <a16:creationId xmlns:a16="http://schemas.microsoft.com/office/drawing/2014/main" id="{4B20AB97-A99D-4A99-AF62-881626DED8E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404907" y="3518458"/>
              <a:ext cx="114389" cy="1015199"/>
            </a:xfrm>
            <a:prstGeom prst="rect">
              <a:avLst/>
            </a:prstGeom>
          </p:spPr>
        </p:pic>
        <p:pic>
          <p:nvPicPr>
            <p:cNvPr id="64" name="Picture 63">
              <a:extLst>
                <a:ext uri="{FF2B5EF4-FFF2-40B4-BE49-F238E27FC236}">
                  <a16:creationId xmlns:a16="http://schemas.microsoft.com/office/drawing/2014/main" id="{2402DB81-F9E8-4AC4-962D-49FC8BF6592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539578" y="3518458"/>
              <a:ext cx="114389" cy="1015199"/>
            </a:xfrm>
            <a:prstGeom prst="rect">
              <a:avLst/>
            </a:prstGeom>
          </p:spPr>
        </p:pic>
        <p:pic>
          <p:nvPicPr>
            <p:cNvPr id="65" name="Picture 64">
              <a:extLst>
                <a:ext uri="{FF2B5EF4-FFF2-40B4-BE49-F238E27FC236}">
                  <a16:creationId xmlns:a16="http://schemas.microsoft.com/office/drawing/2014/main" id="{F1CF317B-1B4C-4CD1-A444-42076DF58CD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674248" y="3518458"/>
              <a:ext cx="114389" cy="1015199"/>
            </a:xfrm>
            <a:prstGeom prst="rect">
              <a:avLst/>
            </a:prstGeom>
          </p:spPr>
        </p:pic>
      </p:grpSp>
      <p:grpSp>
        <p:nvGrpSpPr>
          <p:cNvPr id="16" name="Group 15">
            <a:extLst>
              <a:ext uri="{FF2B5EF4-FFF2-40B4-BE49-F238E27FC236}">
                <a16:creationId xmlns:a16="http://schemas.microsoft.com/office/drawing/2014/main" id="{DCFFB377-B7EE-43EA-A802-CB370A08433B}"/>
              </a:ext>
            </a:extLst>
          </p:cNvPr>
          <p:cNvGrpSpPr/>
          <p:nvPr/>
        </p:nvGrpSpPr>
        <p:grpSpPr>
          <a:xfrm>
            <a:off x="2892515" y="2372418"/>
            <a:ext cx="383731" cy="1015199"/>
            <a:chOff x="2875717" y="3518458"/>
            <a:chExt cx="383731" cy="1015199"/>
          </a:xfrm>
        </p:grpSpPr>
        <p:pic>
          <p:nvPicPr>
            <p:cNvPr id="72" name="Picture 71">
              <a:extLst>
                <a:ext uri="{FF2B5EF4-FFF2-40B4-BE49-F238E27FC236}">
                  <a16:creationId xmlns:a16="http://schemas.microsoft.com/office/drawing/2014/main" id="{ADDDAFE4-9EE9-44E1-A288-16386C1785E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875717" y="3518458"/>
              <a:ext cx="114389" cy="1015199"/>
            </a:xfrm>
            <a:prstGeom prst="rect">
              <a:avLst/>
            </a:prstGeom>
          </p:spPr>
        </p:pic>
        <p:pic>
          <p:nvPicPr>
            <p:cNvPr id="73" name="Picture 72">
              <a:extLst>
                <a:ext uri="{FF2B5EF4-FFF2-40B4-BE49-F238E27FC236}">
                  <a16:creationId xmlns:a16="http://schemas.microsoft.com/office/drawing/2014/main" id="{C5ED0F28-BD9D-4E74-BA88-03DEAD5984B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010388" y="3518458"/>
              <a:ext cx="114389" cy="1015199"/>
            </a:xfrm>
            <a:prstGeom prst="rect">
              <a:avLst/>
            </a:prstGeom>
          </p:spPr>
        </p:pic>
        <p:pic>
          <p:nvPicPr>
            <p:cNvPr id="74" name="Picture 73">
              <a:extLst>
                <a:ext uri="{FF2B5EF4-FFF2-40B4-BE49-F238E27FC236}">
                  <a16:creationId xmlns:a16="http://schemas.microsoft.com/office/drawing/2014/main" id="{4F0118D0-D6FF-4766-918F-E3C65461A3C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145059" y="3518458"/>
              <a:ext cx="114389" cy="1015199"/>
            </a:xfrm>
            <a:prstGeom prst="rect">
              <a:avLst/>
            </a:prstGeom>
          </p:spPr>
        </p:pic>
      </p:grpSp>
      <p:grpSp>
        <p:nvGrpSpPr>
          <p:cNvPr id="17" name="Group 16">
            <a:extLst>
              <a:ext uri="{FF2B5EF4-FFF2-40B4-BE49-F238E27FC236}">
                <a16:creationId xmlns:a16="http://schemas.microsoft.com/office/drawing/2014/main" id="{015D1709-00DC-46DA-A94D-7C0BB16B16C2}"/>
              </a:ext>
            </a:extLst>
          </p:cNvPr>
          <p:cNvGrpSpPr/>
          <p:nvPr/>
        </p:nvGrpSpPr>
        <p:grpSpPr>
          <a:xfrm>
            <a:off x="3296528" y="2372418"/>
            <a:ext cx="249059" cy="1015199"/>
            <a:chOff x="3279730" y="3518458"/>
            <a:chExt cx="249059" cy="1015199"/>
          </a:xfrm>
        </p:grpSpPr>
        <p:pic>
          <p:nvPicPr>
            <p:cNvPr id="75" name="Picture 74">
              <a:extLst>
                <a:ext uri="{FF2B5EF4-FFF2-40B4-BE49-F238E27FC236}">
                  <a16:creationId xmlns:a16="http://schemas.microsoft.com/office/drawing/2014/main" id="{3EEA662A-1297-4C03-9AEC-AFFCDB7F5B3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279730" y="3518458"/>
              <a:ext cx="114389" cy="1015199"/>
            </a:xfrm>
            <a:prstGeom prst="rect">
              <a:avLst/>
            </a:prstGeom>
          </p:spPr>
        </p:pic>
        <p:pic>
          <p:nvPicPr>
            <p:cNvPr id="76" name="Picture 75">
              <a:extLst>
                <a:ext uri="{FF2B5EF4-FFF2-40B4-BE49-F238E27FC236}">
                  <a16:creationId xmlns:a16="http://schemas.microsoft.com/office/drawing/2014/main" id="{A5BC8BDB-8BDD-459E-BC2C-130A1C8A9F9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414400" y="3518458"/>
              <a:ext cx="114389" cy="1015199"/>
            </a:xfrm>
            <a:prstGeom prst="rect">
              <a:avLst/>
            </a:prstGeom>
          </p:spPr>
        </p:pic>
      </p:grpSp>
      <p:grpSp>
        <p:nvGrpSpPr>
          <p:cNvPr id="83" name="Group 82">
            <a:extLst>
              <a:ext uri="{FF2B5EF4-FFF2-40B4-BE49-F238E27FC236}">
                <a16:creationId xmlns:a16="http://schemas.microsoft.com/office/drawing/2014/main" id="{8EC1C76B-7FFF-4587-BD74-1715830F47C6}"/>
              </a:ext>
            </a:extLst>
          </p:cNvPr>
          <p:cNvGrpSpPr/>
          <p:nvPr/>
        </p:nvGrpSpPr>
        <p:grpSpPr>
          <a:xfrm>
            <a:off x="2909842" y="2372418"/>
            <a:ext cx="249059" cy="1015199"/>
            <a:chOff x="4582020" y="3387617"/>
            <a:chExt cx="249059" cy="1015199"/>
          </a:xfrm>
        </p:grpSpPr>
        <p:pic>
          <p:nvPicPr>
            <p:cNvPr id="84" name="Picture 83">
              <a:extLst>
                <a:ext uri="{FF2B5EF4-FFF2-40B4-BE49-F238E27FC236}">
                  <a16:creationId xmlns:a16="http://schemas.microsoft.com/office/drawing/2014/main" id="{045F1ABA-016D-4456-9F1D-351C2891E99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582020" y="3387617"/>
              <a:ext cx="114389" cy="1015199"/>
            </a:xfrm>
            <a:prstGeom prst="rect">
              <a:avLst/>
            </a:prstGeom>
          </p:spPr>
        </p:pic>
        <p:pic>
          <p:nvPicPr>
            <p:cNvPr id="85" name="Picture 84">
              <a:extLst>
                <a:ext uri="{FF2B5EF4-FFF2-40B4-BE49-F238E27FC236}">
                  <a16:creationId xmlns:a16="http://schemas.microsoft.com/office/drawing/2014/main" id="{2EC9C51D-923F-4136-B1FB-B2B09B33B7A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716690" y="3387617"/>
              <a:ext cx="114389" cy="1015199"/>
            </a:xfrm>
            <a:prstGeom prst="rect">
              <a:avLst/>
            </a:prstGeom>
          </p:spPr>
        </p:pic>
      </p:grpSp>
      <p:grpSp>
        <p:nvGrpSpPr>
          <p:cNvPr id="92" name="Group 91">
            <a:extLst>
              <a:ext uri="{FF2B5EF4-FFF2-40B4-BE49-F238E27FC236}">
                <a16:creationId xmlns:a16="http://schemas.microsoft.com/office/drawing/2014/main" id="{F097DDF5-A3AA-4B87-87A4-85C9F0D1A98F}"/>
              </a:ext>
            </a:extLst>
          </p:cNvPr>
          <p:cNvGrpSpPr/>
          <p:nvPr/>
        </p:nvGrpSpPr>
        <p:grpSpPr>
          <a:xfrm>
            <a:off x="3649465" y="2372418"/>
            <a:ext cx="249059" cy="1015199"/>
            <a:chOff x="4582020" y="3387617"/>
            <a:chExt cx="249059" cy="1015199"/>
          </a:xfrm>
        </p:grpSpPr>
        <p:pic>
          <p:nvPicPr>
            <p:cNvPr id="93" name="Picture 92">
              <a:extLst>
                <a:ext uri="{FF2B5EF4-FFF2-40B4-BE49-F238E27FC236}">
                  <a16:creationId xmlns:a16="http://schemas.microsoft.com/office/drawing/2014/main" id="{F7E3F93A-F65F-4B48-9FA9-2987D8E1FE1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582020" y="3387617"/>
              <a:ext cx="114389" cy="1015199"/>
            </a:xfrm>
            <a:prstGeom prst="rect">
              <a:avLst/>
            </a:prstGeom>
          </p:spPr>
        </p:pic>
        <p:pic>
          <p:nvPicPr>
            <p:cNvPr id="94" name="Picture 93">
              <a:extLst>
                <a:ext uri="{FF2B5EF4-FFF2-40B4-BE49-F238E27FC236}">
                  <a16:creationId xmlns:a16="http://schemas.microsoft.com/office/drawing/2014/main" id="{6CD2C8A3-C725-4B6C-84F8-ED1D0D70F1E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716690" y="3387617"/>
              <a:ext cx="114389" cy="1015199"/>
            </a:xfrm>
            <a:prstGeom prst="rect">
              <a:avLst/>
            </a:prstGeom>
          </p:spPr>
        </p:pic>
      </p:grpSp>
      <p:grpSp>
        <p:nvGrpSpPr>
          <p:cNvPr id="96" name="Group 95">
            <a:extLst>
              <a:ext uri="{FF2B5EF4-FFF2-40B4-BE49-F238E27FC236}">
                <a16:creationId xmlns:a16="http://schemas.microsoft.com/office/drawing/2014/main" id="{5510CB3A-D87C-481A-9CD9-959DC545026D}"/>
              </a:ext>
            </a:extLst>
          </p:cNvPr>
          <p:cNvGrpSpPr/>
          <p:nvPr/>
        </p:nvGrpSpPr>
        <p:grpSpPr>
          <a:xfrm>
            <a:off x="1235543" y="2372418"/>
            <a:ext cx="653072" cy="1015199"/>
            <a:chOff x="2135565" y="3518458"/>
            <a:chExt cx="653072" cy="1015199"/>
          </a:xfrm>
        </p:grpSpPr>
        <p:pic>
          <p:nvPicPr>
            <p:cNvPr id="97" name="Picture 96">
              <a:extLst>
                <a:ext uri="{FF2B5EF4-FFF2-40B4-BE49-F238E27FC236}">
                  <a16:creationId xmlns:a16="http://schemas.microsoft.com/office/drawing/2014/main" id="{D1E4EE5A-4B6B-4CED-A101-C9F5E010C18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135565" y="3518458"/>
              <a:ext cx="114389" cy="1015199"/>
            </a:xfrm>
            <a:prstGeom prst="rect">
              <a:avLst/>
            </a:prstGeom>
          </p:spPr>
        </p:pic>
        <p:pic>
          <p:nvPicPr>
            <p:cNvPr id="98" name="Picture 97">
              <a:extLst>
                <a:ext uri="{FF2B5EF4-FFF2-40B4-BE49-F238E27FC236}">
                  <a16:creationId xmlns:a16="http://schemas.microsoft.com/office/drawing/2014/main" id="{57D11F21-6A95-4E9C-8513-D5CD8B9276B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270236" y="3518458"/>
              <a:ext cx="114389" cy="1015199"/>
            </a:xfrm>
            <a:prstGeom prst="rect">
              <a:avLst/>
            </a:prstGeom>
          </p:spPr>
        </p:pic>
        <p:pic>
          <p:nvPicPr>
            <p:cNvPr id="99" name="Picture 98">
              <a:extLst>
                <a:ext uri="{FF2B5EF4-FFF2-40B4-BE49-F238E27FC236}">
                  <a16:creationId xmlns:a16="http://schemas.microsoft.com/office/drawing/2014/main" id="{A6AB5BD9-6694-4F26-8A53-9FFF0524B7B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404907" y="3518458"/>
              <a:ext cx="114389" cy="1015199"/>
            </a:xfrm>
            <a:prstGeom prst="rect">
              <a:avLst/>
            </a:prstGeom>
          </p:spPr>
        </p:pic>
        <p:pic>
          <p:nvPicPr>
            <p:cNvPr id="100" name="Picture 99">
              <a:extLst>
                <a:ext uri="{FF2B5EF4-FFF2-40B4-BE49-F238E27FC236}">
                  <a16:creationId xmlns:a16="http://schemas.microsoft.com/office/drawing/2014/main" id="{56A71999-F784-40CA-A15E-6B0373BA972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539578" y="3518458"/>
              <a:ext cx="114389" cy="1015199"/>
            </a:xfrm>
            <a:prstGeom prst="rect">
              <a:avLst/>
            </a:prstGeom>
          </p:spPr>
        </p:pic>
        <p:pic>
          <p:nvPicPr>
            <p:cNvPr id="101" name="Picture 100">
              <a:extLst>
                <a:ext uri="{FF2B5EF4-FFF2-40B4-BE49-F238E27FC236}">
                  <a16:creationId xmlns:a16="http://schemas.microsoft.com/office/drawing/2014/main" id="{BEB8613C-86F8-44F8-BB2C-B463C367F14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674248" y="3518458"/>
              <a:ext cx="114389" cy="1015199"/>
            </a:xfrm>
            <a:prstGeom prst="rect">
              <a:avLst/>
            </a:prstGeom>
          </p:spPr>
        </p:pic>
      </p:grpSp>
      <p:grpSp>
        <p:nvGrpSpPr>
          <p:cNvPr id="103" name="Group 102">
            <a:extLst>
              <a:ext uri="{FF2B5EF4-FFF2-40B4-BE49-F238E27FC236}">
                <a16:creationId xmlns:a16="http://schemas.microsoft.com/office/drawing/2014/main" id="{5F8A899F-370C-46E3-B9A3-92A5CD3C2B10}"/>
              </a:ext>
            </a:extLst>
          </p:cNvPr>
          <p:cNvGrpSpPr/>
          <p:nvPr/>
        </p:nvGrpSpPr>
        <p:grpSpPr>
          <a:xfrm>
            <a:off x="1235543" y="3490018"/>
            <a:ext cx="383731" cy="1015199"/>
            <a:chOff x="2875717" y="3518458"/>
            <a:chExt cx="383731" cy="1015199"/>
          </a:xfrm>
        </p:grpSpPr>
        <p:pic>
          <p:nvPicPr>
            <p:cNvPr id="107" name="Picture 106">
              <a:extLst>
                <a:ext uri="{FF2B5EF4-FFF2-40B4-BE49-F238E27FC236}">
                  <a16:creationId xmlns:a16="http://schemas.microsoft.com/office/drawing/2014/main" id="{0A9D94CC-23C3-4953-B49D-73AEBDF6FD1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875717" y="3518458"/>
              <a:ext cx="114389" cy="1015199"/>
            </a:xfrm>
            <a:prstGeom prst="rect">
              <a:avLst/>
            </a:prstGeom>
          </p:spPr>
        </p:pic>
        <p:pic>
          <p:nvPicPr>
            <p:cNvPr id="108" name="Picture 107">
              <a:extLst>
                <a:ext uri="{FF2B5EF4-FFF2-40B4-BE49-F238E27FC236}">
                  <a16:creationId xmlns:a16="http://schemas.microsoft.com/office/drawing/2014/main" id="{0ADB8765-A3B9-43E3-9188-117290B97F2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010388" y="3518458"/>
              <a:ext cx="114389" cy="1015199"/>
            </a:xfrm>
            <a:prstGeom prst="rect">
              <a:avLst/>
            </a:prstGeom>
          </p:spPr>
        </p:pic>
        <p:pic>
          <p:nvPicPr>
            <p:cNvPr id="109" name="Picture 108">
              <a:extLst>
                <a:ext uri="{FF2B5EF4-FFF2-40B4-BE49-F238E27FC236}">
                  <a16:creationId xmlns:a16="http://schemas.microsoft.com/office/drawing/2014/main" id="{27EE35A0-4A3A-461A-AC16-BB3B1D89207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145059" y="3518458"/>
              <a:ext cx="114389" cy="1015199"/>
            </a:xfrm>
            <a:prstGeom prst="rect">
              <a:avLst/>
            </a:prstGeom>
          </p:spPr>
        </p:pic>
      </p:grpSp>
      <p:grpSp>
        <p:nvGrpSpPr>
          <p:cNvPr id="104" name="Group 103">
            <a:extLst>
              <a:ext uri="{FF2B5EF4-FFF2-40B4-BE49-F238E27FC236}">
                <a16:creationId xmlns:a16="http://schemas.microsoft.com/office/drawing/2014/main" id="{6CAD790F-4797-4D4F-AF2B-35F75BEDADBE}"/>
              </a:ext>
            </a:extLst>
          </p:cNvPr>
          <p:cNvGrpSpPr/>
          <p:nvPr/>
        </p:nvGrpSpPr>
        <p:grpSpPr>
          <a:xfrm>
            <a:off x="1639556" y="3490018"/>
            <a:ext cx="249059" cy="1015199"/>
            <a:chOff x="3279730" y="3518458"/>
            <a:chExt cx="249059" cy="1015199"/>
          </a:xfrm>
        </p:grpSpPr>
        <p:pic>
          <p:nvPicPr>
            <p:cNvPr id="105" name="Picture 104">
              <a:extLst>
                <a:ext uri="{FF2B5EF4-FFF2-40B4-BE49-F238E27FC236}">
                  <a16:creationId xmlns:a16="http://schemas.microsoft.com/office/drawing/2014/main" id="{5E3D6391-7CF6-4C15-BE5F-DB58233CF0C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279730" y="3518458"/>
              <a:ext cx="114389" cy="1015199"/>
            </a:xfrm>
            <a:prstGeom prst="rect">
              <a:avLst/>
            </a:prstGeom>
          </p:spPr>
        </p:pic>
        <p:pic>
          <p:nvPicPr>
            <p:cNvPr id="106" name="Picture 105">
              <a:extLst>
                <a:ext uri="{FF2B5EF4-FFF2-40B4-BE49-F238E27FC236}">
                  <a16:creationId xmlns:a16="http://schemas.microsoft.com/office/drawing/2014/main" id="{17C2386B-409C-4A67-8370-C6E6B1E39C8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414400" y="3518458"/>
              <a:ext cx="114389" cy="1015199"/>
            </a:xfrm>
            <a:prstGeom prst="rect">
              <a:avLst/>
            </a:prstGeom>
          </p:spPr>
        </p:pic>
      </p:grpSp>
      <p:grpSp>
        <p:nvGrpSpPr>
          <p:cNvPr id="20" name="Group 19">
            <a:extLst>
              <a:ext uri="{FF2B5EF4-FFF2-40B4-BE49-F238E27FC236}">
                <a16:creationId xmlns:a16="http://schemas.microsoft.com/office/drawing/2014/main" id="{37EA9733-F23C-46BF-9C13-452179C3FAC4}"/>
              </a:ext>
            </a:extLst>
          </p:cNvPr>
          <p:cNvGrpSpPr/>
          <p:nvPr/>
        </p:nvGrpSpPr>
        <p:grpSpPr>
          <a:xfrm>
            <a:off x="2788637" y="5084550"/>
            <a:ext cx="518402" cy="1015199"/>
            <a:chOff x="2667684" y="5107998"/>
            <a:chExt cx="518402" cy="1015199"/>
          </a:xfrm>
        </p:grpSpPr>
        <p:pic>
          <p:nvPicPr>
            <p:cNvPr id="115" name="Picture 114">
              <a:extLst>
                <a:ext uri="{FF2B5EF4-FFF2-40B4-BE49-F238E27FC236}">
                  <a16:creationId xmlns:a16="http://schemas.microsoft.com/office/drawing/2014/main" id="{4A483BFA-4431-4593-9818-887DE526EDB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667684" y="5107998"/>
              <a:ext cx="114389" cy="1015199"/>
            </a:xfrm>
            <a:prstGeom prst="rect">
              <a:avLst/>
            </a:prstGeom>
          </p:spPr>
        </p:pic>
        <p:pic>
          <p:nvPicPr>
            <p:cNvPr id="116" name="Picture 115">
              <a:extLst>
                <a:ext uri="{FF2B5EF4-FFF2-40B4-BE49-F238E27FC236}">
                  <a16:creationId xmlns:a16="http://schemas.microsoft.com/office/drawing/2014/main" id="{A425605B-C0BA-4CE9-BD26-E1A165E51C7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802355" y="5107998"/>
              <a:ext cx="114389" cy="1015199"/>
            </a:xfrm>
            <a:prstGeom prst="rect">
              <a:avLst/>
            </a:prstGeom>
          </p:spPr>
        </p:pic>
        <p:pic>
          <p:nvPicPr>
            <p:cNvPr id="117" name="Picture 116">
              <a:extLst>
                <a:ext uri="{FF2B5EF4-FFF2-40B4-BE49-F238E27FC236}">
                  <a16:creationId xmlns:a16="http://schemas.microsoft.com/office/drawing/2014/main" id="{8CAE75B0-D699-4BF5-8772-5327FCBE6A8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937026" y="5107998"/>
              <a:ext cx="114389" cy="1015199"/>
            </a:xfrm>
            <a:prstGeom prst="rect">
              <a:avLst/>
            </a:prstGeom>
          </p:spPr>
        </p:pic>
        <p:pic>
          <p:nvPicPr>
            <p:cNvPr id="118" name="Picture 117">
              <a:extLst>
                <a:ext uri="{FF2B5EF4-FFF2-40B4-BE49-F238E27FC236}">
                  <a16:creationId xmlns:a16="http://schemas.microsoft.com/office/drawing/2014/main" id="{95085910-5046-466E-977E-053D1AAB3CE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071697" y="5107998"/>
              <a:ext cx="114389" cy="1015199"/>
            </a:xfrm>
            <a:prstGeom prst="rect">
              <a:avLst/>
            </a:prstGeom>
          </p:spPr>
        </p:pic>
      </p:grpSp>
    </p:spTree>
    <p:extLst>
      <p:ext uri="{BB962C8B-B14F-4D97-AF65-F5344CB8AC3E}">
        <p14:creationId xmlns:p14="http://schemas.microsoft.com/office/powerpoint/2010/main" val="4044517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54"/>
                                        </p:tgtEl>
                                      </p:cBhvr>
                                    </p:animEffect>
                                    <p:set>
                                      <p:cBhvr>
                                        <p:cTn id="7" dur="1" fill="hold">
                                          <p:stCondLst>
                                            <p:cond delay="499"/>
                                          </p:stCondLst>
                                        </p:cTn>
                                        <p:tgtEl>
                                          <p:spTgt spid="54"/>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96"/>
                                        </p:tgtEl>
                                        <p:attrNameLst>
                                          <p:attrName>style.visibility</p:attrName>
                                        </p:attrNameLst>
                                      </p:cBhvr>
                                      <p:to>
                                        <p:strVal val="visible"/>
                                      </p:to>
                                    </p:set>
                                    <p:animEffect transition="in" filter="fade">
                                      <p:cBhvr>
                                        <p:cTn id="11" dur="500"/>
                                        <p:tgtEl>
                                          <p:spTgt spid="96"/>
                                        </p:tgtEl>
                                      </p:cBhvr>
                                    </p:animEffect>
                                  </p:childTnLst>
                                </p:cTn>
                              </p:par>
                              <p:par>
                                <p:cTn id="12" presetID="10" presetClass="entr" presetSubtype="0" fill="hold" nodeType="withEffect">
                                  <p:stCondLst>
                                    <p:cond delay="0"/>
                                  </p:stCondLst>
                                  <p:childTnLst>
                                    <p:set>
                                      <p:cBhvr>
                                        <p:cTn id="13" dur="1" fill="hold">
                                          <p:stCondLst>
                                            <p:cond delay="0"/>
                                          </p:stCondLst>
                                        </p:cTn>
                                        <p:tgtEl>
                                          <p:spTgt spid="104"/>
                                        </p:tgtEl>
                                        <p:attrNameLst>
                                          <p:attrName>style.visibility</p:attrName>
                                        </p:attrNameLst>
                                      </p:cBhvr>
                                      <p:to>
                                        <p:strVal val="visible"/>
                                      </p:to>
                                    </p:set>
                                    <p:animEffect transition="in" filter="fade">
                                      <p:cBhvr>
                                        <p:cTn id="14" dur="500"/>
                                        <p:tgtEl>
                                          <p:spTgt spid="104"/>
                                        </p:tgtEl>
                                      </p:cBhvr>
                                    </p:animEffect>
                                  </p:childTnLst>
                                </p:cTn>
                              </p:par>
                              <p:par>
                                <p:cTn id="15" presetID="10" presetClass="entr" presetSubtype="0" fill="hold" nodeType="withEffect">
                                  <p:stCondLst>
                                    <p:cond delay="0"/>
                                  </p:stCondLst>
                                  <p:childTnLst>
                                    <p:set>
                                      <p:cBhvr>
                                        <p:cTn id="16" dur="1" fill="hold">
                                          <p:stCondLst>
                                            <p:cond delay="0"/>
                                          </p:stCondLst>
                                        </p:cTn>
                                        <p:tgtEl>
                                          <p:spTgt spid="103"/>
                                        </p:tgtEl>
                                        <p:attrNameLst>
                                          <p:attrName>style.visibility</p:attrName>
                                        </p:attrNameLst>
                                      </p:cBhvr>
                                      <p:to>
                                        <p:strVal val="visible"/>
                                      </p:to>
                                    </p:set>
                                    <p:animEffect transition="in" filter="fade">
                                      <p:cBhvr>
                                        <p:cTn id="17" dur="500"/>
                                        <p:tgtEl>
                                          <p:spTgt spid="103"/>
                                        </p:tgtEl>
                                      </p:cBhvr>
                                    </p:animEffect>
                                  </p:childTnLst>
                                </p:cTn>
                              </p:par>
                            </p:childTnLst>
                          </p:cTn>
                        </p:par>
                      </p:childTnLst>
                    </p:cTn>
                  </p:par>
                  <p:par>
                    <p:cTn id="18" fill="hold">
                      <p:stCondLst>
                        <p:cond delay="indefinite"/>
                      </p:stCondLst>
                      <p:childTnLst>
                        <p:par>
                          <p:cTn id="19" fill="hold">
                            <p:stCondLst>
                              <p:cond delay="0"/>
                            </p:stCondLst>
                            <p:childTnLst>
                              <p:par>
                                <p:cTn id="20" presetID="63" presetClass="path" presetSubtype="0" accel="50000" fill="hold" nodeType="clickEffect">
                                  <p:stCondLst>
                                    <p:cond delay="0"/>
                                  </p:stCondLst>
                                  <p:childTnLst>
                                    <p:animMotion origin="layout" path="M -8.33333E-7 2.59259E-6 L 0.08125 -0.00023 " pathEditMode="relative" rAng="0" ptsTypes="AA">
                                      <p:cBhvr>
                                        <p:cTn id="21" dur="2000" fill="hold"/>
                                        <p:tgtEl>
                                          <p:spTgt spid="83"/>
                                        </p:tgtEl>
                                        <p:attrNameLst>
                                          <p:attrName>ppt_x</p:attrName>
                                          <p:attrName>ppt_y</p:attrName>
                                        </p:attrNameLst>
                                      </p:cBhvr>
                                      <p:rCtr x="4062" y="-23"/>
                                    </p:animMotion>
                                  </p:childTnLst>
                                </p:cTn>
                              </p:par>
                              <p:par>
                                <p:cTn id="22" presetID="63" presetClass="path" presetSubtype="0" accel="50000" fill="hold" nodeType="withEffect">
                                  <p:stCondLst>
                                    <p:cond delay="0"/>
                                  </p:stCondLst>
                                  <p:childTnLst>
                                    <p:animMotion origin="layout" path="M -1.94444E-6 -3.7037E-7 L 0.18125 -0.16273 " pathEditMode="relative" rAng="0" ptsTypes="AA">
                                      <p:cBhvr>
                                        <p:cTn id="23" dur="2000" fill="hold"/>
                                        <p:tgtEl>
                                          <p:spTgt spid="104"/>
                                        </p:tgtEl>
                                        <p:attrNameLst>
                                          <p:attrName>ppt_x</p:attrName>
                                          <p:attrName>ppt_y</p:attrName>
                                        </p:attrNameLst>
                                      </p:cBhvr>
                                      <p:rCtr x="9063" y="-8148"/>
                                    </p:animMotion>
                                  </p:childTnLst>
                                </p:cTn>
                              </p:par>
                              <p:par>
                                <p:cTn id="24" presetID="63" presetClass="path" presetSubtype="0" accel="50000" fill="hold" nodeType="withEffect">
                                  <p:stCondLst>
                                    <p:cond delay="0"/>
                                  </p:stCondLst>
                                  <p:childTnLst>
                                    <p:animMotion origin="layout" path="M 3.61111E-6 -3.7037E-7 L 0.18142 -0.16343 " pathEditMode="relative" rAng="0" ptsTypes="AA">
                                      <p:cBhvr>
                                        <p:cTn id="25" dur="2000" fill="hold"/>
                                        <p:tgtEl>
                                          <p:spTgt spid="103"/>
                                        </p:tgtEl>
                                        <p:attrNameLst>
                                          <p:attrName>ppt_x</p:attrName>
                                          <p:attrName>ppt_y</p:attrName>
                                        </p:attrNameLst>
                                      </p:cBhvr>
                                      <p:rCtr x="9063" y="-8171"/>
                                    </p:animMotion>
                                  </p:childTnLst>
                                </p:cTn>
                              </p:par>
                              <p:par>
                                <p:cTn id="26" presetID="63" presetClass="path" presetSubtype="0" accel="50000" fill="hold" nodeType="withEffect">
                                  <p:stCondLst>
                                    <p:cond delay="0"/>
                                  </p:stCondLst>
                                  <p:childTnLst>
                                    <p:animMotion origin="layout" path="M -3.33333E-6 2.59259E-6 L 0.09896 2.59259E-6 " pathEditMode="relative" rAng="0" ptsTypes="AA">
                                      <p:cBhvr>
                                        <p:cTn id="27" dur="2000" fill="hold"/>
                                        <p:tgtEl>
                                          <p:spTgt spid="96"/>
                                        </p:tgtEl>
                                        <p:attrNameLst>
                                          <p:attrName>ppt_x</p:attrName>
                                          <p:attrName>ppt_y</p:attrName>
                                        </p:attrNameLst>
                                      </p:cBhvr>
                                      <p:rCtr x="4948" y="0"/>
                                    </p:animMotion>
                                  </p:childTnLst>
                                </p:cTn>
                              </p:par>
                            </p:childTnLst>
                          </p:cTn>
                        </p:par>
                        <p:par>
                          <p:cTn id="28" fill="hold">
                            <p:stCondLst>
                              <p:cond delay="2000"/>
                            </p:stCondLst>
                            <p:childTnLst>
                              <p:par>
                                <p:cTn id="29" presetID="1" presetClass="exit" presetSubtype="0" fill="hold" nodeType="afterEffect">
                                  <p:stCondLst>
                                    <p:cond delay="0"/>
                                  </p:stCondLst>
                                  <p:childTnLst>
                                    <p:set>
                                      <p:cBhvr>
                                        <p:cTn id="30" dur="1" fill="hold">
                                          <p:stCondLst>
                                            <p:cond delay="0"/>
                                          </p:stCondLst>
                                        </p:cTn>
                                        <p:tgtEl>
                                          <p:spTgt spid="83"/>
                                        </p:tgtEl>
                                        <p:attrNameLst>
                                          <p:attrName>style.visibility</p:attrName>
                                        </p:attrNameLst>
                                      </p:cBhvr>
                                      <p:to>
                                        <p:strVal val="hidden"/>
                                      </p:to>
                                    </p:set>
                                  </p:childTnLst>
                                </p:cTn>
                              </p:par>
                              <p:par>
                                <p:cTn id="31" presetID="1" presetClass="exit" presetSubtype="0" fill="hold" nodeType="withEffect">
                                  <p:stCondLst>
                                    <p:cond delay="0"/>
                                  </p:stCondLst>
                                  <p:childTnLst>
                                    <p:set>
                                      <p:cBhvr>
                                        <p:cTn id="32" dur="1" fill="hold">
                                          <p:stCondLst>
                                            <p:cond delay="0"/>
                                          </p:stCondLst>
                                        </p:cTn>
                                        <p:tgtEl>
                                          <p:spTgt spid="104"/>
                                        </p:tgtEl>
                                        <p:attrNameLst>
                                          <p:attrName>style.visibility</p:attrName>
                                        </p:attrNameLst>
                                      </p:cBhvr>
                                      <p:to>
                                        <p:strVal val="hidden"/>
                                      </p:to>
                                    </p:set>
                                  </p:childTnLst>
                                </p:cTn>
                              </p:par>
                              <p:par>
                                <p:cTn id="33" presetID="1" presetClass="exit" presetSubtype="0" fill="hold" nodeType="withEffect">
                                  <p:stCondLst>
                                    <p:cond delay="0"/>
                                  </p:stCondLst>
                                  <p:childTnLst>
                                    <p:set>
                                      <p:cBhvr>
                                        <p:cTn id="34" dur="1" fill="hold">
                                          <p:stCondLst>
                                            <p:cond delay="0"/>
                                          </p:stCondLst>
                                        </p:cTn>
                                        <p:tgtEl>
                                          <p:spTgt spid="103"/>
                                        </p:tgtEl>
                                        <p:attrNameLst>
                                          <p:attrName>style.visibility</p:attrName>
                                        </p:attrNameLst>
                                      </p:cBhvr>
                                      <p:to>
                                        <p:strVal val="hidden"/>
                                      </p:to>
                                    </p:set>
                                  </p:childTnLst>
                                </p:cTn>
                              </p:par>
                              <p:par>
                                <p:cTn id="35" presetID="1" presetClass="exit" presetSubtype="0" fill="hold" nodeType="withEffect">
                                  <p:stCondLst>
                                    <p:cond delay="0"/>
                                  </p:stCondLst>
                                  <p:childTnLst>
                                    <p:set>
                                      <p:cBhvr>
                                        <p:cTn id="36" dur="1" fill="hold">
                                          <p:stCondLst>
                                            <p:cond delay="0"/>
                                          </p:stCondLst>
                                        </p:cTn>
                                        <p:tgtEl>
                                          <p:spTgt spid="96"/>
                                        </p:tgtEl>
                                        <p:attrNameLst>
                                          <p:attrName>style.visibility</p:attrName>
                                        </p:attrNameLst>
                                      </p:cBhvr>
                                      <p:to>
                                        <p:strVal val="hidden"/>
                                      </p:to>
                                    </p:set>
                                  </p:childTnLst>
                                </p:cTn>
                              </p:par>
                              <p:par>
                                <p:cTn id="37" presetID="1" presetClass="entr" presetSubtype="0" fill="hold" nodeType="with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7"/>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92"/>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wipe(left)">
                                      <p:cBhvr>
                                        <p:cTn id="49" dur="500"/>
                                        <p:tgtEl>
                                          <p:spTgt spid="12"/>
                                        </p:tgtEl>
                                      </p:cBhvr>
                                    </p:animEffect>
                                  </p:childTnLst>
                                </p:cTn>
                              </p:par>
                            </p:childTnLst>
                          </p:cTn>
                        </p:par>
                        <p:par>
                          <p:cTn id="50" fill="hold">
                            <p:stCondLst>
                              <p:cond delay="500"/>
                            </p:stCondLst>
                            <p:childTnLst>
                              <p:par>
                                <p:cTn id="51" presetID="10" presetClass="entr" presetSubtype="0" fill="hold" grpId="0" nodeType="afterEffect">
                                  <p:stCondLst>
                                    <p:cond delay="0"/>
                                  </p:stCondLst>
                                  <p:childTnLst>
                                    <p:set>
                                      <p:cBhvr>
                                        <p:cTn id="52" dur="1" fill="hold">
                                          <p:stCondLst>
                                            <p:cond delay="0"/>
                                          </p:stCondLst>
                                        </p:cTn>
                                        <p:tgtEl>
                                          <p:spTgt spid="29"/>
                                        </p:tgtEl>
                                        <p:attrNameLst>
                                          <p:attrName>style.visibility</p:attrName>
                                        </p:attrNameLst>
                                      </p:cBhvr>
                                      <p:to>
                                        <p:strVal val="visible"/>
                                      </p:to>
                                    </p:set>
                                    <p:animEffect transition="in" filter="fade">
                                      <p:cBhvr>
                                        <p:cTn id="53" dur="500"/>
                                        <p:tgtEl>
                                          <p:spTgt spid="29"/>
                                        </p:tgtEl>
                                      </p:cBhvr>
                                    </p:animEffect>
                                  </p:childTnLst>
                                </p:cTn>
                              </p:par>
                            </p:childTnLst>
                          </p:cTn>
                        </p:par>
                        <p:par>
                          <p:cTn id="54" fill="hold">
                            <p:stCondLst>
                              <p:cond delay="1000"/>
                            </p:stCondLst>
                            <p:childTnLst>
                              <p:par>
                                <p:cTn id="55" presetID="10" presetClass="entr" presetSubtype="0" fill="hold" grpId="0" nodeType="afterEffect">
                                  <p:stCondLst>
                                    <p:cond delay="0"/>
                                  </p:stCondLst>
                                  <p:childTnLst>
                                    <p:set>
                                      <p:cBhvr>
                                        <p:cTn id="56" dur="1" fill="hold">
                                          <p:stCondLst>
                                            <p:cond delay="0"/>
                                          </p:stCondLst>
                                        </p:cTn>
                                        <p:tgtEl>
                                          <p:spTgt spid="31"/>
                                        </p:tgtEl>
                                        <p:attrNameLst>
                                          <p:attrName>style.visibility</p:attrName>
                                        </p:attrNameLst>
                                      </p:cBhvr>
                                      <p:to>
                                        <p:strVal val="visible"/>
                                      </p:to>
                                    </p:set>
                                    <p:animEffect transition="in" filter="fade">
                                      <p:cBhvr>
                                        <p:cTn id="57" dur="500"/>
                                        <p:tgtEl>
                                          <p:spTgt spid="31"/>
                                        </p:tgtEl>
                                      </p:cBhvr>
                                    </p:animEffect>
                                  </p:childTnLst>
                                </p:cTn>
                              </p:par>
                            </p:childTnLst>
                          </p:cTn>
                        </p:par>
                      </p:childTnLst>
                    </p:cTn>
                  </p:par>
                  <p:par>
                    <p:cTn id="58" fill="hold">
                      <p:stCondLst>
                        <p:cond delay="indefinite"/>
                      </p:stCondLst>
                      <p:childTnLst>
                        <p:par>
                          <p:cTn id="59" fill="hold">
                            <p:stCondLst>
                              <p:cond delay="0"/>
                            </p:stCondLst>
                            <p:childTnLst>
                              <p:par>
                                <p:cTn id="60" presetID="42" presetClass="path" presetSubtype="0" accel="50000" fill="hold" nodeType="clickEffect">
                                  <p:stCondLst>
                                    <p:cond delay="0"/>
                                  </p:stCondLst>
                                  <p:childTnLst>
                                    <p:animMotion origin="layout" path="M -3.88889E-6 -1.48148E-6 L -3.88889E-6 0.3706 " pathEditMode="relative" rAng="0" ptsTypes="AA">
                                      <p:cBhvr>
                                        <p:cTn id="61" dur="2000" fill="hold"/>
                                        <p:tgtEl>
                                          <p:spTgt spid="19"/>
                                        </p:tgtEl>
                                        <p:attrNameLst>
                                          <p:attrName>ppt_x</p:attrName>
                                          <p:attrName>ppt_y</p:attrName>
                                        </p:attrNameLst>
                                      </p:cBhvr>
                                      <p:rCtr x="0" y="18519"/>
                                    </p:animMotion>
                                  </p:childTnLst>
                                </p:cTn>
                              </p:par>
                            </p:childTnLst>
                          </p:cTn>
                        </p:par>
                      </p:childTnLst>
                    </p:cTn>
                  </p:par>
                  <p:par>
                    <p:cTn id="62" fill="hold">
                      <p:stCondLst>
                        <p:cond delay="indefinite"/>
                      </p:stCondLst>
                      <p:childTnLst>
                        <p:par>
                          <p:cTn id="63" fill="hold">
                            <p:stCondLst>
                              <p:cond delay="0"/>
                            </p:stCondLst>
                            <p:childTnLst>
                              <p:par>
                                <p:cTn id="64" presetID="10" presetClass="exit" presetSubtype="0" fill="hold" nodeType="clickEffect">
                                  <p:stCondLst>
                                    <p:cond delay="0"/>
                                  </p:stCondLst>
                                  <p:childTnLst>
                                    <p:animEffect transition="out" filter="fade">
                                      <p:cBhvr>
                                        <p:cTn id="65" dur="500"/>
                                        <p:tgtEl>
                                          <p:spTgt spid="11"/>
                                        </p:tgtEl>
                                      </p:cBhvr>
                                    </p:animEffect>
                                    <p:set>
                                      <p:cBhvr>
                                        <p:cTn id="66" dur="1" fill="hold">
                                          <p:stCondLst>
                                            <p:cond delay="499"/>
                                          </p:stCondLst>
                                        </p:cTn>
                                        <p:tgtEl>
                                          <p:spTgt spid="11"/>
                                        </p:tgtEl>
                                        <p:attrNameLst>
                                          <p:attrName>style.visibility</p:attrName>
                                        </p:attrNameLst>
                                      </p:cBhvr>
                                      <p:to>
                                        <p:strVal val="hidden"/>
                                      </p:to>
                                    </p:set>
                                  </p:childTnLst>
                                </p:cTn>
                              </p:par>
                            </p:childTnLst>
                          </p:cTn>
                        </p:par>
                        <p:par>
                          <p:cTn id="67" fill="hold">
                            <p:stCondLst>
                              <p:cond delay="500"/>
                            </p:stCondLst>
                            <p:childTnLst>
                              <p:par>
                                <p:cTn id="68" presetID="10" presetClass="entr" presetSubtype="0" fill="hold" nodeType="afterEffect">
                                  <p:stCondLst>
                                    <p:cond delay="0"/>
                                  </p:stCondLst>
                                  <p:childTnLst>
                                    <p:set>
                                      <p:cBhvr>
                                        <p:cTn id="69" dur="1" fill="hold">
                                          <p:stCondLst>
                                            <p:cond delay="0"/>
                                          </p:stCondLst>
                                        </p:cTn>
                                        <p:tgtEl>
                                          <p:spTgt spid="11"/>
                                        </p:tgtEl>
                                        <p:attrNameLst>
                                          <p:attrName>style.visibility</p:attrName>
                                        </p:attrNameLst>
                                      </p:cBhvr>
                                      <p:to>
                                        <p:strVal val="visible"/>
                                      </p:to>
                                    </p:set>
                                    <p:animEffect transition="in" filter="fade">
                                      <p:cBhvr>
                                        <p:cTn id="70" dur="500"/>
                                        <p:tgtEl>
                                          <p:spTgt spid="11"/>
                                        </p:tgtEl>
                                      </p:cBhvr>
                                    </p:animEffect>
                                  </p:childTnLst>
                                </p:cTn>
                              </p:par>
                            </p:childTnLst>
                          </p:cTn>
                        </p:par>
                        <p:par>
                          <p:cTn id="71" fill="hold">
                            <p:stCondLst>
                              <p:cond delay="1000"/>
                            </p:stCondLst>
                            <p:childTnLst>
                              <p:par>
                                <p:cTn id="72" presetID="10" presetClass="exit" presetSubtype="0" fill="hold" nodeType="afterEffect">
                                  <p:stCondLst>
                                    <p:cond delay="0"/>
                                  </p:stCondLst>
                                  <p:childTnLst>
                                    <p:animEffect transition="out" filter="fade">
                                      <p:cBhvr>
                                        <p:cTn id="73" dur="500"/>
                                        <p:tgtEl>
                                          <p:spTgt spid="11"/>
                                        </p:tgtEl>
                                      </p:cBhvr>
                                    </p:animEffect>
                                    <p:set>
                                      <p:cBhvr>
                                        <p:cTn id="74" dur="1" fill="hold">
                                          <p:stCondLst>
                                            <p:cond delay="499"/>
                                          </p:stCondLst>
                                        </p:cTn>
                                        <p:tgtEl>
                                          <p:spTgt spid="11"/>
                                        </p:tgtEl>
                                        <p:attrNameLst>
                                          <p:attrName>style.visibility</p:attrName>
                                        </p:attrNameLst>
                                      </p:cBhvr>
                                      <p:to>
                                        <p:strVal val="hidden"/>
                                      </p:to>
                                    </p:set>
                                  </p:childTnLst>
                                </p:cTn>
                              </p:par>
                            </p:childTnLst>
                          </p:cTn>
                        </p:par>
                        <p:par>
                          <p:cTn id="75" fill="hold">
                            <p:stCondLst>
                              <p:cond delay="1500"/>
                            </p:stCondLst>
                            <p:childTnLst>
                              <p:par>
                                <p:cTn id="76" presetID="10" presetClass="entr" presetSubtype="0" fill="hold" nodeType="afterEffect">
                                  <p:stCondLst>
                                    <p:cond delay="0"/>
                                  </p:stCondLst>
                                  <p:childTnLst>
                                    <p:set>
                                      <p:cBhvr>
                                        <p:cTn id="77" dur="1" fill="hold">
                                          <p:stCondLst>
                                            <p:cond delay="0"/>
                                          </p:stCondLst>
                                        </p:cTn>
                                        <p:tgtEl>
                                          <p:spTgt spid="11"/>
                                        </p:tgtEl>
                                        <p:attrNameLst>
                                          <p:attrName>style.visibility</p:attrName>
                                        </p:attrNameLst>
                                      </p:cBhvr>
                                      <p:to>
                                        <p:strVal val="visible"/>
                                      </p:to>
                                    </p:set>
                                    <p:animEffect transition="in" filter="fade">
                                      <p:cBhvr>
                                        <p:cTn id="78" dur="500"/>
                                        <p:tgtEl>
                                          <p:spTgt spid="11"/>
                                        </p:tgtEl>
                                      </p:cBhvr>
                                    </p:animEffect>
                                  </p:childTnLst>
                                </p:cTn>
                              </p:par>
                            </p:childTnLst>
                          </p:cTn>
                        </p:par>
                        <p:par>
                          <p:cTn id="79" fill="hold">
                            <p:stCondLst>
                              <p:cond delay="2000"/>
                            </p:stCondLst>
                            <p:childTnLst>
                              <p:par>
                                <p:cTn id="80" presetID="10" presetClass="exit" presetSubtype="0" fill="hold" nodeType="afterEffect">
                                  <p:stCondLst>
                                    <p:cond delay="0"/>
                                  </p:stCondLst>
                                  <p:childTnLst>
                                    <p:animEffect transition="out" filter="fade">
                                      <p:cBhvr>
                                        <p:cTn id="81" dur="500"/>
                                        <p:tgtEl>
                                          <p:spTgt spid="11"/>
                                        </p:tgtEl>
                                      </p:cBhvr>
                                    </p:animEffect>
                                    <p:set>
                                      <p:cBhvr>
                                        <p:cTn id="82" dur="1" fill="hold">
                                          <p:stCondLst>
                                            <p:cond delay="499"/>
                                          </p:stCondLst>
                                        </p:cTn>
                                        <p:tgtEl>
                                          <p:spTgt spid="11"/>
                                        </p:tgtEl>
                                        <p:attrNameLst>
                                          <p:attrName>style.visibility</p:attrName>
                                        </p:attrNameLst>
                                      </p:cBhvr>
                                      <p:to>
                                        <p:strVal val="hidden"/>
                                      </p:to>
                                    </p:set>
                                  </p:childTnLst>
                                </p:cTn>
                              </p:par>
                            </p:childTnLst>
                          </p:cTn>
                        </p:par>
                        <p:par>
                          <p:cTn id="83" fill="hold">
                            <p:stCondLst>
                              <p:cond delay="2500"/>
                            </p:stCondLst>
                            <p:childTnLst>
                              <p:par>
                                <p:cTn id="84" presetID="10" presetClass="entr" presetSubtype="0" fill="hold" nodeType="afterEffect">
                                  <p:stCondLst>
                                    <p:cond delay="0"/>
                                  </p:stCondLst>
                                  <p:childTnLst>
                                    <p:set>
                                      <p:cBhvr>
                                        <p:cTn id="85" dur="1" fill="hold">
                                          <p:stCondLst>
                                            <p:cond delay="0"/>
                                          </p:stCondLst>
                                        </p:cTn>
                                        <p:tgtEl>
                                          <p:spTgt spid="11"/>
                                        </p:tgtEl>
                                        <p:attrNameLst>
                                          <p:attrName>style.visibility</p:attrName>
                                        </p:attrNameLst>
                                      </p:cBhvr>
                                      <p:to>
                                        <p:strVal val="visible"/>
                                      </p:to>
                                    </p:set>
                                    <p:animEffect transition="in" filter="fade">
                                      <p:cBhvr>
                                        <p:cTn id="86" dur="500"/>
                                        <p:tgtEl>
                                          <p:spTgt spid="11"/>
                                        </p:tgtEl>
                                      </p:cBhvr>
                                    </p:animEffect>
                                  </p:childTnLst>
                                </p:cTn>
                              </p:par>
                            </p:childTnLst>
                          </p:cTn>
                        </p:par>
                      </p:childTnLst>
                    </p:cTn>
                  </p:par>
                  <p:par>
                    <p:cTn id="87" fill="hold">
                      <p:stCondLst>
                        <p:cond delay="indefinite"/>
                      </p:stCondLst>
                      <p:childTnLst>
                        <p:par>
                          <p:cTn id="88" fill="hold">
                            <p:stCondLst>
                              <p:cond delay="0"/>
                            </p:stCondLst>
                            <p:childTnLst>
                              <p:par>
                                <p:cTn id="89" presetID="10" presetClass="entr" presetSubtype="0" fill="hold" grpId="0" nodeType="clickEffect">
                                  <p:stCondLst>
                                    <p:cond delay="0"/>
                                  </p:stCondLst>
                                  <p:childTnLst>
                                    <p:set>
                                      <p:cBhvr>
                                        <p:cTn id="90" dur="1" fill="hold">
                                          <p:stCondLst>
                                            <p:cond delay="0"/>
                                          </p:stCondLst>
                                        </p:cTn>
                                        <p:tgtEl>
                                          <p:spTgt spid="27"/>
                                        </p:tgtEl>
                                        <p:attrNameLst>
                                          <p:attrName>style.visibility</p:attrName>
                                        </p:attrNameLst>
                                      </p:cBhvr>
                                      <p:to>
                                        <p:strVal val="visible"/>
                                      </p:to>
                                    </p:set>
                                    <p:animEffect transition="in" filter="fade">
                                      <p:cBhvr>
                                        <p:cTn id="91" dur="500"/>
                                        <p:tgtEl>
                                          <p:spTgt spid="27"/>
                                        </p:tgtEl>
                                      </p:cBhvr>
                                    </p:animEffect>
                                  </p:childTnLst>
                                </p:cTn>
                              </p:par>
                            </p:childTnLst>
                          </p:cTn>
                        </p:par>
                      </p:childTnLst>
                    </p:cTn>
                  </p:par>
                  <p:par>
                    <p:cTn id="92" fill="hold">
                      <p:stCondLst>
                        <p:cond delay="indefinite"/>
                      </p:stCondLst>
                      <p:childTnLst>
                        <p:par>
                          <p:cTn id="93" fill="hold">
                            <p:stCondLst>
                              <p:cond delay="0"/>
                            </p:stCondLst>
                            <p:childTnLst>
                              <p:par>
                                <p:cTn id="94" presetID="42" presetClass="path" presetSubtype="0" accel="50000" fill="hold" nodeType="clickEffect">
                                  <p:stCondLst>
                                    <p:cond delay="0"/>
                                  </p:stCondLst>
                                  <p:childTnLst>
                                    <p:animMotion origin="layout" path="M -1.94444E-6 2.59259E-6 L -0.0559 0.3956 " pathEditMode="relative" rAng="0" ptsTypes="AA">
                                      <p:cBhvr>
                                        <p:cTn id="95" dur="2000" fill="hold"/>
                                        <p:tgtEl>
                                          <p:spTgt spid="17"/>
                                        </p:tgtEl>
                                        <p:attrNameLst>
                                          <p:attrName>ppt_x</p:attrName>
                                          <p:attrName>ppt_y</p:attrName>
                                        </p:attrNameLst>
                                      </p:cBhvr>
                                      <p:rCtr x="-2795" y="19769"/>
                                    </p:animMotion>
                                  </p:childTnLst>
                                </p:cTn>
                              </p:par>
                              <p:par>
                                <p:cTn id="96" presetID="42" presetClass="path" presetSubtype="0" accel="50000" fill="hold" nodeType="withEffect">
                                  <p:stCondLst>
                                    <p:cond delay="0"/>
                                  </p:stCondLst>
                                  <p:childTnLst>
                                    <p:animMotion origin="layout" path="M -3.61111E-6 2.59259E-6 L -0.06527 0.39537 " pathEditMode="relative" rAng="0" ptsTypes="AA">
                                      <p:cBhvr>
                                        <p:cTn id="97" dur="2000" fill="hold"/>
                                        <p:tgtEl>
                                          <p:spTgt spid="92"/>
                                        </p:tgtEl>
                                        <p:attrNameLst>
                                          <p:attrName>ppt_x</p:attrName>
                                          <p:attrName>ppt_y</p:attrName>
                                        </p:attrNameLst>
                                      </p:cBhvr>
                                      <p:rCtr x="-3264" y="19769"/>
                                    </p:animMotion>
                                  </p:childTnLst>
                                </p:cTn>
                              </p:par>
                            </p:childTnLst>
                          </p:cTn>
                        </p:par>
                      </p:childTnLst>
                    </p:cTn>
                  </p:par>
                  <p:par>
                    <p:cTn id="98" fill="hold">
                      <p:stCondLst>
                        <p:cond delay="indefinite"/>
                      </p:stCondLst>
                      <p:childTnLst>
                        <p:par>
                          <p:cTn id="99" fill="hold">
                            <p:stCondLst>
                              <p:cond delay="0"/>
                            </p:stCondLst>
                            <p:childTnLst>
                              <p:par>
                                <p:cTn id="100" presetID="10" presetClass="exit" presetSubtype="0" fill="hold" nodeType="clickEffect">
                                  <p:stCondLst>
                                    <p:cond delay="0"/>
                                  </p:stCondLst>
                                  <p:childTnLst>
                                    <p:animEffect transition="out" filter="fade">
                                      <p:cBhvr>
                                        <p:cTn id="101" dur="500"/>
                                        <p:tgtEl>
                                          <p:spTgt spid="16"/>
                                        </p:tgtEl>
                                      </p:cBhvr>
                                    </p:animEffect>
                                    <p:set>
                                      <p:cBhvr>
                                        <p:cTn id="102" dur="1" fill="hold">
                                          <p:stCondLst>
                                            <p:cond delay="499"/>
                                          </p:stCondLst>
                                        </p:cTn>
                                        <p:tgtEl>
                                          <p:spTgt spid="16"/>
                                        </p:tgtEl>
                                        <p:attrNameLst>
                                          <p:attrName>style.visibility</p:attrName>
                                        </p:attrNameLst>
                                      </p:cBhvr>
                                      <p:to>
                                        <p:strVal val="hidden"/>
                                      </p:to>
                                    </p:set>
                                  </p:childTnLst>
                                </p:cTn>
                              </p:par>
                              <p:par>
                                <p:cTn id="103" presetID="10" presetClass="exit" presetSubtype="0" fill="hold" nodeType="withEffect">
                                  <p:stCondLst>
                                    <p:cond delay="0"/>
                                  </p:stCondLst>
                                  <p:childTnLst>
                                    <p:animEffect transition="out" filter="fade">
                                      <p:cBhvr>
                                        <p:cTn id="104" dur="500"/>
                                        <p:tgtEl>
                                          <p:spTgt spid="14"/>
                                        </p:tgtEl>
                                      </p:cBhvr>
                                    </p:animEffect>
                                    <p:set>
                                      <p:cBhvr>
                                        <p:cTn id="105" dur="1" fill="hold">
                                          <p:stCondLst>
                                            <p:cond delay="499"/>
                                          </p:stCondLst>
                                        </p:cTn>
                                        <p:tgtEl>
                                          <p:spTgt spid="14"/>
                                        </p:tgtEl>
                                        <p:attrNameLst>
                                          <p:attrName>style.visibility</p:attrName>
                                        </p:attrNameLst>
                                      </p:cBhvr>
                                      <p:to>
                                        <p:strVal val="hidden"/>
                                      </p:to>
                                    </p:set>
                                  </p:childTnLst>
                                </p:cTn>
                              </p:par>
                            </p:childTnLst>
                          </p:cTn>
                        </p:par>
                        <p:par>
                          <p:cTn id="106" fill="hold">
                            <p:stCondLst>
                              <p:cond delay="500"/>
                            </p:stCondLst>
                            <p:childTnLst>
                              <p:par>
                                <p:cTn id="107" presetID="10" presetClass="entr" presetSubtype="0" fill="hold" nodeType="afterEffect">
                                  <p:stCondLst>
                                    <p:cond delay="0"/>
                                  </p:stCondLst>
                                  <p:childTnLst>
                                    <p:set>
                                      <p:cBhvr>
                                        <p:cTn id="108" dur="1" fill="hold">
                                          <p:stCondLst>
                                            <p:cond delay="0"/>
                                          </p:stCondLst>
                                        </p:cTn>
                                        <p:tgtEl>
                                          <p:spTgt spid="16"/>
                                        </p:tgtEl>
                                        <p:attrNameLst>
                                          <p:attrName>style.visibility</p:attrName>
                                        </p:attrNameLst>
                                      </p:cBhvr>
                                      <p:to>
                                        <p:strVal val="visible"/>
                                      </p:to>
                                    </p:set>
                                    <p:animEffect transition="in" filter="fade">
                                      <p:cBhvr>
                                        <p:cTn id="109" dur="500"/>
                                        <p:tgtEl>
                                          <p:spTgt spid="16"/>
                                        </p:tgtEl>
                                      </p:cBhvr>
                                    </p:animEffect>
                                  </p:childTnLst>
                                </p:cTn>
                              </p:par>
                              <p:par>
                                <p:cTn id="110" presetID="10" presetClass="entr" presetSubtype="0" fill="hold" nodeType="withEffect">
                                  <p:stCondLst>
                                    <p:cond delay="0"/>
                                  </p:stCondLst>
                                  <p:childTnLst>
                                    <p:set>
                                      <p:cBhvr>
                                        <p:cTn id="111" dur="1" fill="hold">
                                          <p:stCondLst>
                                            <p:cond delay="0"/>
                                          </p:stCondLst>
                                        </p:cTn>
                                        <p:tgtEl>
                                          <p:spTgt spid="14"/>
                                        </p:tgtEl>
                                        <p:attrNameLst>
                                          <p:attrName>style.visibility</p:attrName>
                                        </p:attrNameLst>
                                      </p:cBhvr>
                                      <p:to>
                                        <p:strVal val="visible"/>
                                      </p:to>
                                    </p:set>
                                    <p:animEffect transition="in" filter="fade">
                                      <p:cBhvr>
                                        <p:cTn id="112" dur="500"/>
                                        <p:tgtEl>
                                          <p:spTgt spid="14"/>
                                        </p:tgtEl>
                                      </p:cBhvr>
                                    </p:animEffect>
                                  </p:childTnLst>
                                </p:cTn>
                              </p:par>
                            </p:childTnLst>
                          </p:cTn>
                        </p:par>
                        <p:par>
                          <p:cTn id="113" fill="hold">
                            <p:stCondLst>
                              <p:cond delay="1000"/>
                            </p:stCondLst>
                            <p:childTnLst>
                              <p:par>
                                <p:cTn id="114" presetID="10" presetClass="exit" presetSubtype="0" fill="hold" nodeType="afterEffect">
                                  <p:stCondLst>
                                    <p:cond delay="0"/>
                                  </p:stCondLst>
                                  <p:childTnLst>
                                    <p:animEffect transition="out" filter="fade">
                                      <p:cBhvr>
                                        <p:cTn id="115" dur="500"/>
                                        <p:tgtEl>
                                          <p:spTgt spid="16"/>
                                        </p:tgtEl>
                                      </p:cBhvr>
                                    </p:animEffect>
                                    <p:set>
                                      <p:cBhvr>
                                        <p:cTn id="116" dur="1" fill="hold">
                                          <p:stCondLst>
                                            <p:cond delay="499"/>
                                          </p:stCondLst>
                                        </p:cTn>
                                        <p:tgtEl>
                                          <p:spTgt spid="16"/>
                                        </p:tgtEl>
                                        <p:attrNameLst>
                                          <p:attrName>style.visibility</p:attrName>
                                        </p:attrNameLst>
                                      </p:cBhvr>
                                      <p:to>
                                        <p:strVal val="hidden"/>
                                      </p:to>
                                    </p:set>
                                  </p:childTnLst>
                                </p:cTn>
                              </p:par>
                              <p:par>
                                <p:cTn id="117" presetID="10" presetClass="exit" presetSubtype="0" fill="hold" nodeType="withEffect">
                                  <p:stCondLst>
                                    <p:cond delay="0"/>
                                  </p:stCondLst>
                                  <p:childTnLst>
                                    <p:animEffect transition="out" filter="fade">
                                      <p:cBhvr>
                                        <p:cTn id="118" dur="500"/>
                                        <p:tgtEl>
                                          <p:spTgt spid="14"/>
                                        </p:tgtEl>
                                      </p:cBhvr>
                                    </p:animEffect>
                                    <p:set>
                                      <p:cBhvr>
                                        <p:cTn id="119" dur="1" fill="hold">
                                          <p:stCondLst>
                                            <p:cond delay="499"/>
                                          </p:stCondLst>
                                        </p:cTn>
                                        <p:tgtEl>
                                          <p:spTgt spid="14"/>
                                        </p:tgtEl>
                                        <p:attrNameLst>
                                          <p:attrName>style.visibility</p:attrName>
                                        </p:attrNameLst>
                                      </p:cBhvr>
                                      <p:to>
                                        <p:strVal val="hidden"/>
                                      </p:to>
                                    </p:set>
                                  </p:childTnLst>
                                </p:cTn>
                              </p:par>
                            </p:childTnLst>
                          </p:cTn>
                        </p:par>
                        <p:par>
                          <p:cTn id="120" fill="hold">
                            <p:stCondLst>
                              <p:cond delay="1500"/>
                            </p:stCondLst>
                            <p:childTnLst>
                              <p:par>
                                <p:cTn id="121" presetID="10" presetClass="entr" presetSubtype="0" fill="hold" nodeType="afterEffect">
                                  <p:stCondLst>
                                    <p:cond delay="0"/>
                                  </p:stCondLst>
                                  <p:childTnLst>
                                    <p:set>
                                      <p:cBhvr>
                                        <p:cTn id="122" dur="1" fill="hold">
                                          <p:stCondLst>
                                            <p:cond delay="0"/>
                                          </p:stCondLst>
                                        </p:cTn>
                                        <p:tgtEl>
                                          <p:spTgt spid="16"/>
                                        </p:tgtEl>
                                        <p:attrNameLst>
                                          <p:attrName>style.visibility</p:attrName>
                                        </p:attrNameLst>
                                      </p:cBhvr>
                                      <p:to>
                                        <p:strVal val="visible"/>
                                      </p:to>
                                    </p:set>
                                    <p:animEffect transition="in" filter="fade">
                                      <p:cBhvr>
                                        <p:cTn id="123" dur="500"/>
                                        <p:tgtEl>
                                          <p:spTgt spid="16"/>
                                        </p:tgtEl>
                                      </p:cBhvr>
                                    </p:animEffect>
                                  </p:childTnLst>
                                </p:cTn>
                              </p:par>
                              <p:par>
                                <p:cTn id="124" presetID="10" presetClass="entr" presetSubtype="0" fill="hold" nodeType="withEffect">
                                  <p:stCondLst>
                                    <p:cond delay="0"/>
                                  </p:stCondLst>
                                  <p:childTnLst>
                                    <p:set>
                                      <p:cBhvr>
                                        <p:cTn id="125" dur="1" fill="hold">
                                          <p:stCondLst>
                                            <p:cond delay="0"/>
                                          </p:stCondLst>
                                        </p:cTn>
                                        <p:tgtEl>
                                          <p:spTgt spid="14"/>
                                        </p:tgtEl>
                                        <p:attrNameLst>
                                          <p:attrName>style.visibility</p:attrName>
                                        </p:attrNameLst>
                                      </p:cBhvr>
                                      <p:to>
                                        <p:strVal val="visible"/>
                                      </p:to>
                                    </p:set>
                                    <p:animEffect transition="in" filter="fade">
                                      <p:cBhvr>
                                        <p:cTn id="126" dur="500"/>
                                        <p:tgtEl>
                                          <p:spTgt spid="14"/>
                                        </p:tgtEl>
                                      </p:cBhvr>
                                    </p:animEffect>
                                  </p:childTnLst>
                                </p:cTn>
                              </p:par>
                            </p:childTnLst>
                          </p:cTn>
                        </p:par>
                        <p:par>
                          <p:cTn id="127" fill="hold">
                            <p:stCondLst>
                              <p:cond delay="2000"/>
                            </p:stCondLst>
                            <p:childTnLst>
                              <p:par>
                                <p:cTn id="128" presetID="10" presetClass="exit" presetSubtype="0" fill="hold" nodeType="afterEffect">
                                  <p:stCondLst>
                                    <p:cond delay="0"/>
                                  </p:stCondLst>
                                  <p:childTnLst>
                                    <p:animEffect transition="out" filter="fade">
                                      <p:cBhvr>
                                        <p:cTn id="129" dur="500"/>
                                        <p:tgtEl>
                                          <p:spTgt spid="16"/>
                                        </p:tgtEl>
                                      </p:cBhvr>
                                    </p:animEffect>
                                    <p:set>
                                      <p:cBhvr>
                                        <p:cTn id="130" dur="1" fill="hold">
                                          <p:stCondLst>
                                            <p:cond delay="499"/>
                                          </p:stCondLst>
                                        </p:cTn>
                                        <p:tgtEl>
                                          <p:spTgt spid="16"/>
                                        </p:tgtEl>
                                        <p:attrNameLst>
                                          <p:attrName>style.visibility</p:attrName>
                                        </p:attrNameLst>
                                      </p:cBhvr>
                                      <p:to>
                                        <p:strVal val="hidden"/>
                                      </p:to>
                                    </p:set>
                                  </p:childTnLst>
                                </p:cTn>
                              </p:par>
                              <p:par>
                                <p:cTn id="131" presetID="10" presetClass="exit" presetSubtype="0" fill="hold" nodeType="withEffect">
                                  <p:stCondLst>
                                    <p:cond delay="0"/>
                                  </p:stCondLst>
                                  <p:childTnLst>
                                    <p:animEffect transition="out" filter="fade">
                                      <p:cBhvr>
                                        <p:cTn id="132" dur="500"/>
                                        <p:tgtEl>
                                          <p:spTgt spid="14"/>
                                        </p:tgtEl>
                                      </p:cBhvr>
                                    </p:animEffect>
                                    <p:set>
                                      <p:cBhvr>
                                        <p:cTn id="133" dur="1" fill="hold">
                                          <p:stCondLst>
                                            <p:cond delay="499"/>
                                          </p:stCondLst>
                                        </p:cTn>
                                        <p:tgtEl>
                                          <p:spTgt spid="14"/>
                                        </p:tgtEl>
                                        <p:attrNameLst>
                                          <p:attrName>style.visibility</p:attrName>
                                        </p:attrNameLst>
                                      </p:cBhvr>
                                      <p:to>
                                        <p:strVal val="hidden"/>
                                      </p:to>
                                    </p:set>
                                  </p:childTnLst>
                                </p:cTn>
                              </p:par>
                            </p:childTnLst>
                          </p:cTn>
                        </p:par>
                        <p:par>
                          <p:cTn id="134" fill="hold">
                            <p:stCondLst>
                              <p:cond delay="2500"/>
                            </p:stCondLst>
                            <p:childTnLst>
                              <p:par>
                                <p:cTn id="135" presetID="10" presetClass="entr" presetSubtype="0" fill="hold" nodeType="afterEffect">
                                  <p:stCondLst>
                                    <p:cond delay="0"/>
                                  </p:stCondLst>
                                  <p:childTnLst>
                                    <p:set>
                                      <p:cBhvr>
                                        <p:cTn id="136" dur="1" fill="hold">
                                          <p:stCondLst>
                                            <p:cond delay="0"/>
                                          </p:stCondLst>
                                        </p:cTn>
                                        <p:tgtEl>
                                          <p:spTgt spid="16"/>
                                        </p:tgtEl>
                                        <p:attrNameLst>
                                          <p:attrName>style.visibility</p:attrName>
                                        </p:attrNameLst>
                                      </p:cBhvr>
                                      <p:to>
                                        <p:strVal val="visible"/>
                                      </p:to>
                                    </p:set>
                                    <p:animEffect transition="in" filter="fade">
                                      <p:cBhvr>
                                        <p:cTn id="137" dur="500"/>
                                        <p:tgtEl>
                                          <p:spTgt spid="16"/>
                                        </p:tgtEl>
                                      </p:cBhvr>
                                    </p:animEffect>
                                  </p:childTnLst>
                                </p:cTn>
                              </p:par>
                              <p:par>
                                <p:cTn id="138" presetID="10" presetClass="entr" presetSubtype="0" fill="hold" nodeType="withEffect">
                                  <p:stCondLst>
                                    <p:cond delay="0"/>
                                  </p:stCondLst>
                                  <p:childTnLst>
                                    <p:set>
                                      <p:cBhvr>
                                        <p:cTn id="139" dur="1" fill="hold">
                                          <p:stCondLst>
                                            <p:cond delay="0"/>
                                          </p:stCondLst>
                                        </p:cTn>
                                        <p:tgtEl>
                                          <p:spTgt spid="14"/>
                                        </p:tgtEl>
                                        <p:attrNameLst>
                                          <p:attrName>style.visibility</p:attrName>
                                        </p:attrNameLst>
                                      </p:cBhvr>
                                      <p:to>
                                        <p:strVal val="visible"/>
                                      </p:to>
                                    </p:set>
                                    <p:animEffect transition="in" filter="fade">
                                      <p:cBhvr>
                                        <p:cTn id="140" dur="500"/>
                                        <p:tgtEl>
                                          <p:spTgt spid="14"/>
                                        </p:tgtEl>
                                      </p:cBhvr>
                                    </p:animEffect>
                                  </p:childTnLst>
                                </p:cTn>
                              </p:par>
                            </p:childTnLst>
                          </p:cTn>
                        </p:par>
                        <p:par>
                          <p:cTn id="141" fill="hold">
                            <p:stCondLst>
                              <p:cond delay="3000"/>
                            </p:stCondLst>
                            <p:childTnLst>
                              <p:par>
                                <p:cTn id="142" presetID="1" presetClass="exit" presetSubtype="0" fill="hold" nodeType="afterEffect">
                                  <p:stCondLst>
                                    <p:cond delay="0"/>
                                  </p:stCondLst>
                                  <p:childTnLst>
                                    <p:set>
                                      <p:cBhvr>
                                        <p:cTn id="143" dur="1" fill="hold">
                                          <p:stCondLst>
                                            <p:cond delay="0"/>
                                          </p:stCondLst>
                                        </p:cTn>
                                        <p:tgtEl>
                                          <p:spTgt spid="17"/>
                                        </p:tgtEl>
                                        <p:attrNameLst>
                                          <p:attrName>style.visibility</p:attrName>
                                        </p:attrNameLst>
                                      </p:cBhvr>
                                      <p:to>
                                        <p:strVal val="hidden"/>
                                      </p:to>
                                    </p:set>
                                  </p:childTnLst>
                                </p:cTn>
                              </p:par>
                              <p:par>
                                <p:cTn id="144" presetID="1" presetClass="exit" presetSubtype="0" fill="hold" nodeType="withEffect">
                                  <p:stCondLst>
                                    <p:cond delay="0"/>
                                  </p:stCondLst>
                                  <p:childTnLst>
                                    <p:set>
                                      <p:cBhvr>
                                        <p:cTn id="145" dur="1" fill="hold">
                                          <p:stCondLst>
                                            <p:cond delay="0"/>
                                          </p:stCondLst>
                                        </p:cTn>
                                        <p:tgtEl>
                                          <p:spTgt spid="92"/>
                                        </p:tgtEl>
                                        <p:attrNameLst>
                                          <p:attrName>style.visibility</p:attrName>
                                        </p:attrNameLst>
                                      </p:cBhvr>
                                      <p:to>
                                        <p:strVal val="hidden"/>
                                      </p:to>
                                    </p:set>
                                  </p:childTnLst>
                                </p:cTn>
                              </p:par>
                              <p:par>
                                <p:cTn id="146" presetID="1" presetClass="entr" presetSubtype="0" fill="hold" nodeType="withEffect">
                                  <p:stCondLst>
                                    <p:cond delay="0"/>
                                  </p:stCondLst>
                                  <p:childTnLst>
                                    <p:set>
                                      <p:cBhvr>
                                        <p:cTn id="147" dur="1" fill="hold">
                                          <p:stCondLst>
                                            <p:cond delay="0"/>
                                          </p:stCondLst>
                                        </p:cTn>
                                        <p:tgtEl>
                                          <p:spTgt spid="20"/>
                                        </p:tgtEl>
                                        <p:attrNameLst>
                                          <p:attrName>style.visibility</p:attrName>
                                        </p:attrNameLst>
                                      </p:cBhvr>
                                      <p:to>
                                        <p:strVal val="visible"/>
                                      </p:to>
                                    </p:set>
                                  </p:childTnLst>
                                </p:cTn>
                              </p:par>
                            </p:childTnLst>
                          </p:cTn>
                        </p:par>
                      </p:childTnLst>
                    </p:cTn>
                  </p:par>
                  <p:par>
                    <p:cTn id="148" fill="hold">
                      <p:stCondLst>
                        <p:cond delay="indefinite"/>
                      </p:stCondLst>
                      <p:childTnLst>
                        <p:par>
                          <p:cTn id="149" fill="hold">
                            <p:stCondLst>
                              <p:cond delay="0"/>
                            </p:stCondLst>
                            <p:childTnLst>
                              <p:par>
                                <p:cTn id="150" presetID="10" presetClass="entr" presetSubtype="0" fill="hold" grpId="0" nodeType="clickEffect">
                                  <p:stCondLst>
                                    <p:cond delay="0"/>
                                  </p:stCondLst>
                                  <p:childTnLst>
                                    <p:set>
                                      <p:cBhvr>
                                        <p:cTn id="151" dur="1" fill="hold">
                                          <p:stCondLst>
                                            <p:cond delay="0"/>
                                          </p:stCondLst>
                                        </p:cTn>
                                        <p:tgtEl>
                                          <p:spTgt spid="26"/>
                                        </p:tgtEl>
                                        <p:attrNameLst>
                                          <p:attrName>style.visibility</p:attrName>
                                        </p:attrNameLst>
                                      </p:cBhvr>
                                      <p:to>
                                        <p:strVal val="visible"/>
                                      </p:to>
                                    </p:set>
                                    <p:animEffect transition="in" filter="fade">
                                      <p:cBhvr>
                                        <p:cTn id="152" dur="500"/>
                                        <p:tgtEl>
                                          <p:spTgt spid="26"/>
                                        </p:tgtEl>
                                      </p:cBhvr>
                                    </p:animEffect>
                                  </p:childTnLst>
                                </p:cTn>
                              </p:par>
                            </p:childTnLst>
                          </p:cTn>
                        </p:par>
                      </p:childTnLst>
                    </p:cTn>
                  </p:par>
                  <p:par>
                    <p:cTn id="153" fill="hold">
                      <p:stCondLst>
                        <p:cond delay="indefinite"/>
                      </p:stCondLst>
                      <p:childTnLst>
                        <p:par>
                          <p:cTn id="154" fill="hold">
                            <p:stCondLst>
                              <p:cond delay="0"/>
                            </p:stCondLst>
                            <p:childTnLst>
                              <p:par>
                                <p:cTn id="155" presetID="42" presetClass="path" presetSubtype="0" accel="50000" fill="hold" nodeType="clickEffect">
                                  <p:stCondLst>
                                    <p:cond delay="0"/>
                                  </p:stCondLst>
                                  <p:childTnLst>
                                    <p:animMotion origin="layout" path="M 3.88889E-6 3.7037E-7 L 0.05139 0.3875 " pathEditMode="relative" rAng="0" ptsTypes="AA">
                                      <p:cBhvr>
                                        <p:cTn id="156" dur="2000" fill="hold"/>
                                        <p:tgtEl>
                                          <p:spTgt spid="7"/>
                                        </p:tgtEl>
                                        <p:attrNameLst>
                                          <p:attrName>ppt_x</p:attrName>
                                          <p:attrName>ppt_y</p:attrName>
                                        </p:attrNameLst>
                                      </p:cBhvr>
                                      <p:rCtr x="2569" y="19375"/>
                                    </p:animMotion>
                                  </p:childTnLst>
                                </p:cTn>
                              </p:par>
                            </p:childTnLst>
                          </p:cTn>
                        </p:par>
                      </p:childTnLst>
                    </p:cTn>
                  </p:par>
                  <p:par>
                    <p:cTn id="157" fill="hold">
                      <p:stCondLst>
                        <p:cond delay="indefinite"/>
                      </p:stCondLst>
                      <p:childTnLst>
                        <p:par>
                          <p:cTn id="158" fill="hold">
                            <p:stCondLst>
                              <p:cond delay="0"/>
                            </p:stCondLst>
                            <p:childTnLst>
                              <p:par>
                                <p:cTn id="159" presetID="10" presetClass="entr" presetSubtype="0" fill="hold" grpId="0" nodeType="clickEffect">
                                  <p:stCondLst>
                                    <p:cond delay="0"/>
                                  </p:stCondLst>
                                  <p:childTnLst>
                                    <p:set>
                                      <p:cBhvr>
                                        <p:cTn id="160" dur="1" fill="hold">
                                          <p:stCondLst>
                                            <p:cond delay="0"/>
                                          </p:stCondLst>
                                        </p:cTn>
                                        <p:tgtEl>
                                          <p:spTgt spid="8"/>
                                        </p:tgtEl>
                                        <p:attrNameLst>
                                          <p:attrName>style.visibility</p:attrName>
                                        </p:attrNameLst>
                                      </p:cBhvr>
                                      <p:to>
                                        <p:strVal val="visible"/>
                                      </p:to>
                                    </p:set>
                                    <p:animEffect transition="in" filter="fade">
                                      <p:cBhvr>
                                        <p:cTn id="161" dur="500"/>
                                        <p:tgtEl>
                                          <p:spTgt spid="8"/>
                                        </p:tgtEl>
                                      </p:cBhvr>
                                    </p:animEffect>
                                  </p:childTnLst>
                                </p:cTn>
                              </p:par>
                            </p:childTnLst>
                          </p:cTn>
                        </p:par>
                      </p:childTnLst>
                    </p:cTn>
                  </p:par>
                  <p:par>
                    <p:cTn id="162" fill="hold">
                      <p:stCondLst>
                        <p:cond delay="indefinite"/>
                      </p:stCondLst>
                      <p:childTnLst>
                        <p:par>
                          <p:cTn id="163" fill="hold">
                            <p:stCondLst>
                              <p:cond delay="0"/>
                            </p:stCondLst>
                            <p:childTnLst>
                              <p:par>
                                <p:cTn id="164" presetID="10" presetClass="exit" presetSubtype="0" fill="hold" grpId="1" nodeType="clickEffect">
                                  <p:stCondLst>
                                    <p:cond delay="0"/>
                                  </p:stCondLst>
                                  <p:childTnLst>
                                    <p:animEffect transition="out" filter="fade">
                                      <p:cBhvr>
                                        <p:cTn id="165" dur="500"/>
                                        <p:tgtEl>
                                          <p:spTgt spid="8"/>
                                        </p:tgtEl>
                                      </p:cBhvr>
                                    </p:animEffect>
                                    <p:set>
                                      <p:cBhvr>
                                        <p:cTn id="166"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26" grpId="0"/>
      <p:bldP spid="27" grpId="0"/>
      <p:bldP spid="29" grpId="0"/>
      <p:bldP spid="3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031E0265-DBA1-4B08-9F4B-0F9A09FEEE6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5204" y="1503138"/>
            <a:ext cx="5805888" cy="3331901"/>
          </a:xfrm>
          <a:prstGeom prst="rect">
            <a:avLst/>
          </a:prstGeom>
        </p:spPr>
      </p:pic>
      <p:sp>
        <p:nvSpPr>
          <p:cNvPr id="63" name="Rectangle 62"/>
          <p:cNvSpPr/>
          <p:nvPr/>
        </p:nvSpPr>
        <p:spPr bwMode="auto">
          <a:xfrm>
            <a:off x="107504" y="5048325"/>
            <a:ext cx="5976664" cy="108000"/>
          </a:xfrm>
          <a:prstGeom prst="rect">
            <a:avLst/>
          </a:prstGeom>
          <a:solidFill>
            <a:schemeClr val="bg1"/>
          </a:solid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2" name="Text Placeholder 1"/>
          <p:cNvSpPr>
            <a:spLocks noGrp="1"/>
          </p:cNvSpPr>
          <p:nvPr>
            <p:ph type="body" sz="quarter" idx="11"/>
          </p:nvPr>
        </p:nvSpPr>
        <p:spPr/>
        <p:txBody>
          <a:bodyPr/>
          <a:lstStyle/>
          <a:p>
            <a:r>
              <a:rPr lang="en-GB" dirty="0"/>
              <a:t>1.21 Algorithms: column subtraction – step 2:7</a:t>
            </a:r>
          </a:p>
        </p:txBody>
      </p:sp>
      <p:graphicFrame>
        <p:nvGraphicFramePr>
          <p:cNvPr id="64" name="Table 63">
            <a:extLst>
              <a:ext uri="{FF2B5EF4-FFF2-40B4-BE49-F238E27FC236}">
                <a16:creationId xmlns:a16="http://schemas.microsoft.com/office/drawing/2014/main" id="{CCC82C66-A86E-4439-9842-9F8DAA2BD95C}"/>
              </a:ext>
            </a:extLst>
          </p:cNvPr>
          <p:cNvGraphicFramePr>
            <a:graphicFrameLocks noGrp="1"/>
          </p:cNvGraphicFramePr>
          <p:nvPr/>
        </p:nvGraphicFramePr>
        <p:xfrm>
          <a:off x="6584860" y="2465103"/>
          <a:ext cx="1930785" cy="1927795"/>
        </p:xfrm>
        <a:graphic>
          <a:graphicData uri="http://schemas.openxmlformats.org/drawingml/2006/table">
            <a:tbl>
              <a:tblPr firstRow="1" bandRow="1">
                <a:tableStyleId>{5C22544A-7EE6-4342-B048-85BDC9FD1C3A}</a:tableStyleId>
              </a:tblPr>
              <a:tblGrid>
                <a:gridCol w="643595">
                  <a:extLst>
                    <a:ext uri="{9D8B030D-6E8A-4147-A177-3AD203B41FA5}">
                      <a16:colId xmlns:a16="http://schemas.microsoft.com/office/drawing/2014/main" val="853731474"/>
                    </a:ext>
                  </a:extLst>
                </a:gridCol>
                <a:gridCol w="643595">
                  <a:extLst>
                    <a:ext uri="{9D8B030D-6E8A-4147-A177-3AD203B41FA5}">
                      <a16:colId xmlns:a16="http://schemas.microsoft.com/office/drawing/2014/main" val="3923614691"/>
                    </a:ext>
                  </a:extLst>
                </a:gridCol>
                <a:gridCol w="643595">
                  <a:extLst>
                    <a:ext uri="{9D8B030D-6E8A-4147-A177-3AD203B41FA5}">
                      <a16:colId xmlns:a16="http://schemas.microsoft.com/office/drawing/2014/main" val="3268573237"/>
                    </a:ext>
                  </a:extLst>
                </a:gridCol>
              </a:tblGrid>
              <a:tr h="346873">
                <a:tc>
                  <a:txBody>
                    <a:bodyPr/>
                    <a:lstStyle/>
                    <a:p>
                      <a:pPr algn="ctr"/>
                      <a:r>
                        <a:rPr lang="en-GB" sz="1600" b="0" dirty="0">
                          <a:solidFill>
                            <a:schemeClr val="tx1">
                              <a:lumMod val="50000"/>
                              <a:lumOff val="50000"/>
                            </a:schemeClr>
                          </a:solidFill>
                          <a:latin typeface="Myriad Pro Semibold"/>
                        </a:rPr>
                        <a:t>100s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600" b="0" dirty="0">
                          <a:solidFill>
                            <a:schemeClr val="tx1">
                              <a:lumMod val="50000"/>
                              <a:lumOff val="50000"/>
                            </a:schemeClr>
                          </a:solidFill>
                          <a:latin typeface="Myriad Pro Semibold"/>
                        </a:rPr>
                        <a:t>10s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600" b="0" dirty="0">
                          <a:solidFill>
                            <a:schemeClr val="tx1">
                              <a:lumMod val="50000"/>
                              <a:lumOff val="50000"/>
                            </a:schemeClr>
                          </a:solidFill>
                          <a:latin typeface="Myriad Pro Semibold"/>
                        </a:rPr>
                        <a:t>1s</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8482024"/>
                  </a:ext>
                </a:extLst>
              </a:tr>
              <a:tr h="526974">
                <a:tc>
                  <a:txBody>
                    <a:bodyPr/>
                    <a:lstStyle/>
                    <a:p>
                      <a:pPr algn="ctr"/>
                      <a:r>
                        <a:rPr lang="en-GB" sz="2400" dirty="0">
                          <a:latin typeface="Myriad Pro Semibold"/>
                        </a:rPr>
                        <a:t>4</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2400" dirty="0">
                          <a:latin typeface="Myriad Pro Semibold"/>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2400" dirty="0">
                          <a:latin typeface="Myriad Pro Semibold"/>
                        </a:rPr>
                        <a:t>4</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95118995"/>
                  </a:ext>
                </a:extLst>
              </a:tr>
              <a:tr h="526974">
                <a:tc>
                  <a:txBody>
                    <a:bodyPr/>
                    <a:lstStyle/>
                    <a:p>
                      <a:pPr algn="ctr"/>
                      <a:r>
                        <a:rPr lang="en-GB" sz="2400" dirty="0">
                          <a:latin typeface="Myriad Pro Semibold"/>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2400" dirty="0">
                          <a:latin typeface="Myriad Pro Semibold"/>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2400" dirty="0">
                          <a:latin typeface="Myriad Pro Semibold"/>
                        </a:rPr>
                        <a:t>7</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12675705"/>
                  </a:ext>
                </a:extLst>
              </a:tr>
              <a:tr h="526974">
                <a:tc>
                  <a:txBody>
                    <a:bodyPr/>
                    <a:lstStyle/>
                    <a:p>
                      <a:pPr algn="ctr"/>
                      <a:endParaRPr lang="en-GB" sz="2400" dirty="0">
                        <a:solidFill>
                          <a:srgbClr val="FF0000"/>
                        </a:solidFill>
                        <a:latin typeface="Myriad Pro Semibold"/>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2400" dirty="0">
                        <a:solidFill>
                          <a:srgbClr val="FF0000"/>
                        </a:solidFill>
                        <a:latin typeface="Myriad Pro Semibold"/>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2400" dirty="0">
                        <a:solidFill>
                          <a:srgbClr val="FF0000"/>
                        </a:solidFill>
                        <a:latin typeface="Myriad Pro Semibold"/>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39700122"/>
                  </a:ext>
                </a:extLst>
              </a:tr>
            </a:tbl>
          </a:graphicData>
        </a:graphic>
      </p:graphicFrame>
      <p:sp>
        <p:nvSpPr>
          <p:cNvPr id="66" name="TextBox 65">
            <a:extLst>
              <a:ext uri="{FF2B5EF4-FFF2-40B4-BE49-F238E27FC236}">
                <a16:creationId xmlns:a16="http://schemas.microsoft.com/office/drawing/2014/main" id="{023A82A7-3C3E-4E29-AF9C-BB97766182F9}"/>
              </a:ext>
            </a:extLst>
          </p:cNvPr>
          <p:cNvSpPr txBox="1"/>
          <p:nvPr/>
        </p:nvSpPr>
        <p:spPr bwMode="auto">
          <a:xfrm>
            <a:off x="6698267" y="3864387"/>
            <a:ext cx="4197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a:ea typeface="Myriad Pro Semibold" charset="0"/>
                <a:cs typeface="Myriad Pro Semibold" charset="0"/>
              </a:rPr>
              <a:t>1</a:t>
            </a:r>
          </a:p>
        </p:txBody>
      </p:sp>
      <p:sp>
        <p:nvSpPr>
          <p:cNvPr id="70" name="TextBox 69">
            <a:extLst>
              <a:ext uri="{FF2B5EF4-FFF2-40B4-BE49-F238E27FC236}">
                <a16:creationId xmlns:a16="http://schemas.microsoft.com/office/drawing/2014/main" id="{12A0E04F-BA4F-4B81-996D-74692D593395}"/>
              </a:ext>
            </a:extLst>
          </p:cNvPr>
          <p:cNvSpPr txBox="1"/>
          <p:nvPr/>
        </p:nvSpPr>
        <p:spPr bwMode="auto">
          <a:xfrm>
            <a:off x="7339719" y="3864387"/>
            <a:ext cx="4197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a:ea typeface="Myriad Pro Semibold" charset="0"/>
                <a:cs typeface="Myriad Pro Semibold" charset="0"/>
              </a:rPr>
              <a:t>4</a:t>
            </a:r>
          </a:p>
        </p:txBody>
      </p:sp>
      <p:sp>
        <p:nvSpPr>
          <p:cNvPr id="71" name="TextBox 70">
            <a:extLst>
              <a:ext uri="{FF2B5EF4-FFF2-40B4-BE49-F238E27FC236}">
                <a16:creationId xmlns:a16="http://schemas.microsoft.com/office/drawing/2014/main" id="{A6FF3066-332C-4793-857E-D9DED1C4B530}"/>
              </a:ext>
            </a:extLst>
          </p:cNvPr>
          <p:cNvSpPr txBox="1"/>
          <p:nvPr/>
        </p:nvSpPr>
        <p:spPr bwMode="auto">
          <a:xfrm>
            <a:off x="7987220" y="3864387"/>
            <a:ext cx="4197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a:ea typeface="Myriad Pro Semibold" charset="0"/>
                <a:cs typeface="Myriad Pro Semibold" charset="0"/>
              </a:rPr>
              <a:t>7</a:t>
            </a:r>
          </a:p>
        </p:txBody>
      </p:sp>
      <p:sp>
        <p:nvSpPr>
          <p:cNvPr id="72" name="TextBox 71">
            <a:extLst>
              <a:ext uri="{FF2B5EF4-FFF2-40B4-BE49-F238E27FC236}">
                <a16:creationId xmlns:a16="http://schemas.microsoft.com/office/drawing/2014/main" id="{A60A06AE-B1D0-4D98-82E7-2FF230BCEBDE}"/>
              </a:ext>
            </a:extLst>
          </p:cNvPr>
          <p:cNvSpPr txBox="1"/>
          <p:nvPr/>
        </p:nvSpPr>
        <p:spPr bwMode="auto">
          <a:xfrm>
            <a:off x="6165158" y="3372725"/>
            <a:ext cx="4197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Arial" panose="020B0604020202020204" pitchFamily="34" charset="0"/>
                <a:ea typeface="Myriad Pro Semibold" charset="0"/>
                <a:cs typeface="Arial" panose="020B0604020202020204" pitchFamily="34" charset="0"/>
              </a:rPr>
              <a:t>−</a:t>
            </a:r>
            <a:endParaRPr lang="en-GB" sz="2400" dirty="0">
              <a:latin typeface="Myriad Pro Semibold"/>
              <a:ea typeface="Myriad Pro Semibold" charset="0"/>
              <a:cs typeface="Myriad Pro Semibold" charset="0"/>
            </a:endParaRPr>
          </a:p>
        </p:txBody>
      </p:sp>
      <p:sp>
        <p:nvSpPr>
          <p:cNvPr id="73" name="TextBox 72">
            <a:extLst>
              <a:ext uri="{FF2B5EF4-FFF2-40B4-BE49-F238E27FC236}">
                <a16:creationId xmlns:a16="http://schemas.microsoft.com/office/drawing/2014/main" id="{C3FE7D28-3F2A-4549-956F-C14806ECA76D}"/>
              </a:ext>
            </a:extLst>
          </p:cNvPr>
          <p:cNvSpPr txBox="1"/>
          <p:nvPr/>
        </p:nvSpPr>
        <p:spPr bwMode="auto">
          <a:xfrm>
            <a:off x="6874528" y="2752233"/>
            <a:ext cx="4197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FF1812"/>
                </a:solidFill>
                <a:latin typeface="Myriad Pro Semibold"/>
                <a:ea typeface="Myriad Pro Semibold" charset="0"/>
                <a:cs typeface="Myriad Pro Semibold" charset="0"/>
              </a:rPr>
              <a:t>3</a:t>
            </a:r>
          </a:p>
        </p:txBody>
      </p:sp>
      <p:sp>
        <p:nvSpPr>
          <p:cNvPr id="74" name="TextBox 73">
            <a:extLst>
              <a:ext uri="{FF2B5EF4-FFF2-40B4-BE49-F238E27FC236}">
                <a16:creationId xmlns:a16="http://schemas.microsoft.com/office/drawing/2014/main" id="{66D9ABC1-A5AA-40CB-9118-9015D1C9E3F5}"/>
              </a:ext>
            </a:extLst>
          </p:cNvPr>
          <p:cNvSpPr txBox="1"/>
          <p:nvPr/>
        </p:nvSpPr>
        <p:spPr bwMode="auto">
          <a:xfrm>
            <a:off x="7170546" y="2810061"/>
            <a:ext cx="41970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1800" dirty="0">
                <a:solidFill>
                  <a:srgbClr val="FF1812"/>
                </a:solidFill>
                <a:latin typeface="Myriad Pro Semibold"/>
                <a:ea typeface="Myriad Pro Semibold" charset="0"/>
                <a:cs typeface="Myriad Pro Semibold" charset="0"/>
              </a:rPr>
              <a:t>1</a:t>
            </a:r>
          </a:p>
        </p:txBody>
      </p:sp>
      <p:cxnSp>
        <p:nvCxnSpPr>
          <p:cNvPr id="75" name="Straight Connector 74">
            <a:extLst>
              <a:ext uri="{FF2B5EF4-FFF2-40B4-BE49-F238E27FC236}">
                <a16:creationId xmlns:a16="http://schemas.microsoft.com/office/drawing/2014/main" id="{CAF0D2BF-6384-49D1-AD3D-661ED8BD5190}"/>
              </a:ext>
            </a:extLst>
          </p:cNvPr>
          <p:cNvCxnSpPr>
            <a:cxnSpLocks/>
          </p:cNvCxnSpPr>
          <p:nvPr/>
        </p:nvCxnSpPr>
        <p:spPr bwMode="auto">
          <a:xfrm rot="8100000">
            <a:off x="6898433" y="2875290"/>
            <a:ext cx="0" cy="360000"/>
          </a:xfrm>
          <a:prstGeom prst="line">
            <a:avLst/>
          </a:prstGeom>
          <a:noFill/>
          <a:ln w="28575" cap="flat" cmpd="sng" algn="ctr">
            <a:solidFill>
              <a:srgbClr val="FF1812"/>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7" name="TextBox 76">
            <a:extLst>
              <a:ext uri="{FF2B5EF4-FFF2-40B4-BE49-F238E27FC236}">
                <a16:creationId xmlns:a16="http://schemas.microsoft.com/office/drawing/2014/main" id="{EAA37CAE-E1CA-462E-A92F-A763CABDA56A}"/>
              </a:ext>
            </a:extLst>
          </p:cNvPr>
          <p:cNvSpPr txBox="1"/>
          <p:nvPr/>
        </p:nvSpPr>
        <p:spPr bwMode="auto">
          <a:xfrm>
            <a:off x="7516011" y="2752233"/>
            <a:ext cx="4197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FF1812"/>
                </a:solidFill>
                <a:latin typeface="Myriad Pro Semibold"/>
                <a:ea typeface="Myriad Pro Semibold" charset="0"/>
                <a:cs typeface="Myriad Pro Semibold" charset="0"/>
              </a:rPr>
              <a:t>9</a:t>
            </a:r>
          </a:p>
        </p:txBody>
      </p:sp>
      <p:cxnSp>
        <p:nvCxnSpPr>
          <p:cNvPr id="78" name="Straight Connector 77">
            <a:extLst>
              <a:ext uri="{FF2B5EF4-FFF2-40B4-BE49-F238E27FC236}">
                <a16:creationId xmlns:a16="http://schemas.microsoft.com/office/drawing/2014/main" id="{409DDB69-66DC-4E2C-81E5-3E64D560C5DC}"/>
              </a:ext>
            </a:extLst>
          </p:cNvPr>
          <p:cNvCxnSpPr>
            <a:cxnSpLocks/>
          </p:cNvCxnSpPr>
          <p:nvPr/>
        </p:nvCxnSpPr>
        <p:spPr bwMode="auto">
          <a:xfrm flipH="1" flipV="1">
            <a:off x="7294230" y="2924943"/>
            <a:ext cx="398508" cy="257626"/>
          </a:xfrm>
          <a:prstGeom prst="line">
            <a:avLst/>
          </a:prstGeom>
          <a:noFill/>
          <a:ln w="28575" cap="flat" cmpd="sng" algn="ctr">
            <a:solidFill>
              <a:srgbClr val="FF1812"/>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 name="TextBox 78">
            <a:extLst>
              <a:ext uri="{FF2B5EF4-FFF2-40B4-BE49-F238E27FC236}">
                <a16:creationId xmlns:a16="http://schemas.microsoft.com/office/drawing/2014/main" id="{AE94C4B9-3FBB-4A7E-A4F2-0610F5F9CD9A}"/>
              </a:ext>
            </a:extLst>
          </p:cNvPr>
          <p:cNvSpPr txBox="1"/>
          <p:nvPr/>
        </p:nvSpPr>
        <p:spPr bwMode="auto">
          <a:xfrm>
            <a:off x="7831079" y="2810061"/>
            <a:ext cx="41970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1800" dirty="0">
                <a:solidFill>
                  <a:srgbClr val="FF1812"/>
                </a:solidFill>
                <a:latin typeface="Myriad Pro Semibold"/>
                <a:ea typeface="Myriad Pro Semibold" charset="0"/>
                <a:cs typeface="Myriad Pro Semibold" charset="0"/>
              </a:rPr>
              <a:t>1</a:t>
            </a:r>
          </a:p>
        </p:txBody>
      </p:sp>
      <p:pic>
        <p:nvPicPr>
          <p:cNvPr id="92" name="Picture 91">
            <a:extLst>
              <a:ext uri="{FF2B5EF4-FFF2-40B4-BE49-F238E27FC236}">
                <a16:creationId xmlns:a16="http://schemas.microsoft.com/office/drawing/2014/main" id="{921D3CB7-6E19-480F-AC0C-58E64588FB7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3632" y="1668530"/>
            <a:ext cx="786422" cy="786422"/>
          </a:xfrm>
          <a:prstGeom prst="rect">
            <a:avLst/>
          </a:prstGeom>
        </p:spPr>
      </p:pic>
      <p:grpSp>
        <p:nvGrpSpPr>
          <p:cNvPr id="3" name="Group 2">
            <a:extLst>
              <a:ext uri="{FF2B5EF4-FFF2-40B4-BE49-F238E27FC236}">
                <a16:creationId xmlns:a16="http://schemas.microsoft.com/office/drawing/2014/main" id="{C1D60171-77FB-466D-86A4-2889AD6F9A61}"/>
              </a:ext>
            </a:extLst>
          </p:cNvPr>
          <p:cNvGrpSpPr/>
          <p:nvPr/>
        </p:nvGrpSpPr>
        <p:grpSpPr>
          <a:xfrm>
            <a:off x="2361222" y="1666136"/>
            <a:ext cx="518402" cy="1015199"/>
            <a:chOff x="2361222" y="1666136"/>
            <a:chExt cx="518402" cy="1015199"/>
          </a:xfrm>
        </p:grpSpPr>
        <p:pic>
          <p:nvPicPr>
            <p:cNvPr id="94" name="Picture 93">
              <a:extLst>
                <a:ext uri="{FF2B5EF4-FFF2-40B4-BE49-F238E27FC236}">
                  <a16:creationId xmlns:a16="http://schemas.microsoft.com/office/drawing/2014/main" id="{7C4B2A43-6BBC-461E-9564-5E20B6E1A40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361222" y="1666136"/>
              <a:ext cx="114389" cy="1015199"/>
            </a:xfrm>
            <a:prstGeom prst="rect">
              <a:avLst/>
            </a:prstGeom>
          </p:spPr>
        </p:pic>
        <p:pic>
          <p:nvPicPr>
            <p:cNvPr id="95" name="Picture 94">
              <a:extLst>
                <a:ext uri="{FF2B5EF4-FFF2-40B4-BE49-F238E27FC236}">
                  <a16:creationId xmlns:a16="http://schemas.microsoft.com/office/drawing/2014/main" id="{62A54775-ECEF-4A0E-9069-C2A2892C7EF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495893" y="1666136"/>
              <a:ext cx="114389" cy="1015199"/>
            </a:xfrm>
            <a:prstGeom prst="rect">
              <a:avLst/>
            </a:prstGeom>
          </p:spPr>
        </p:pic>
        <p:pic>
          <p:nvPicPr>
            <p:cNvPr id="96" name="Picture 95">
              <a:extLst>
                <a:ext uri="{FF2B5EF4-FFF2-40B4-BE49-F238E27FC236}">
                  <a16:creationId xmlns:a16="http://schemas.microsoft.com/office/drawing/2014/main" id="{0B5CEF75-8ED2-4806-8577-D6BD9C66A2B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630564" y="1666136"/>
              <a:ext cx="114389" cy="1015199"/>
            </a:xfrm>
            <a:prstGeom prst="rect">
              <a:avLst/>
            </a:prstGeom>
          </p:spPr>
        </p:pic>
        <p:pic>
          <p:nvPicPr>
            <p:cNvPr id="97" name="Picture 96">
              <a:extLst>
                <a:ext uri="{FF2B5EF4-FFF2-40B4-BE49-F238E27FC236}">
                  <a16:creationId xmlns:a16="http://schemas.microsoft.com/office/drawing/2014/main" id="{75A0C65C-D8E0-411E-9F95-5C45B89D053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765235" y="1666136"/>
              <a:ext cx="114389" cy="1015199"/>
            </a:xfrm>
            <a:prstGeom prst="rect">
              <a:avLst/>
            </a:prstGeom>
          </p:spPr>
        </p:pic>
      </p:grpSp>
      <p:pic>
        <p:nvPicPr>
          <p:cNvPr id="98" name="Picture 97">
            <a:extLst>
              <a:ext uri="{FF2B5EF4-FFF2-40B4-BE49-F238E27FC236}">
                <a16:creationId xmlns:a16="http://schemas.microsoft.com/office/drawing/2014/main" id="{16C2B1BC-715E-4AD0-BABF-544544E12EB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899905" y="1666136"/>
            <a:ext cx="114389" cy="1015199"/>
          </a:xfrm>
          <a:prstGeom prst="rect">
            <a:avLst/>
          </a:prstGeom>
        </p:spPr>
      </p:pic>
      <p:pic>
        <p:nvPicPr>
          <p:cNvPr id="99" name="Picture 98">
            <a:extLst>
              <a:ext uri="{FF2B5EF4-FFF2-40B4-BE49-F238E27FC236}">
                <a16:creationId xmlns:a16="http://schemas.microsoft.com/office/drawing/2014/main" id="{E5F8B8E4-0584-4BB1-B7D5-AD8181EAEC1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21078" y="1668530"/>
            <a:ext cx="786422" cy="786422"/>
          </a:xfrm>
          <a:prstGeom prst="rect">
            <a:avLst/>
          </a:prstGeom>
        </p:spPr>
      </p:pic>
      <p:pic>
        <p:nvPicPr>
          <p:cNvPr id="100" name="Picture 99">
            <a:extLst>
              <a:ext uri="{FF2B5EF4-FFF2-40B4-BE49-F238E27FC236}">
                <a16:creationId xmlns:a16="http://schemas.microsoft.com/office/drawing/2014/main" id="{C73AD11B-A1F1-4A9F-8200-55BB7DAAD95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21078" y="2607440"/>
            <a:ext cx="786422" cy="786422"/>
          </a:xfrm>
          <a:prstGeom prst="rect">
            <a:avLst/>
          </a:prstGeom>
        </p:spPr>
      </p:pic>
      <p:pic>
        <p:nvPicPr>
          <p:cNvPr id="101" name="Picture 100">
            <a:extLst>
              <a:ext uri="{FF2B5EF4-FFF2-40B4-BE49-F238E27FC236}">
                <a16:creationId xmlns:a16="http://schemas.microsoft.com/office/drawing/2014/main" id="{4E242150-E929-4C4B-95E5-0DC6A36AB8B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3632" y="2607440"/>
            <a:ext cx="786422" cy="786422"/>
          </a:xfrm>
          <a:prstGeom prst="rect">
            <a:avLst/>
          </a:prstGeom>
        </p:spPr>
      </p:pic>
      <p:grpSp>
        <p:nvGrpSpPr>
          <p:cNvPr id="13" name="Group 12">
            <a:extLst>
              <a:ext uri="{FF2B5EF4-FFF2-40B4-BE49-F238E27FC236}">
                <a16:creationId xmlns:a16="http://schemas.microsoft.com/office/drawing/2014/main" id="{3B145656-7695-4447-B22A-D86BA54F5B40}"/>
              </a:ext>
            </a:extLst>
          </p:cNvPr>
          <p:cNvGrpSpPr/>
          <p:nvPr/>
        </p:nvGrpSpPr>
        <p:grpSpPr>
          <a:xfrm>
            <a:off x="3137710" y="1666136"/>
            <a:ext cx="518402" cy="1015199"/>
            <a:chOff x="3198670" y="1351811"/>
            <a:chExt cx="518402" cy="1015199"/>
          </a:xfrm>
        </p:grpSpPr>
        <p:pic>
          <p:nvPicPr>
            <p:cNvPr id="103" name="Picture 102">
              <a:extLst>
                <a:ext uri="{FF2B5EF4-FFF2-40B4-BE49-F238E27FC236}">
                  <a16:creationId xmlns:a16="http://schemas.microsoft.com/office/drawing/2014/main" id="{427763ED-324D-4101-8EFE-5ADA264EC23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98670" y="1351811"/>
              <a:ext cx="114389" cy="1015199"/>
            </a:xfrm>
            <a:prstGeom prst="rect">
              <a:avLst/>
            </a:prstGeom>
          </p:spPr>
        </p:pic>
        <p:pic>
          <p:nvPicPr>
            <p:cNvPr id="104" name="Picture 103">
              <a:extLst>
                <a:ext uri="{FF2B5EF4-FFF2-40B4-BE49-F238E27FC236}">
                  <a16:creationId xmlns:a16="http://schemas.microsoft.com/office/drawing/2014/main" id="{E0971613-BAB3-45E8-A897-500F6341D7A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33341" y="1351811"/>
              <a:ext cx="114389" cy="1015199"/>
            </a:xfrm>
            <a:prstGeom prst="rect">
              <a:avLst/>
            </a:prstGeom>
          </p:spPr>
        </p:pic>
        <p:pic>
          <p:nvPicPr>
            <p:cNvPr id="105" name="Picture 104">
              <a:extLst>
                <a:ext uri="{FF2B5EF4-FFF2-40B4-BE49-F238E27FC236}">
                  <a16:creationId xmlns:a16="http://schemas.microsoft.com/office/drawing/2014/main" id="{5AADD111-1EC3-4E4D-AA8B-9131659296B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468012" y="1351811"/>
              <a:ext cx="114389" cy="1015199"/>
            </a:xfrm>
            <a:prstGeom prst="rect">
              <a:avLst/>
            </a:prstGeom>
          </p:spPr>
        </p:pic>
        <p:pic>
          <p:nvPicPr>
            <p:cNvPr id="106" name="Picture 105">
              <a:extLst>
                <a:ext uri="{FF2B5EF4-FFF2-40B4-BE49-F238E27FC236}">
                  <a16:creationId xmlns:a16="http://schemas.microsoft.com/office/drawing/2014/main" id="{1219E4FF-3933-4FA5-9C50-DA52C8262E6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602683" y="1351811"/>
              <a:ext cx="114389" cy="1015199"/>
            </a:xfrm>
            <a:prstGeom prst="rect">
              <a:avLst/>
            </a:prstGeom>
          </p:spPr>
        </p:pic>
      </p:grpSp>
      <p:pic>
        <p:nvPicPr>
          <p:cNvPr id="107" name="Picture 106">
            <a:extLst>
              <a:ext uri="{FF2B5EF4-FFF2-40B4-BE49-F238E27FC236}">
                <a16:creationId xmlns:a16="http://schemas.microsoft.com/office/drawing/2014/main" id="{D57F2643-9BFB-4088-8E3A-2164B194271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676393" y="1666136"/>
            <a:ext cx="114389" cy="1015199"/>
          </a:xfrm>
          <a:prstGeom prst="rect">
            <a:avLst/>
          </a:prstGeom>
        </p:spPr>
      </p:pic>
      <p:grpSp>
        <p:nvGrpSpPr>
          <p:cNvPr id="112" name="Group 111">
            <a:extLst>
              <a:ext uri="{FF2B5EF4-FFF2-40B4-BE49-F238E27FC236}">
                <a16:creationId xmlns:a16="http://schemas.microsoft.com/office/drawing/2014/main" id="{B62312D3-A270-4CEC-BA5D-A13E643D3E76}"/>
              </a:ext>
            </a:extLst>
          </p:cNvPr>
          <p:cNvGrpSpPr/>
          <p:nvPr/>
        </p:nvGrpSpPr>
        <p:grpSpPr>
          <a:xfrm>
            <a:off x="1287753" y="3741468"/>
            <a:ext cx="653072" cy="1015199"/>
            <a:chOff x="2135565" y="3518458"/>
            <a:chExt cx="653072" cy="1015199"/>
          </a:xfrm>
        </p:grpSpPr>
        <p:pic>
          <p:nvPicPr>
            <p:cNvPr id="113" name="Picture 112">
              <a:extLst>
                <a:ext uri="{FF2B5EF4-FFF2-40B4-BE49-F238E27FC236}">
                  <a16:creationId xmlns:a16="http://schemas.microsoft.com/office/drawing/2014/main" id="{DBCAEFA9-76BC-4C99-BE58-1522DF4F7B0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135565" y="3518458"/>
              <a:ext cx="114389" cy="1015199"/>
            </a:xfrm>
            <a:prstGeom prst="rect">
              <a:avLst/>
            </a:prstGeom>
          </p:spPr>
        </p:pic>
        <p:pic>
          <p:nvPicPr>
            <p:cNvPr id="114" name="Picture 113">
              <a:extLst>
                <a:ext uri="{FF2B5EF4-FFF2-40B4-BE49-F238E27FC236}">
                  <a16:creationId xmlns:a16="http://schemas.microsoft.com/office/drawing/2014/main" id="{843A0CC4-743F-4EBD-9F09-FA89AC5B4E0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70236" y="3518458"/>
              <a:ext cx="114389" cy="1015199"/>
            </a:xfrm>
            <a:prstGeom prst="rect">
              <a:avLst/>
            </a:prstGeom>
          </p:spPr>
        </p:pic>
        <p:pic>
          <p:nvPicPr>
            <p:cNvPr id="115" name="Picture 114">
              <a:extLst>
                <a:ext uri="{FF2B5EF4-FFF2-40B4-BE49-F238E27FC236}">
                  <a16:creationId xmlns:a16="http://schemas.microsoft.com/office/drawing/2014/main" id="{C933D65D-7EB2-4C2B-8B6A-2B68510A64D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404907" y="3518458"/>
              <a:ext cx="114389" cy="1015199"/>
            </a:xfrm>
            <a:prstGeom prst="rect">
              <a:avLst/>
            </a:prstGeom>
          </p:spPr>
        </p:pic>
        <p:pic>
          <p:nvPicPr>
            <p:cNvPr id="116" name="Picture 115">
              <a:extLst>
                <a:ext uri="{FF2B5EF4-FFF2-40B4-BE49-F238E27FC236}">
                  <a16:creationId xmlns:a16="http://schemas.microsoft.com/office/drawing/2014/main" id="{7152F882-D5F2-4A3A-9900-C70B240A6FA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539578" y="3518458"/>
              <a:ext cx="114389" cy="1015199"/>
            </a:xfrm>
            <a:prstGeom prst="rect">
              <a:avLst/>
            </a:prstGeom>
          </p:spPr>
        </p:pic>
        <p:pic>
          <p:nvPicPr>
            <p:cNvPr id="117" name="Picture 116">
              <a:extLst>
                <a:ext uri="{FF2B5EF4-FFF2-40B4-BE49-F238E27FC236}">
                  <a16:creationId xmlns:a16="http://schemas.microsoft.com/office/drawing/2014/main" id="{D13AE1F1-960F-468E-B271-FB4511A49D5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674248" y="3518458"/>
              <a:ext cx="114389" cy="1015199"/>
            </a:xfrm>
            <a:prstGeom prst="rect">
              <a:avLst/>
            </a:prstGeom>
          </p:spPr>
        </p:pic>
      </p:grpSp>
      <p:grpSp>
        <p:nvGrpSpPr>
          <p:cNvPr id="118" name="Group 117">
            <a:extLst>
              <a:ext uri="{FF2B5EF4-FFF2-40B4-BE49-F238E27FC236}">
                <a16:creationId xmlns:a16="http://schemas.microsoft.com/office/drawing/2014/main" id="{24328939-7838-4A04-A007-AEE0FE0DE39B}"/>
              </a:ext>
            </a:extLst>
          </p:cNvPr>
          <p:cNvGrpSpPr/>
          <p:nvPr/>
        </p:nvGrpSpPr>
        <p:grpSpPr>
          <a:xfrm>
            <a:off x="1287753" y="2607440"/>
            <a:ext cx="653072" cy="1015199"/>
            <a:chOff x="2135565" y="3518458"/>
            <a:chExt cx="653072" cy="1015199"/>
          </a:xfrm>
        </p:grpSpPr>
        <p:pic>
          <p:nvPicPr>
            <p:cNvPr id="119" name="Picture 118">
              <a:extLst>
                <a:ext uri="{FF2B5EF4-FFF2-40B4-BE49-F238E27FC236}">
                  <a16:creationId xmlns:a16="http://schemas.microsoft.com/office/drawing/2014/main" id="{B205FBE9-428D-4DFC-954D-DC4FE1866F6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135565" y="3518458"/>
              <a:ext cx="114389" cy="1015199"/>
            </a:xfrm>
            <a:prstGeom prst="rect">
              <a:avLst/>
            </a:prstGeom>
          </p:spPr>
        </p:pic>
        <p:pic>
          <p:nvPicPr>
            <p:cNvPr id="120" name="Picture 119">
              <a:extLst>
                <a:ext uri="{FF2B5EF4-FFF2-40B4-BE49-F238E27FC236}">
                  <a16:creationId xmlns:a16="http://schemas.microsoft.com/office/drawing/2014/main" id="{15D26F90-9B93-413D-9E4A-997ED1A84A1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70236" y="3518458"/>
              <a:ext cx="114389" cy="1015199"/>
            </a:xfrm>
            <a:prstGeom prst="rect">
              <a:avLst/>
            </a:prstGeom>
          </p:spPr>
        </p:pic>
        <p:pic>
          <p:nvPicPr>
            <p:cNvPr id="121" name="Picture 120">
              <a:extLst>
                <a:ext uri="{FF2B5EF4-FFF2-40B4-BE49-F238E27FC236}">
                  <a16:creationId xmlns:a16="http://schemas.microsoft.com/office/drawing/2014/main" id="{496263AB-61CE-4BEC-A5CF-E2454D0080C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404907" y="3518458"/>
              <a:ext cx="114389" cy="1015199"/>
            </a:xfrm>
            <a:prstGeom prst="rect">
              <a:avLst/>
            </a:prstGeom>
          </p:spPr>
        </p:pic>
        <p:pic>
          <p:nvPicPr>
            <p:cNvPr id="122" name="Picture 121">
              <a:extLst>
                <a:ext uri="{FF2B5EF4-FFF2-40B4-BE49-F238E27FC236}">
                  <a16:creationId xmlns:a16="http://schemas.microsoft.com/office/drawing/2014/main" id="{57CB3DF8-5181-4AEE-B4DC-FE477B8A3DA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539578" y="3518458"/>
              <a:ext cx="114389" cy="1015199"/>
            </a:xfrm>
            <a:prstGeom prst="rect">
              <a:avLst/>
            </a:prstGeom>
          </p:spPr>
        </p:pic>
        <p:pic>
          <p:nvPicPr>
            <p:cNvPr id="123" name="Picture 122">
              <a:extLst>
                <a:ext uri="{FF2B5EF4-FFF2-40B4-BE49-F238E27FC236}">
                  <a16:creationId xmlns:a16="http://schemas.microsoft.com/office/drawing/2014/main" id="{32E75ECE-03A5-4D79-A814-548158417EA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674248" y="3518458"/>
              <a:ext cx="114389" cy="1015199"/>
            </a:xfrm>
            <a:prstGeom prst="rect">
              <a:avLst/>
            </a:prstGeom>
          </p:spPr>
        </p:pic>
      </p:grpSp>
      <p:grpSp>
        <p:nvGrpSpPr>
          <p:cNvPr id="15" name="Group 14">
            <a:extLst>
              <a:ext uri="{FF2B5EF4-FFF2-40B4-BE49-F238E27FC236}">
                <a16:creationId xmlns:a16="http://schemas.microsoft.com/office/drawing/2014/main" id="{4A774465-7864-456B-8961-CB4F194937F5}"/>
              </a:ext>
            </a:extLst>
          </p:cNvPr>
          <p:cNvGrpSpPr/>
          <p:nvPr/>
        </p:nvGrpSpPr>
        <p:grpSpPr>
          <a:xfrm>
            <a:off x="4583086" y="1666136"/>
            <a:ext cx="114389" cy="729875"/>
            <a:chOff x="2896139" y="4940897"/>
            <a:chExt cx="114389" cy="729875"/>
          </a:xfrm>
        </p:grpSpPr>
        <p:pic>
          <p:nvPicPr>
            <p:cNvPr id="108" name="Picture 107">
              <a:extLst>
                <a:ext uri="{FF2B5EF4-FFF2-40B4-BE49-F238E27FC236}">
                  <a16:creationId xmlns:a16="http://schemas.microsoft.com/office/drawing/2014/main" id="{627C9895-E941-42C2-9A5E-DF5844FA7A8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896139" y="4940897"/>
              <a:ext cx="114389" cy="114389"/>
            </a:xfrm>
            <a:prstGeom prst="rect">
              <a:avLst/>
            </a:prstGeom>
          </p:spPr>
        </p:pic>
        <p:pic>
          <p:nvPicPr>
            <p:cNvPr id="110" name="Picture 109">
              <a:extLst>
                <a:ext uri="{FF2B5EF4-FFF2-40B4-BE49-F238E27FC236}">
                  <a16:creationId xmlns:a16="http://schemas.microsoft.com/office/drawing/2014/main" id="{8795DB0F-7B20-467C-9C4F-0F0625FC7A7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896139" y="5094769"/>
              <a:ext cx="114389" cy="114389"/>
            </a:xfrm>
            <a:prstGeom prst="rect">
              <a:avLst/>
            </a:prstGeom>
          </p:spPr>
        </p:pic>
        <p:pic>
          <p:nvPicPr>
            <p:cNvPr id="111" name="Picture 110">
              <a:extLst>
                <a:ext uri="{FF2B5EF4-FFF2-40B4-BE49-F238E27FC236}">
                  <a16:creationId xmlns:a16="http://schemas.microsoft.com/office/drawing/2014/main" id="{1421A063-24BA-461D-9507-E4CE6250E9C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896139" y="5248641"/>
              <a:ext cx="114389" cy="114389"/>
            </a:xfrm>
            <a:prstGeom prst="rect">
              <a:avLst/>
            </a:prstGeom>
          </p:spPr>
        </p:pic>
        <p:pic>
          <p:nvPicPr>
            <p:cNvPr id="126" name="Picture 125">
              <a:extLst>
                <a:ext uri="{FF2B5EF4-FFF2-40B4-BE49-F238E27FC236}">
                  <a16:creationId xmlns:a16="http://schemas.microsoft.com/office/drawing/2014/main" id="{6999112B-48DE-4501-B6D2-92004F0A965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896139" y="5402512"/>
              <a:ext cx="114389" cy="114389"/>
            </a:xfrm>
            <a:prstGeom prst="rect">
              <a:avLst/>
            </a:prstGeom>
          </p:spPr>
        </p:pic>
        <p:pic>
          <p:nvPicPr>
            <p:cNvPr id="127" name="Picture 126">
              <a:extLst>
                <a:ext uri="{FF2B5EF4-FFF2-40B4-BE49-F238E27FC236}">
                  <a16:creationId xmlns:a16="http://schemas.microsoft.com/office/drawing/2014/main" id="{87AC2CB8-92CA-4C69-AD83-BC0D331A24F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896139" y="5556383"/>
              <a:ext cx="114389" cy="114389"/>
            </a:xfrm>
            <a:prstGeom prst="rect">
              <a:avLst/>
            </a:prstGeom>
          </p:spPr>
        </p:pic>
      </p:grpSp>
      <p:grpSp>
        <p:nvGrpSpPr>
          <p:cNvPr id="20" name="Group 19">
            <a:extLst>
              <a:ext uri="{FF2B5EF4-FFF2-40B4-BE49-F238E27FC236}">
                <a16:creationId xmlns:a16="http://schemas.microsoft.com/office/drawing/2014/main" id="{F2F6FEF8-44AB-40FD-9C72-07FA0A18C7A7}"/>
              </a:ext>
            </a:extLst>
          </p:cNvPr>
          <p:cNvGrpSpPr/>
          <p:nvPr/>
        </p:nvGrpSpPr>
        <p:grpSpPr>
          <a:xfrm>
            <a:off x="4769094" y="1666136"/>
            <a:ext cx="114389" cy="729875"/>
            <a:chOff x="4769094" y="1351811"/>
            <a:chExt cx="114389" cy="729875"/>
          </a:xfrm>
        </p:grpSpPr>
        <p:pic>
          <p:nvPicPr>
            <p:cNvPr id="129" name="Picture 128">
              <a:extLst>
                <a:ext uri="{FF2B5EF4-FFF2-40B4-BE49-F238E27FC236}">
                  <a16:creationId xmlns:a16="http://schemas.microsoft.com/office/drawing/2014/main" id="{3A022CEC-FFE2-4667-9697-05185E332E6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769094" y="1351811"/>
              <a:ext cx="114389" cy="114389"/>
            </a:xfrm>
            <a:prstGeom prst="rect">
              <a:avLst/>
            </a:prstGeom>
          </p:spPr>
        </p:pic>
        <p:pic>
          <p:nvPicPr>
            <p:cNvPr id="130" name="Picture 129">
              <a:extLst>
                <a:ext uri="{FF2B5EF4-FFF2-40B4-BE49-F238E27FC236}">
                  <a16:creationId xmlns:a16="http://schemas.microsoft.com/office/drawing/2014/main" id="{1F4EF5C1-1871-442F-8432-679E61E8A5C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769094" y="1505683"/>
              <a:ext cx="114389" cy="114389"/>
            </a:xfrm>
            <a:prstGeom prst="rect">
              <a:avLst/>
            </a:prstGeom>
          </p:spPr>
        </p:pic>
        <p:pic>
          <p:nvPicPr>
            <p:cNvPr id="131" name="Picture 130">
              <a:extLst>
                <a:ext uri="{FF2B5EF4-FFF2-40B4-BE49-F238E27FC236}">
                  <a16:creationId xmlns:a16="http://schemas.microsoft.com/office/drawing/2014/main" id="{F06DF90B-3C4B-41AD-911C-B205C6C0334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769094" y="1659555"/>
              <a:ext cx="114389" cy="114389"/>
            </a:xfrm>
            <a:prstGeom prst="rect">
              <a:avLst/>
            </a:prstGeom>
          </p:spPr>
        </p:pic>
        <p:pic>
          <p:nvPicPr>
            <p:cNvPr id="132" name="Picture 131">
              <a:extLst>
                <a:ext uri="{FF2B5EF4-FFF2-40B4-BE49-F238E27FC236}">
                  <a16:creationId xmlns:a16="http://schemas.microsoft.com/office/drawing/2014/main" id="{DA37AF5D-1D9B-4530-8147-C9EA6D80FC7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769094" y="1813426"/>
              <a:ext cx="114389" cy="114389"/>
            </a:xfrm>
            <a:prstGeom prst="rect">
              <a:avLst/>
            </a:prstGeom>
          </p:spPr>
        </p:pic>
        <p:pic>
          <p:nvPicPr>
            <p:cNvPr id="133" name="Picture 132">
              <a:extLst>
                <a:ext uri="{FF2B5EF4-FFF2-40B4-BE49-F238E27FC236}">
                  <a16:creationId xmlns:a16="http://schemas.microsoft.com/office/drawing/2014/main" id="{6461F19D-4DAF-4201-8EBE-60ADF3DACF2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769094" y="1967297"/>
              <a:ext cx="114389" cy="114389"/>
            </a:xfrm>
            <a:prstGeom prst="rect">
              <a:avLst/>
            </a:prstGeom>
          </p:spPr>
        </p:pic>
      </p:grpSp>
      <p:grpSp>
        <p:nvGrpSpPr>
          <p:cNvPr id="21" name="Group 20">
            <a:extLst>
              <a:ext uri="{FF2B5EF4-FFF2-40B4-BE49-F238E27FC236}">
                <a16:creationId xmlns:a16="http://schemas.microsoft.com/office/drawing/2014/main" id="{57823926-6D6E-4163-AAA5-6F66125A3AC5}"/>
              </a:ext>
            </a:extLst>
          </p:cNvPr>
          <p:cNvGrpSpPr/>
          <p:nvPr/>
        </p:nvGrpSpPr>
        <p:grpSpPr>
          <a:xfrm>
            <a:off x="4955102" y="1666136"/>
            <a:ext cx="114389" cy="268261"/>
            <a:chOff x="4955102" y="1351811"/>
            <a:chExt cx="114389" cy="268261"/>
          </a:xfrm>
        </p:grpSpPr>
        <p:pic>
          <p:nvPicPr>
            <p:cNvPr id="135" name="Picture 134">
              <a:extLst>
                <a:ext uri="{FF2B5EF4-FFF2-40B4-BE49-F238E27FC236}">
                  <a16:creationId xmlns:a16="http://schemas.microsoft.com/office/drawing/2014/main" id="{D25D2342-99CE-4BCE-903E-F4BB4C269E5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955102" y="1351811"/>
              <a:ext cx="114389" cy="114389"/>
            </a:xfrm>
            <a:prstGeom prst="rect">
              <a:avLst/>
            </a:prstGeom>
          </p:spPr>
        </p:pic>
        <p:pic>
          <p:nvPicPr>
            <p:cNvPr id="136" name="Picture 135">
              <a:extLst>
                <a:ext uri="{FF2B5EF4-FFF2-40B4-BE49-F238E27FC236}">
                  <a16:creationId xmlns:a16="http://schemas.microsoft.com/office/drawing/2014/main" id="{BDFB6E71-DA09-473F-8E62-57FF72FDE07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955102" y="1505683"/>
              <a:ext cx="114389" cy="114389"/>
            </a:xfrm>
            <a:prstGeom prst="rect">
              <a:avLst/>
            </a:prstGeom>
          </p:spPr>
        </p:pic>
      </p:grpSp>
      <p:grpSp>
        <p:nvGrpSpPr>
          <p:cNvPr id="19" name="Group 18">
            <a:extLst>
              <a:ext uri="{FF2B5EF4-FFF2-40B4-BE49-F238E27FC236}">
                <a16:creationId xmlns:a16="http://schemas.microsoft.com/office/drawing/2014/main" id="{B9A86712-BD9E-496C-AEB8-D1FD098B94AE}"/>
              </a:ext>
            </a:extLst>
          </p:cNvPr>
          <p:cNvGrpSpPr/>
          <p:nvPr/>
        </p:nvGrpSpPr>
        <p:grpSpPr>
          <a:xfrm>
            <a:off x="4955102" y="1973880"/>
            <a:ext cx="114389" cy="268260"/>
            <a:chOff x="4955102" y="1659555"/>
            <a:chExt cx="114389" cy="268260"/>
          </a:xfrm>
        </p:grpSpPr>
        <p:pic>
          <p:nvPicPr>
            <p:cNvPr id="137" name="Picture 136">
              <a:extLst>
                <a:ext uri="{FF2B5EF4-FFF2-40B4-BE49-F238E27FC236}">
                  <a16:creationId xmlns:a16="http://schemas.microsoft.com/office/drawing/2014/main" id="{40371643-BCEE-4EE3-A96B-1B888C4A5D8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955102" y="1659555"/>
              <a:ext cx="114389" cy="114389"/>
            </a:xfrm>
            <a:prstGeom prst="rect">
              <a:avLst/>
            </a:prstGeom>
          </p:spPr>
        </p:pic>
        <p:pic>
          <p:nvPicPr>
            <p:cNvPr id="138" name="Picture 137">
              <a:extLst>
                <a:ext uri="{FF2B5EF4-FFF2-40B4-BE49-F238E27FC236}">
                  <a16:creationId xmlns:a16="http://schemas.microsoft.com/office/drawing/2014/main" id="{B4C51990-35D3-4CFC-97D7-E8E086110A6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955102" y="1813426"/>
              <a:ext cx="114389" cy="114389"/>
            </a:xfrm>
            <a:prstGeom prst="rect">
              <a:avLst/>
            </a:prstGeom>
          </p:spPr>
        </p:pic>
      </p:grpSp>
      <p:grpSp>
        <p:nvGrpSpPr>
          <p:cNvPr id="140" name="Group 139">
            <a:extLst>
              <a:ext uri="{FF2B5EF4-FFF2-40B4-BE49-F238E27FC236}">
                <a16:creationId xmlns:a16="http://schemas.microsoft.com/office/drawing/2014/main" id="{64F99A19-B1B5-4CDA-82E5-0D7CC0AA52A0}"/>
              </a:ext>
            </a:extLst>
          </p:cNvPr>
          <p:cNvGrpSpPr/>
          <p:nvPr/>
        </p:nvGrpSpPr>
        <p:grpSpPr>
          <a:xfrm>
            <a:off x="3676749" y="1666136"/>
            <a:ext cx="114389" cy="729875"/>
            <a:chOff x="2896139" y="4940897"/>
            <a:chExt cx="114389" cy="729875"/>
          </a:xfrm>
        </p:grpSpPr>
        <p:pic>
          <p:nvPicPr>
            <p:cNvPr id="141" name="Picture 140">
              <a:extLst>
                <a:ext uri="{FF2B5EF4-FFF2-40B4-BE49-F238E27FC236}">
                  <a16:creationId xmlns:a16="http://schemas.microsoft.com/office/drawing/2014/main" id="{8F1AA328-2162-466F-B78B-C3B51CA9F9D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896139" y="4940897"/>
              <a:ext cx="114389" cy="114389"/>
            </a:xfrm>
            <a:prstGeom prst="rect">
              <a:avLst/>
            </a:prstGeom>
          </p:spPr>
        </p:pic>
        <p:pic>
          <p:nvPicPr>
            <p:cNvPr id="142" name="Picture 141">
              <a:extLst>
                <a:ext uri="{FF2B5EF4-FFF2-40B4-BE49-F238E27FC236}">
                  <a16:creationId xmlns:a16="http://schemas.microsoft.com/office/drawing/2014/main" id="{F09B039A-C30C-4984-8B09-DDC7E7F20CF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896139" y="5094769"/>
              <a:ext cx="114389" cy="114389"/>
            </a:xfrm>
            <a:prstGeom prst="rect">
              <a:avLst/>
            </a:prstGeom>
          </p:spPr>
        </p:pic>
        <p:pic>
          <p:nvPicPr>
            <p:cNvPr id="143" name="Picture 142">
              <a:extLst>
                <a:ext uri="{FF2B5EF4-FFF2-40B4-BE49-F238E27FC236}">
                  <a16:creationId xmlns:a16="http://schemas.microsoft.com/office/drawing/2014/main" id="{8AB9556D-34DD-4C31-9DC2-50BB820FF74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896139" y="5248641"/>
              <a:ext cx="114389" cy="114389"/>
            </a:xfrm>
            <a:prstGeom prst="rect">
              <a:avLst/>
            </a:prstGeom>
          </p:spPr>
        </p:pic>
        <p:pic>
          <p:nvPicPr>
            <p:cNvPr id="144" name="Picture 143">
              <a:extLst>
                <a:ext uri="{FF2B5EF4-FFF2-40B4-BE49-F238E27FC236}">
                  <a16:creationId xmlns:a16="http://schemas.microsoft.com/office/drawing/2014/main" id="{D7CC5F89-6BEF-4303-BCAD-DA51F74AA85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896139" y="5402512"/>
              <a:ext cx="114389" cy="114389"/>
            </a:xfrm>
            <a:prstGeom prst="rect">
              <a:avLst/>
            </a:prstGeom>
          </p:spPr>
        </p:pic>
        <p:pic>
          <p:nvPicPr>
            <p:cNvPr id="145" name="Picture 144">
              <a:extLst>
                <a:ext uri="{FF2B5EF4-FFF2-40B4-BE49-F238E27FC236}">
                  <a16:creationId xmlns:a16="http://schemas.microsoft.com/office/drawing/2014/main" id="{8F08D5C1-3884-46A0-A1E3-5576EAB8A74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896139" y="5556383"/>
              <a:ext cx="114389" cy="114389"/>
            </a:xfrm>
            <a:prstGeom prst="rect">
              <a:avLst/>
            </a:prstGeom>
          </p:spPr>
        </p:pic>
      </p:grpSp>
      <p:grpSp>
        <p:nvGrpSpPr>
          <p:cNvPr id="146" name="Group 145">
            <a:extLst>
              <a:ext uri="{FF2B5EF4-FFF2-40B4-BE49-F238E27FC236}">
                <a16:creationId xmlns:a16="http://schemas.microsoft.com/office/drawing/2014/main" id="{918F6326-3340-4F5F-A452-270854EC63A4}"/>
              </a:ext>
            </a:extLst>
          </p:cNvPr>
          <p:cNvGrpSpPr/>
          <p:nvPr/>
        </p:nvGrpSpPr>
        <p:grpSpPr>
          <a:xfrm>
            <a:off x="3676748" y="2455426"/>
            <a:ext cx="114389" cy="729875"/>
            <a:chOff x="4769094" y="1351811"/>
            <a:chExt cx="114389" cy="729875"/>
          </a:xfrm>
        </p:grpSpPr>
        <p:pic>
          <p:nvPicPr>
            <p:cNvPr id="147" name="Picture 146">
              <a:extLst>
                <a:ext uri="{FF2B5EF4-FFF2-40B4-BE49-F238E27FC236}">
                  <a16:creationId xmlns:a16="http://schemas.microsoft.com/office/drawing/2014/main" id="{30770D4F-D222-4918-9C3A-7CDD3C61504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769094" y="1351811"/>
              <a:ext cx="114389" cy="114389"/>
            </a:xfrm>
            <a:prstGeom prst="rect">
              <a:avLst/>
            </a:prstGeom>
          </p:spPr>
        </p:pic>
        <p:pic>
          <p:nvPicPr>
            <p:cNvPr id="148" name="Picture 147">
              <a:extLst>
                <a:ext uri="{FF2B5EF4-FFF2-40B4-BE49-F238E27FC236}">
                  <a16:creationId xmlns:a16="http://schemas.microsoft.com/office/drawing/2014/main" id="{5C724971-156D-4C7E-8C77-676DA4215E9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769094" y="1505683"/>
              <a:ext cx="114389" cy="114389"/>
            </a:xfrm>
            <a:prstGeom prst="rect">
              <a:avLst/>
            </a:prstGeom>
          </p:spPr>
        </p:pic>
        <p:pic>
          <p:nvPicPr>
            <p:cNvPr id="149" name="Picture 148">
              <a:extLst>
                <a:ext uri="{FF2B5EF4-FFF2-40B4-BE49-F238E27FC236}">
                  <a16:creationId xmlns:a16="http://schemas.microsoft.com/office/drawing/2014/main" id="{6C3BBA6D-20F2-4083-A945-F24FBFD0965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769094" y="1659555"/>
              <a:ext cx="114389" cy="114389"/>
            </a:xfrm>
            <a:prstGeom prst="rect">
              <a:avLst/>
            </a:prstGeom>
          </p:spPr>
        </p:pic>
        <p:pic>
          <p:nvPicPr>
            <p:cNvPr id="150" name="Picture 149">
              <a:extLst>
                <a:ext uri="{FF2B5EF4-FFF2-40B4-BE49-F238E27FC236}">
                  <a16:creationId xmlns:a16="http://schemas.microsoft.com/office/drawing/2014/main" id="{5A455410-EEDD-4B14-AD2D-52C3BBF0F20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769094" y="1813426"/>
              <a:ext cx="114389" cy="114389"/>
            </a:xfrm>
            <a:prstGeom prst="rect">
              <a:avLst/>
            </a:prstGeom>
          </p:spPr>
        </p:pic>
        <p:pic>
          <p:nvPicPr>
            <p:cNvPr id="151" name="Picture 150">
              <a:extLst>
                <a:ext uri="{FF2B5EF4-FFF2-40B4-BE49-F238E27FC236}">
                  <a16:creationId xmlns:a16="http://schemas.microsoft.com/office/drawing/2014/main" id="{22CCB82E-3DF4-4884-AB42-89A484F7A3F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769094" y="1967297"/>
              <a:ext cx="114389" cy="114389"/>
            </a:xfrm>
            <a:prstGeom prst="rect">
              <a:avLst/>
            </a:prstGeom>
          </p:spPr>
        </p:pic>
      </p:grpSp>
      <p:grpSp>
        <p:nvGrpSpPr>
          <p:cNvPr id="22" name="Group 21">
            <a:extLst>
              <a:ext uri="{FF2B5EF4-FFF2-40B4-BE49-F238E27FC236}">
                <a16:creationId xmlns:a16="http://schemas.microsoft.com/office/drawing/2014/main" id="{D8320639-B766-489C-86D3-90AFC86D189E}"/>
              </a:ext>
            </a:extLst>
          </p:cNvPr>
          <p:cNvGrpSpPr/>
          <p:nvPr/>
        </p:nvGrpSpPr>
        <p:grpSpPr>
          <a:xfrm>
            <a:off x="4813918" y="5253637"/>
            <a:ext cx="282368" cy="729875"/>
            <a:chOff x="6172637" y="4326052"/>
            <a:chExt cx="282368" cy="729875"/>
          </a:xfrm>
        </p:grpSpPr>
        <p:grpSp>
          <p:nvGrpSpPr>
            <p:cNvPr id="158" name="Group 157">
              <a:extLst>
                <a:ext uri="{FF2B5EF4-FFF2-40B4-BE49-F238E27FC236}">
                  <a16:creationId xmlns:a16="http://schemas.microsoft.com/office/drawing/2014/main" id="{54A8B82D-6CF7-4E44-BC6E-63E8CD55642E}"/>
                </a:ext>
              </a:extLst>
            </p:cNvPr>
            <p:cNvGrpSpPr/>
            <p:nvPr/>
          </p:nvGrpSpPr>
          <p:grpSpPr>
            <a:xfrm>
              <a:off x="6172637" y="4326052"/>
              <a:ext cx="114389" cy="729875"/>
              <a:chOff x="2896139" y="4940897"/>
              <a:chExt cx="114389" cy="729875"/>
            </a:xfrm>
          </p:grpSpPr>
          <p:pic>
            <p:nvPicPr>
              <p:cNvPr id="159" name="Picture 158">
                <a:extLst>
                  <a:ext uri="{FF2B5EF4-FFF2-40B4-BE49-F238E27FC236}">
                    <a16:creationId xmlns:a16="http://schemas.microsoft.com/office/drawing/2014/main" id="{AF77377A-CED5-4C53-A402-AFB7A784A3B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896139" y="4940897"/>
                <a:ext cx="114389" cy="114389"/>
              </a:xfrm>
              <a:prstGeom prst="rect">
                <a:avLst/>
              </a:prstGeom>
            </p:spPr>
          </p:pic>
          <p:pic>
            <p:nvPicPr>
              <p:cNvPr id="160" name="Picture 159">
                <a:extLst>
                  <a:ext uri="{FF2B5EF4-FFF2-40B4-BE49-F238E27FC236}">
                    <a16:creationId xmlns:a16="http://schemas.microsoft.com/office/drawing/2014/main" id="{F9A9F4EC-63C3-4955-B1D4-D21308A0D00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896139" y="5094769"/>
                <a:ext cx="114389" cy="114389"/>
              </a:xfrm>
              <a:prstGeom prst="rect">
                <a:avLst/>
              </a:prstGeom>
            </p:spPr>
          </p:pic>
          <p:pic>
            <p:nvPicPr>
              <p:cNvPr id="161" name="Picture 160">
                <a:extLst>
                  <a:ext uri="{FF2B5EF4-FFF2-40B4-BE49-F238E27FC236}">
                    <a16:creationId xmlns:a16="http://schemas.microsoft.com/office/drawing/2014/main" id="{DC707E49-CCCC-404B-8052-531E84F18BB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896139" y="5248641"/>
                <a:ext cx="114389" cy="114389"/>
              </a:xfrm>
              <a:prstGeom prst="rect">
                <a:avLst/>
              </a:prstGeom>
            </p:spPr>
          </p:pic>
          <p:pic>
            <p:nvPicPr>
              <p:cNvPr id="162" name="Picture 161">
                <a:extLst>
                  <a:ext uri="{FF2B5EF4-FFF2-40B4-BE49-F238E27FC236}">
                    <a16:creationId xmlns:a16="http://schemas.microsoft.com/office/drawing/2014/main" id="{B83FEBC6-D0CB-40CA-A15E-C06D1D25CF9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896139" y="5402512"/>
                <a:ext cx="114389" cy="114389"/>
              </a:xfrm>
              <a:prstGeom prst="rect">
                <a:avLst/>
              </a:prstGeom>
            </p:spPr>
          </p:pic>
          <p:pic>
            <p:nvPicPr>
              <p:cNvPr id="163" name="Picture 162">
                <a:extLst>
                  <a:ext uri="{FF2B5EF4-FFF2-40B4-BE49-F238E27FC236}">
                    <a16:creationId xmlns:a16="http://schemas.microsoft.com/office/drawing/2014/main" id="{BA61FC00-C3F7-40A5-BE7C-B0E2F1E99BC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896139" y="5556383"/>
                <a:ext cx="114389" cy="114389"/>
              </a:xfrm>
              <a:prstGeom prst="rect">
                <a:avLst/>
              </a:prstGeom>
            </p:spPr>
          </p:pic>
        </p:grpSp>
        <p:grpSp>
          <p:nvGrpSpPr>
            <p:cNvPr id="164" name="Group 163">
              <a:extLst>
                <a:ext uri="{FF2B5EF4-FFF2-40B4-BE49-F238E27FC236}">
                  <a16:creationId xmlns:a16="http://schemas.microsoft.com/office/drawing/2014/main" id="{B280C389-F058-4914-A2BA-95E8CF6EC3D7}"/>
                </a:ext>
              </a:extLst>
            </p:cNvPr>
            <p:cNvGrpSpPr/>
            <p:nvPr/>
          </p:nvGrpSpPr>
          <p:grpSpPr>
            <a:xfrm>
              <a:off x="6340616" y="4326052"/>
              <a:ext cx="114389" cy="268260"/>
              <a:chOff x="4955102" y="1659555"/>
              <a:chExt cx="114389" cy="268260"/>
            </a:xfrm>
          </p:grpSpPr>
          <p:pic>
            <p:nvPicPr>
              <p:cNvPr id="165" name="Picture 164">
                <a:extLst>
                  <a:ext uri="{FF2B5EF4-FFF2-40B4-BE49-F238E27FC236}">
                    <a16:creationId xmlns:a16="http://schemas.microsoft.com/office/drawing/2014/main" id="{B69BD142-D6A7-48F5-A56D-DC8A84D82E8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955102" y="1659555"/>
                <a:ext cx="114389" cy="114389"/>
              </a:xfrm>
              <a:prstGeom prst="rect">
                <a:avLst/>
              </a:prstGeom>
            </p:spPr>
          </p:pic>
          <p:pic>
            <p:nvPicPr>
              <p:cNvPr id="166" name="Picture 165">
                <a:extLst>
                  <a:ext uri="{FF2B5EF4-FFF2-40B4-BE49-F238E27FC236}">
                    <a16:creationId xmlns:a16="http://schemas.microsoft.com/office/drawing/2014/main" id="{8F4DA3B1-EA58-4170-B42E-AEBD002D169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955102" y="1813426"/>
                <a:ext cx="114389" cy="114389"/>
              </a:xfrm>
              <a:prstGeom prst="rect">
                <a:avLst/>
              </a:prstGeom>
            </p:spPr>
          </p:pic>
        </p:grpSp>
      </p:grpSp>
      <p:grpSp>
        <p:nvGrpSpPr>
          <p:cNvPr id="23" name="Group 22">
            <a:extLst>
              <a:ext uri="{FF2B5EF4-FFF2-40B4-BE49-F238E27FC236}">
                <a16:creationId xmlns:a16="http://schemas.microsoft.com/office/drawing/2014/main" id="{0BB80E38-C4C0-4304-9DDF-3BF350C8CA15}"/>
              </a:ext>
            </a:extLst>
          </p:cNvPr>
          <p:cNvGrpSpPr/>
          <p:nvPr/>
        </p:nvGrpSpPr>
        <p:grpSpPr>
          <a:xfrm>
            <a:off x="293632" y="5253637"/>
            <a:ext cx="1713868" cy="786422"/>
            <a:chOff x="293632" y="4939312"/>
            <a:chExt cx="1713868" cy="786422"/>
          </a:xfrm>
        </p:grpSpPr>
        <p:pic>
          <p:nvPicPr>
            <p:cNvPr id="167" name="Picture 166">
              <a:extLst>
                <a:ext uri="{FF2B5EF4-FFF2-40B4-BE49-F238E27FC236}">
                  <a16:creationId xmlns:a16="http://schemas.microsoft.com/office/drawing/2014/main" id="{C6D93E13-10D3-4FA8-8BA4-438E5474662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3632" y="4939312"/>
              <a:ext cx="786422" cy="786422"/>
            </a:xfrm>
            <a:prstGeom prst="rect">
              <a:avLst/>
            </a:prstGeom>
          </p:spPr>
        </p:pic>
        <p:pic>
          <p:nvPicPr>
            <p:cNvPr id="168" name="Picture 167">
              <a:extLst>
                <a:ext uri="{FF2B5EF4-FFF2-40B4-BE49-F238E27FC236}">
                  <a16:creationId xmlns:a16="http://schemas.microsoft.com/office/drawing/2014/main" id="{16B51F94-EB76-4F89-B063-5EA2DFED16A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21078" y="4939312"/>
              <a:ext cx="786422" cy="786422"/>
            </a:xfrm>
            <a:prstGeom prst="rect">
              <a:avLst/>
            </a:prstGeom>
          </p:spPr>
        </p:pic>
      </p:grpSp>
      <p:grpSp>
        <p:nvGrpSpPr>
          <p:cNvPr id="4" name="Group 3">
            <a:extLst>
              <a:ext uri="{FF2B5EF4-FFF2-40B4-BE49-F238E27FC236}">
                <a16:creationId xmlns:a16="http://schemas.microsoft.com/office/drawing/2014/main" id="{8174E7E6-CB69-426A-B98D-F7EA22EA99CE}"/>
              </a:ext>
            </a:extLst>
          </p:cNvPr>
          <p:cNvGrpSpPr/>
          <p:nvPr/>
        </p:nvGrpSpPr>
        <p:grpSpPr>
          <a:xfrm>
            <a:off x="2740226" y="5253637"/>
            <a:ext cx="653072" cy="1015199"/>
            <a:chOff x="2839286" y="5253637"/>
            <a:chExt cx="653072" cy="1015199"/>
          </a:xfrm>
        </p:grpSpPr>
        <p:grpSp>
          <p:nvGrpSpPr>
            <p:cNvPr id="88" name="Group 87">
              <a:extLst>
                <a:ext uri="{FF2B5EF4-FFF2-40B4-BE49-F238E27FC236}">
                  <a16:creationId xmlns:a16="http://schemas.microsoft.com/office/drawing/2014/main" id="{910F03A4-1A94-43D7-BDF4-FF3F074FFB6E}"/>
                </a:ext>
              </a:extLst>
            </p:cNvPr>
            <p:cNvGrpSpPr/>
            <p:nvPr/>
          </p:nvGrpSpPr>
          <p:grpSpPr>
            <a:xfrm>
              <a:off x="2839286" y="5253637"/>
              <a:ext cx="518402" cy="1015199"/>
              <a:chOff x="2361222" y="1666136"/>
              <a:chExt cx="518402" cy="1015199"/>
            </a:xfrm>
          </p:grpSpPr>
          <p:pic>
            <p:nvPicPr>
              <p:cNvPr id="89" name="Picture 88">
                <a:extLst>
                  <a:ext uri="{FF2B5EF4-FFF2-40B4-BE49-F238E27FC236}">
                    <a16:creationId xmlns:a16="http://schemas.microsoft.com/office/drawing/2014/main" id="{BE0C017C-B3D4-47E4-AEAC-BDB34A9E7D6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361222" y="1666136"/>
                <a:ext cx="114389" cy="1015199"/>
              </a:xfrm>
              <a:prstGeom prst="rect">
                <a:avLst/>
              </a:prstGeom>
            </p:spPr>
          </p:pic>
          <p:pic>
            <p:nvPicPr>
              <p:cNvPr id="90" name="Picture 89">
                <a:extLst>
                  <a:ext uri="{FF2B5EF4-FFF2-40B4-BE49-F238E27FC236}">
                    <a16:creationId xmlns:a16="http://schemas.microsoft.com/office/drawing/2014/main" id="{431981F1-6531-482B-8C86-8FA9598210F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495893" y="1666136"/>
                <a:ext cx="114389" cy="1015199"/>
              </a:xfrm>
              <a:prstGeom prst="rect">
                <a:avLst/>
              </a:prstGeom>
            </p:spPr>
          </p:pic>
          <p:pic>
            <p:nvPicPr>
              <p:cNvPr id="91" name="Picture 90">
                <a:extLst>
                  <a:ext uri="{FF2B5EF4-FFF2-40B4-BE49-F238E27FC236}">
                    <a16:creationId xmlns:a16="http://schemas.microsoft.com/office/drawing/2014/main" id="{42F08391-C11B-4216-86EE-C40F8F25705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630564" y="1666136"/>
                <a:ext cx="114389" cy="1015199"/>
              </a:xfrm>
              <a:prstGeom prst="rect">
                <a:avLst/>
              </a:prstGeom>
            </p:spPr>
          </p:pic>
          <p:pic>
            <p:nvPicPr>
              <p:cNvPr id="102" name="Picture 101">
                <a:extLst>
                  <a:ext uri="{FF2B5EF4-FFF2-40B4-BE49-F238E27FC236}">
                    <a16:creationId xmlns:a16="http://schemas.microsoft.com/office/drawing/2014/main" id="{6DCDA9DA-5A04-4986-B101-52EF4F6E99A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765235" y="1666136"/>
                <a:ext cx="114389" cy="1015199"/>
              </a:xfrm>
              <a:prstGeom prst="rect">
                <a:avLst/>
              </a:prstGeom>
            </p:spPr>
          </p:pic>
        </p:grpSp>
        <p:pic>
          <p:nvPicPr>
            <p:cNvPr id="109" name="Picture 108">
              <a:extLst>
                <a:ext uri="{FF2B5EF4-FFF2-40B4-BE49-F238E27FC236}">
                  <a16:creationId xmlns:a16="http://schemas.microsoft.com/office/drawing/2014/main" id="{99D99494-82FB-4FAF-B7F1-A5CCA65C551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77969" y="5253637"/>
              <a:ext cx="114389" cy="1015199"/>
            </a:xfrm>
            <a:prstGeom prst="rect">
              <a:avLst/>
            </a:prstGeom>
          </p:spPr>
        </p:pic>
      </p:grpSp>
    </p:spTree>
    <p:extLst>
      <p:ext uri="{BB962C8B-B14F-4D97-AF65-F5344CB8AC3E}">
        <p14:creationId xmlns:p14="http://schemas.microsoft.com/office/powerpoint/2010/main" val="33588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100"/>
                                        </p:tgtEl>
                                      </p:cBhvr>
                                    </p:animEffect>
                                    <p:set>
                                      <p:cBhvr>
                                        <p:cTn id="7" dur="1" fill="hold">
                                          <p:stCondLst>
                                            <p:cond delay="499"/>
                                          </p:stCondLst>
                                        </p:cTn>
                                        <p:tgtEl>
                                          <p:spTgt spid="100"/>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18"/>
                                        </p:tgtEl>
                                        <p:attrNameLst>
                                          <p:attrName>style.visibility</p:attrName>
                                        </p:attrNameLst>
                                      </p:cBhvr>
                                      <p:to>
                                        <p:strVal val="visible"/>
                                      </p:to>
                                    </p:set>
                                    <p:animEffect transition="in" filter="fade">
                                      <p:cBhvr>
                                        <p:cTn id="11" dur="500"/>
                                        <p:tgtEl>
                                          <p:spTgt spid="118"/>
                                        </p:tgtEl>
                                      </p:cBhvr>
                                    </p:animEffect>
                                  </p:childTnLst>
                                </p:cTn>
                              </p:par>
                              <p:par>
                                <p:cTn id="12" presetID="10" presetClass="entr" presetSubtype="0" fill="hold" nodeType="withEffect">
                                  <p:stCondLst>
                                    <p:cond delay="0"/>
                                  </p:stCondLst>
                                  <p:childTnLst>
                                    <p:set>
                                      <p:cBhvr>
                                        <p:cTn id="13" dur="1" fill="hold">
                                          <p:stCondLst>
                                            <p:cond delay="0"/>
                                          </p:stCondLst>
                                        </p:cTn>
                                        <p:tgtEl>
                                          <p:spTgt spid="112"/>
                                        </p:tgtEl>
                                        <p:attrNameLst>
                                          <p:attrName>style.visibility</p:attrName>
                                        </p:attrNameLst>
                                      </p:cBhvr>
                                      <p:to>
                                        <p:strVal val="visible"/>
                                      </p:to>
                                    </p:set>
                                    <p:animEffect transition="in" filter="fade">
                                      <p:cBhvr>
                                        <p:cTn id="14" dur="500"/>
                                        <p:tgtEl>
                                          <p:spTgt spid="112"/>
                                        </p:tgtEl>
                                      </p:cBhvr>
                                    </p:animEffect>
                                  </p:childTnLst>
                                </p:cTn>
                              </p:par>
                            </p:childTnLst>
                          </p:cTn>
                        </p:par>
                      </p:childTnLst>
                    </p:cTn>
                  </p:par>
                  <p:par>
                    <p:cTn id="15" fill="hold">
                      <p:stCondLst>
                        <p:cond delay="indefinite"/>
                      </p:stCondLst>
                      <p:childTnLst>
                        <p:par>
                          <p:cTn id="16" fill="hold">
                            <p:stCondLst>
                              <p:cond delay="0"/>
                            </p:stCondLst>
                            <p:childTnLst>
                              <p:par>
                                <p:cTn id="17" presetID="63" presetClass="path" presetSubtype="0" accel="50000" fill="hold" nodeType="clickEffect">
                                  <p:stCondLst>
                                    <p:cond delay="0"/>
                                  </p:stCondLst>
                                  <p:childTnLst>
                                    <p:animMotion origin="layout" path="M -2.5E-6 3.33333E-6 L 0.11702 -0.13704 " pathEditMode="relative" rAng="0" ptsTypes="AA">
                                      <p:cBhvr>
                                        <p:cTn id="18" dur="2000" fill="hold"/>
                                        <p:tgtEl>
                                          <p:spTgt spid="118"/>
                                        </p:tgtEl>
                                        <p:attrNameLst>
                                          <p:attrName>ppt_x</p:attrName>
                                          <p:attrName>ppt_y</p:attrName>
                                        </p:attrNameLst>
                                      </p:cBhvr>
                                      <p:rCtr x="5851" y="-6852"/>
                                    </p:animMotion>
                                  </p:childTnLst>
                                </p:cTn>
                              </p:par>
                              <p:par>
                                <p:cTn id="19" presetID="63" presetClass="path" presetSubtype="0" accel="50000" fill="hold" nodeType="withEffect">
                                  <p:stCondLst>
                                    <p:cond delay="0"/>
                                  </p:stCondLst>
                                  <p:childTnLst>
                                    <p:animMotion origin="layout" path="M -2.5E-6 -4.44444E-6 L 0.20295 -0.30231 " pathEditMode="relative" rAng="0" ptsTypes="AA">
                                      <p:cBhvr>
                                        <p:cTn id="20" dur="2000" fill="hold"/>
                                        <p:tgtEl>
                                          <p:spTgt spid="112"/>
                                        </p:tgtEl>
                                        <p:attrNameLst>
                                          <p:attrName>ppt_x</p:attrName>
                                          <p:attrName>ppt_y</p:attrName>
                                        </p:attrNameLst>
                                      </p:cBhvr>
                                      <p:rCtr x="10139" y="-15116"/>
                                    </p:animMotion>
                                  </p:childTnLst>
                                </p:cTn>
                              </p:par>
                            </p:childTnLst>
                          </p:cTn>
                        </p:par>
                        <p:par>
                          <p:cTn id="21" fill="hold">
                            <p:stCondLst>
                              <p:cond delay="2000"/>
                            </p:stCondLst>
                            <p:childTnLst>
                              <p:par>
                                <p:cTn id="22" presetID="1" presetClass="exit" presetSubtype="0" fill="hold" nodeType="afterEffect">
                                  <p:stCondLst>
                                    <p:cond delay="0"/>
                                  </p:stCondLst>
                                  <p:childTnLst>
                                    <p:set>
                                      <p:cBhvr>
                                        <p:cTn id="23" dur="1" fill="hold">
                                          <p:stCondLst>
                                            <p:cond delay="0"/>
                                          </p:stCondLst>
                                        </p:cTn>
                                        <p:tgtEl>
                                          <p:spTgt spid="118"/>
                                        </p:tgtEl>
                                        <p:attrNameLst>
                                          <p:attrName>style.visibility</p:attrName>
                                        </p:attrNameLst>
                                      </p:cBhvr>
                                      <p:to>
                                        <p:strVal val="hidden"/>
                                      </p:to>
                                    </p:set>
                                  </p:childTnLst>
                                </p:cTn>
                              </p:par>
                              <p:par>
                                <p:cTn id="24" presetID="1" presetClass="exit" presetSubtype="0" fill="hold" nodeType="withEffect">
                                  <p:stCondLst>
                                    <p:cond delay="0"/>
                                  </p:stCondLst>
                                  <p:childTnLst>
                                    <p:set>
                                      <p:cBhvr>
                                        <p:cTn id="25" dur="1" fill="hold">
                                          <p:stCondLst>
                                            <p:cond delay="0"/>
                                          </p:stCondLst>
                                        </p:cTn>
                                        <p:tgtEl>
                                          <p:spTgt spid="112"/>
                                        </p:tgtEl>
                                        <p:attrNameLst>
                                          <p:attrName>style.visibility</p:attrName>
                                        </p:attrNameLst>
                                      </p:cBhvr>
                                      <p:to>
                                        <p:strVal val="hidden"/>
                                      </p:to>
                                    </p:set>
                                  </p:childTnLst>
                                </p:cTn>
                              </p:par>
                              <p:par>
                                <p:cTn id="26" presetID="1" presetClass="entr" presetSubtype="0" fill="hold" nodeType="withEffect">
                                  <p:stCondLst>
                                    <p:cond delay="0"/>
                                  </p:stCondLst>
                                  <p:childTnLst>
                                    <p:set>
                                      <p:cBhvr>
                                        <p:cTn id="27" dur="1" fill="hold">
                                          <p:stCondLst>
                                            <p:cond delay="0"/>
                                          </p:stCondLst>
                                        </p:cTn>
                                        <p:tgtEl>
                                          <p:spTgt spid="3"/>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98"/>
                                        </p:tgtEl>
                                        <p:attrNameLst>
                                          <p:attrName>style.visibility</p:attrName>
                                        </p:attrNameLst>
                                      </p:cBhvr>
                                      <p:to>
                                        <p:strVal val="visible"/>
                                      </p:to>
                                    </p:set>
                                  </p:childTnLst>
                                </p:cTn>
                              </p:par>
                              <p:par>
                                <p:cTn id="30" presetID="1" presetClass="entr" presetSubtype="0" fill="hold" nodeType="withEffect">
                                  <p:stCondLst>
                                    <p:cond delay="0"/>
                                  </p:stCondLst>
                                  <p:childTnLst>
                                    <p:set>
                                      <p:cBhvr>
                                        <p:cTn id="31" dur="1" fill="hold">
                                          <p:stCondLst>
                                            <p:cond delay="0"/>
                                          </p:stCondLst>
                                        </p:cTn>
                                        <p:tgtEl>
                                          <p:spTgt spid="13"/>
                                        </p:tgtEl>
                                        <p:attrNameLst>
                                          <p:attrName>style.visibility</p:attrName>
                                        </p:attrNameLst>
                                      </p:cBhvr>
                                      <p:to>
                                        <p:strVal val="visible"/>
                                      </p:to>
                                    </p:set>
                                  </p:childTnLst>
                                </p:cTn>
                              </p:par>
                              <p:par>
                                <p:cTn id="32" presetID="1" presetClass="entr" presetSubtype="0" fill="hold" nodeType="withEffect">
                                  <p:stCondLst>
                                    <p:cond delay="0"/>
                                  </p:stCondLst>
                                  <p:childTnLst>
                                    <p:set>
                                      <p:cBhvr>
                                        <p:cTn id="33" dur="1" fill="hold">
                                          <p:stCondLst>
                                            <p:cond delay="0"/>
                                          </p:stCondLst>
                                        </p:cTn>
                                        <p:tgtEl>
                                          <p:spTgt spid="107"/>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nodeType="clickEffect">
                                  <p:stCondLst>
                                    <p:cond delay="0"/>
                                  </p:stCondLst>
                                  <p:childTnLst>
                                    <p:set>
                                      <p:cBhvr>
                                        <p:cTn id="37" dur="1" fill="hold">
                                          <p:stCondLst>
                                            <p:cond delay="0"/>
                                          </p:stCondLst>
                                        </p:cTn>
                                        <p:tgtEl>
                                          <p:spTgt spid="75"/>
                                        </p:tgtEl>
                                        <p:attrNameLst>
                                          <p:attrName>style.visibility</p:attrName>
                                        </p:attrNameLst>
                                      </p:cBhvr>
                                      <p:to>
                                        <p:strVal val="visible"/>
                                      </p:to>
                                    </p:set>
                                    <p:animEffect transition="in" filter="wipe(left)">
                                      <p:cBhvr>
                                        <p:cTn id="38" dur="500"/>
                                        <p:tgtEl>
                                          <p:spTgt spid="75"/>
                                        </p:tgtEl>
                                      </p:cBhvr>
                                    </p:animEffect>
                                  </p:childTnLst>
                                </p:cTn>
                              </p:par>
                            </p:childTnLst>
                          </p:cTn>
                        </p:par>
                        <p:par>
                          <p:cTn id="39" fill="hold">
                            <p:stCondLst>
                              <p:cond delay="500"/>
                            </p:stCondLst>
                            <p:childTnLst>
                              <p:par>
                                <p:cTn id="40" presetID="10" presetClass="entr" presetSubtype="0" fill="hold" grpId="0" nodeType="afterEffect">
                                  <p:stCondLst>
                                    <p:cond delay="0"/>
                                  </p:stCondLst>
                                  <p:childTnLst>
                                    <p:set>
                                      <p:cBhvr>
                                        <p:cTn id="41" dur="1" fill="hold">
                                          <p:stCondLst>
                                            <p:cond delay="0"/>
                                          </p:stCondLst>
                                        </p:cTn>
                                        <p:tgtEl>
                                          <p:spTgt spid="73"/>
                                        </p:tgtEl>
                                        <p:attrNameLst>
                                          <p:attrName>style.visibility</p:attrName>
                                        </p:attrNameLst>
                                      </p:cBhvr>
                                      <p:to>
                                        <p:strVal val="visible"/>
                                      </p:to>
                                    </p:set>
                                    <p:animEffect transition="in" filter="fade">
                                      <p:cBhvr>
                                        <p:cTn id="42" dur="500"/>
                                        <p:tgtEl>
                                          <p:spTgt spid="73"/>
                                        </p:tgtEl>
                                      </p:cBhvr>
                                    </p:animEffect>
                                  </p:childTnLst>
                                </p:cTn>
                              </p:par>
                            </p:childTnLst>
                          </p:cTn>
                        </p:par>
                        <p:par>
                          <p:cTn id="43" fill="hold">
                            <p:stCondLst>
                              <p:cond delay="1000"/>
                            </p:stCondLst>
                            <p:childTnLst>
                              <p:par>
                                <p:cTn id="44" presetID="10" presetClass="entr" presetSubtype="0" fill="hold" grpId="0" nodeType="afterEffect">
                                  <p:stCondLst>
                                    <p:cond delay="0"/>
                                  </p:stCondLst>
                                  <p:childTnLst>
                                    <p:set>
                                      <p:cBhvr>
                                        <p:cTn id="45" dur="1" fill="hold">
                                          <p:stCondLst>
                                            <p:cond delay="0"/>
                                          </p:stCondLst>
                                        </p:cTn>
                                        <p:tgtEl>
                                          <p:spTgt spid="74"/>
                                        </p:tgtEl>
                                        <p:attrNameLst>
                                          <p:attrName>style.visibility</p:attrName>
                                        </p:attrNameLst>
                                      </p:cBhvr>
                                      <p:to>
                                        <p:strVal val="visible"/>
                                      </p:to>
                                    </p:set>
                                    <p:animEffect transition="in" filter="fade">
                                      <p:cBhvr>
                                        <p:cTn id="46" dur="500"/>
                                        <p:tgtEl>
                                          <p:spTgt spid="74"/>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xit" presetSubtype="0" fill="hold" nodeType="clickEffect">
                                  <p:stCondLst>
                                    <p:cond delay="0"/>
                                  </p:stCondLst>
                                  <p:childTnLst>
                                    <p:animEffect transition="out" filter="fade">
                                      <p:cBhvr>
                                        <p:cTn id="50" dur="500"/>
                                        <p:tgtEl>
                                          <p:spTgt spid="107"/>
                                        </p:tgtEl>
                                      </p:cBhvr>
                                    </p:animEffect>
                                    <p:set>
                                      <p:cBhvr>
                                        <p:cTn id="51" dur="1" fill="hold">
                                          <p:stCondLst>
                                            <p:cond delay="499"/>
                                          </p:stCondLst>
                                        </p:cTn>
                                        <p:tgtEl>
                                          <p:spTgt spid="107"/>
                                        </p:tgtEl>
                                        <p:attrNameLst>
                                          <p:attrName>style.visibility</p:attrName>
                                        </p:attrNameLst>
                                      </p:cBhvr>
                                      <p:to>
                                        <p:strVal val="hidden"/>
                                      </p:to>
                                    </p:set>
                                  </p:childTnLst>
                                </p:cTn>
                              </p:par>
                            </p:childTnLst>
                          </p:cTn>
                        </p:par>
                        <p:par>
                          <p:cTn id="52" fill="hold">
                            <p:stCondLst>
                              <p:cond delay="500"/>
                            </p:stCondLst>
                            <p:childTnLst>
                              <p:par>
                                <p:cTn id="53" presetID="10" presetClass="entr" presetSubtype="0" fill="hold" nodeType="afterEffect">
                                  <p:stCondLst>
                                    <p:cond delay="0"/>
                                  </p:stCondLst>
                                  <p:childTnLst>
                                    <p:set>
                                      <p:cBhvr>
                                        <p:cTn id="54" dur="1" fill="hold">
                                          <p:stCondLst>
                                            <p:cond delay="0"/>
                                          </p:stCondLst>
                                        </p:cTn>
                                        <p:tgtEl>
                                          <p:spTgt spid="140"/>
                                        </p:tgtEl>
                                        <p:attrNameLst>
                                          <p:attrName>style.visibility</p:attrName>
                                        </p:attrNameLst>
                                      </p:cBhvr>
                                      <p:to>
                                        <p:strVal val="visible"/>
                                      </p:to>
                                    </p:set>
                                    <p:animEffect transition="in" filter="fade">
                                      <p:cBhvr>
                                        <p:cTn id="55" dur="500"/>
                                        <p:tgtEl>
                                          <p:spTgt spid="140"/>
                                        </p:tgtEl>
                                      </p:cBhvr>
                                    </p:animEffect>
                                  </p:childTnLst>
                                </p:cTn>
                              </p:par>
                              <p:par>
                                <p:cTn id="56" presetID="10" presetClass="entr" presetSubtype="0" fill="hold" nodeType="withEffect">
                                  <p:stCondLst>
                                    <p:cond delay="0"/>
                                  </p:stCondLst>
                                  <p:childTnLst>
                                    <p:set>
                                      <p:cBhvr>
                                        <p:cTn id="57" dur="1" fill="hold">
                                          <p:stCondLst>
                                            <p:cond delay="0"/>
                                          </p:stCondLst>
                                        </p:cTn>
                                        <p:tgtEl>
                                          <p:spTgt spid="146"/>
                                        </p:tgtEl>
                                        <p:attrNameLst>
                                          <p:attrName>style.visibility</p:attrName>
                                        </p:attrNameLst>
                                      </p:cBhvr>
                                      <p:to>
                                        <p:strVal val="visible"/>
                                      </p:to>
                                    </p:set>
                                    <p:animEffect transition="in" filter="fade">
                                      <p:cBhvr>
                                        <p:cTn id="58" dur="500"/>
                                        <p:tgtEl>
                                          <p:spTgt spid="146"/>
                                        </p:tgtEl>
                                      </p:cBhvr>
                                    </p:animEffect>
                                  </p:childTnLst>
                                </p:cTn>
                              </p:par>
                            </p:childTnLst>
                          </p:cTn>
                        </p:par>
                      </p:childTnLst>
                    </p:cTn>
                  </p:par>
                  <p:par>
                    <p:cTn id="59" fill="hold">
                      <p:stCondLst>
                        <p:cond delay="indefinite"/>
                      </p:stCondLst>
                      <p:childTnLst>
                        <p:par>
                          <p:cTn id="60" fill="hold">
                            <p:stCondLst>
                              <p:cond delay="0"/>
                            </p:stCondLst>
                            <p:childTnLst>
                              <p:par>
                                <p:cTn id="61" presetID="63" presetClass="path" presetSubtype="0" accel="50000" fill="hold" nodeType="clickEffect">
                                  <p:stCondLst>
                                    <p:cond delay="0"/>
                                  </p:stCondLst>
                                  <p:childTnLst>
                                    <p:animMotion origin="layout" path="M -3.33333E-6 -4.81481E-6 L 0.09914 -4.81481E-6 " pathEditMode="relative" rAng="0" ptsTypes="AA">
                                      <p:cBhvr>
                                        <p:cTn id="62" dur="2000" fill="hold"/>
                                        <p:tgtEl>
                                          <p:spTgt spid="140"/>
                                        </p:tgtEl>
                                        <p:attrNameLst>
                                          <p:attrName>ppt_x</p:attrName>
                                          <p:attrName>ppt_y</p:attrName>
                                        </p:attrNameLst>
                                      </p:cBhvr>
                                      <p:rCtr x="4948" y="0"/>
                                    </p:animMotion>
                                  </p:childTnLst>
                                </p:cTn>
                              </p:par>
                              <p:par>
                                <p:cTn id="63" presetID="63" presetClass="path" presetSubtype="0" accel="50000" fill="hold" nodeType="withEffect">
                                  <p:stCondLst>
                                    <p:cond delay="0"/>
                                  </p:stCondLst>
                                  <p:childTnLst>
                                    <p:animMotion origin="layout" path="M -3.33333E-6 -1.11111E-6 L 0.11858 -0.11458 " pathEditMode="relative" rAng="0" ptsTypes="AA">
                                      <p:cBhvr>
                                        <p:cTn id="64" dur="2000" fill="hold"/>
                                        <p:tgtEl>
                                          <p:spTgt spid="146"/>
                                        </p:tgtEl>
                                        <p:attrNameLst>
                                          <p:attrName>ppt_x</p:attrName>
                                          <p:attrName>ppt_y</p:attrName>
                                        </p:attrNameLst>
                                      </p:cBhvr>
                                      <p:rCtr x="5920" y="-5741"/>
                                    </p:animMotion>
                                  </p:childTnLst>
                                </p:cTn>
                              </p:par>
                            </p:childTnLst>
                          </p:cTn>
                        </p:par>
                        <p:par>
                          <p:cTn id="65" fill="hold">
                            <p:stCondLst>
                              <p:cond delay="2000"/>
                            </p:stCondLst>
                            <p:childTnLst>
                              <p:par>
                                <p:cTn id="66" presetID="1" presetClass="exit" presetSubtype="0" fill="hold" nodeType="afterEffect">
                                  <p:stCondLst>
                                    <p:cond delay="0"/>
                                  </p:stCondLst>
                                  <p:childTnLst>
                                    <p:set>
                                      <p:cBhvr>
                                        <p:cTn id="67" dur="1" fill="hold">
                                          <p:stCondLst>
                                            <p:cond delay="0"/>
                                          </p:stCondLst>
                                        </p:cTn>
                                        <p:tgtEl>
                                          <p:spTgt spid="140"/>
                                        </p:tgtEl>
                                        <p:attrNameLst>
                                          <p:attrName>style.visibility</p:attrName>
                                        </p:attrNameLst>
                                      </p:cBhvr>
                                      <p:to>
                                        <p:strVal val="hidden"/>
                                      </p:to>
                                    </p:set>
                                  </p:childTnLst>
                                </p:cTn>
                              </p:par>
                              <p:par>
                                <p:cTn id="68" presetID="1" presetClass="exit" presetSubtype="0" fill="hold" nodeType="withEffect">
                                  <p:stCondLst>
                                    <p:cond delay="0"/>
                                  </p:stCondLst>
                                  <p:childTnLst>
                                    <p:set>
                                      <p:cBhvr>
                                        <p:cTn id="69" dur="1" fill="hold">
                                          <p:stCondLst>
                                            <p:cond delay="0"/>
                                          </p:stCondLst>
                                        </p:cTn>
                                        <p:tgtEl>
                                          <p:spTgt spid="146"/>
                                        </p:tgtEl>
                                        <p:attrNameLst>
                                          <p:attrName>style.visibility</p:attrName>
                                        </p:attrNameLst>
                                      </p:cBhvr>
                                      <p:to>
                                        <p:strVal val="hidden"/>
                                      </p:to>
                                    </p:set>
                                  </p:childTnLst>
                                </p:cTn>
                              </p:par>
                              <p:par>
                                <p:cTn id="70" presetID="1" presetClass="entr" presetSubtype="0" fill="hold" nodeType="withEffect">
                                  <p:stCondLst>
                                    <p:cond delay="0"/>
                                  </p:stCondLst>
                                  <p:childTnLst>
                                    <p:set>
                                      <p:cBhvr>
                                        <p:cTn id="71" dur="1" fill="hold">
                                          <p:stCondLst>
                                            <p:cond delay="0"/>
                                          </p:stCondLst>
                                        </p:cTn>
                                        <p:tgtEl>
                                          <p:spTgt spid="15"/>
                                        </p:tgtEl>
                                        <p:attrNameLst>
                                          <p:attrName>style.visibility</p:attrName>
                                        </p:attrNameLst>
                                      </p:cBhvr>
                                      <p:to>
                                        <p:strVal val="visible"/>
                                      </p:to>
                                    </p:set>
                                  </p:childTnLst>
                                </p:cTn>
                              </p:par>
                              <p:par>
                                <p:cTn id="72" presetID="1" presetClass="entr" presetSubtype="0" fill="hold" nodeType="withEffect">
                                  <p:stCondLst>
                                    <p:cond delay="0"/>
                                  </p:stCondLst>
                                  <p:childTnLst>
                                    <p:set>
                                      <p:cBhvr>
                                        <p:cTn id="73" dur="1" fill="hold">
                                          <p:stCondLst>
                                            <p:cond delay="0"/>
                                          </p:stCondLst>
                                        </p:cTn>
                                        <p:tgtEl>
                                          <p:spTgt spid="20"/>
                                        </p:tgtEl>
                                        <p:attrNameLst>
                                          <p:attrName>style.visibility</p:attrName>
                                        </p:attrNameLst>
                                      </p:cBhvr>
                                      <p:to>
                                        <p:strVal val="visible"/>
                                      </p:to>
                                    </p:set>
                                  </p:childTnLst>
                                </p:cTn>
                              </p:par>
                            </p:childTnLst>
                          </p:cTn>
                        </p:par>
                      </p:childTnLst>
                    </p:cTn>
                  </p:par>
                  <p:par>
                    <p:cTn id="74" fill="hold">
                      <p:stCondLst>
                        <p:cond delay="indefinite"/>
                      </p:stCondLst>
                      <p:childTnLst>
                        <p:par>
                          <p:cTn id="75" fill="hold">
                            <p:stCondLst>
                              <p:cond delay="0"/>
                            </p:stCondLst>
                            <p:childTnLst>
                              <p:par>
                                <p:cTn id="76" presetID="22" presetClass="entr" presetSubtype="8" fill="hold" nodeType="clickEffect">
                                  <p:stCondLst>
                                    <p:cond delay="0"/>
                                  </p:stCondLst>
                                  <p:childTnLst>
                                    <p:set>
                                      <p:cBhvr>
                                        <p:cTn id="77" dur="1" fill="hold">
                                          <p:stCondLst>
                                            <p:cond delay="0"/>
                                          </p:stCondLst>
                                        </p:cTn>
                                        <p:tgtEl>
                                          <p:spTgt spid="78"/>
                                        </p:tgtEl>
                                        <p:attrNameLst>
                                          <p:attrName>style.visibility</p:attrName>
                                        </p:attrNameLst>
                                      </p:cBhvr>
                                      <p:to>
                                        <p:strVal val="visible"/>
                                      </p:to>
                                    </p:set>
                                    <p:animEffect transition="in" filter="wipe(left)">
                                      <p:cBhvr>
                                        <p:cTn id="78" dur="500"/>
                                        <p:tgtEl>
                                          <p:spTgt spid="78"/>
                                        </p:tgtEl>
                                      </p:cBhvr>
                                    </p:animEffect>
                                  </p:childTnLst>
                                </p:cTn>
                              </p:par>
                            </p:childTnLst>
                          </p:cTn>
                        </p:par>
                        <p:par>
                          <p:cTn id="79" fill="hold">
                            <p:stCondLst>
                              <p:cond delay="500"/>
                            </p:stCondLst>
                            <p:childTnLst>
                              <p:par>
                                <p:cTn id="80" presetID="10" presetClass="entr" presetSubtype="0" fill="hold" grpId="0" nodeType="afterEffect">
                                  <p:stCondLst>
                                    <p:cond delay="0"/>
                                  </p:stCondLst>
                                  <p:childTnLst>
                                    <p:set>
                                      <p:cBhvr>
                                        <p:cTn id="81" dur="1" fill="hold">
                                          <p:stCondLst>
                                            <p:cond delay="0"/>
                                          </p:stCondLst>
                                        </p:cTn>
                                        <p:tgtEl>
                                          <p:spTgt spid="77"/>
                                        </p:tgtEl>
                                        <p:attrNameLst>
                                          <p:attrName>style.visibility</p:attrName>
                                        </p:attrNameLst>
                                      </p:cBhvr>
                                      <p:to>
                                        <p:strVal val="visible"/>
                                      </p:to>
                                    </p:set>
                                    <p:animEffect transition="in" filter="fade">
                                      <p:cBhvr>
                                        <p:cTn id="82" dur="500"/>
                                        <p:tgtEl>
                                          <p:spTgt spid="77"/>
                                        </p:tgtEl>
                                      </p:cBhvr>
                                    </p:animEffect>
                                  </p:childTnLst>
                                </p:cTn>
                              </p:par>
                            </p:childTnLst>
                          </p:cTn>
                        </p:par>
                        <p:par>
                          <p:cTn id="83" fill="hold">
                            <p:stCondLst>
                              <p:cond delay="1000"/>
                            </p:stCondLst>
                            <p:childTnLst>
                              <p:par>
                                <p:cTn id="84" presetID="10" presetClass="entr" presetSubtype="0" fill="hold" grpId="0" nodeType="afterEffect">
                                  <p:stCondLst>
                                    <p:cond delay="0"/>
                                  </p:stCondLst>
                                  <p:childTnLst>
                                    <p:set>
                                      <p:cBhvr>
                                        <p:cTn id="85" dur="1" fill="hold">
                                          <p:stCondLst>
                                            <p:cond delay="0"/>
                                          </p:stCondLst>
                                        </p:cTn>
                                        <p:tgtEl>
                                          <p:spTgt spid="79"/>
                                        </p:tgtEl>
                                        <p:attrNameLst>
                                          <p:attrName>style.visibility</p:attrName>
                                        </p:attrNameLst>
                                      </p:cBhvr>
                                      <p:to>
                                        <p:strVal val="visible"/>
                                      </p:to>
                                    </p:set>
                                    <p:animEffect transition="in" filter="fade">
                                      <p:cBhvr>
                                        <p:cTn id="86" dur="500"/>
                                        <p:tgtEl>
                                          <p:spTgt spid="79"/>
                                        </p:tgtEl>
                                      </p:cBhvr>
                                    </p:animEffect>
                                  </p:childTnLst>
                                </p:cTn>
                              </p:par>
                            </p:childTnLst>
                          </p:cTn>
                        </p:par>
                      </p:childTnLst>
                    </p:cTn>
                  </p:par>
                  <p:par>
                    <p:cTn id="87" fill="hold">
                      <p:stCondLst>
                        <p:cond delay="indefinite"/>
                      </p:stCondLst>
                      <p:childTnLst>
                        <p:par>
                          <p:cTn id="88" fill="hold">
                            <p:stCondLst>
                              <p:cond delay="0"/>
                            </p:stCondLst>
                            <p:childTnLst>
                              <p:par>
                                <p:cTn id="89" presetID="42" presetClass="path" presetSubtype="0" accel="50000" fill="hold" nodeType="clickEffect">
                                  <p:stCondLst>
                                    <p:cond delay="0"/>
                                  </p:stCondLst>
                                  <p:childTnLst>
                                    <p:animMotion origin="layout" path="M 4.72222E-6 -4.81481E-6 L 0.02534 0.52338 " pathEditMode="relative" rAng="0" ptsTypes="AA">
                                      <p:cBhvr>
                                        <p:cTn id="90" dur="2000" fill="hold"/>
                                        <p:tgtEl>
                                          <p:spTgt spid="15"/>
                                        </p:tgtEl>
                                        <p:attrNameLst>
                                          <p:attrName>ppt_x</p:attrName>
                                          <p:attrName>ppt_y</p:attrName>
                                        </p:attrNameLst>
                                      </p:cBhvr>
                                      <p:rCtr x="1267" y="26157"/>
                                    </p:animMotion>
                                  </p:childTnLst>
                                </p:cTn>
                              </p:par>
                              <p:par>
                                <p:cTn id="91" presetID="42" presetClass="path" presetSubtype="0" accel="50000" fill="hold" nodeType="withEffect">
                                  <p:stCondLst>
                                    <p:cond delay="0"/>
                                  </p:stCondLst>
                                  <p:childTnLst>
                                    <p:animMotion origin="layout" path="M -2.77778E-7 4.07407E-6 L 0.00347 0.47939 " pathEditMode="relative" rAng="0" ptsTypes="AA">
                                      <p:cBhvr>
                                        <p:cTn id="92" dur="2000" fill="hold"/>
                                        <p:tgtEl>
                                          <p:spTgt spid="19"/>
                                        </p:tgtEl>
                                        <p:attrNameLst>
                                          <p:attrName>ppt_x</p:attrName>
                                          <p:attrName>ppt_y</p:attrName>
                                        </p:attrNameLst>
                                      </p:cBhvr>
                                      <p:rCtr x="174" y="23958"/>
                                    </p:animMotion>
                                  </p:childTnLst>
                                </p:cTn>
                              </p:par>
                            </p:childTnLst>
                          </p:cTn>
                        </p:par>
                        <p:par>
                          <p:cTn id="93" fill="hold">
                            <p:stCondLst>
                              <p:cond delay="2000"/>
                            </p:stCondLst>
                            <p:childTnLst>
                              <p:par>
                                <p:cTn id="94" presetID="1" presetClass="exit" presetSubtype="0" fill="hold" nodeType="afterEffect">
                                  <p:stCondLst>
                                    <p:cond delay="0"/>
                                  </p:stCondLst>
                                  <p:childTnLst>
                                    <p:set>
                                      <p:cBhvr>
                                        <p:cTn id="95" dur="1" fill="hold">
                                          <p:stCondLst>
                                            <p:cond delay="0"/>
                                          </p:stCondLst>
                                        </p:cTn>
                                        <p:tgtEl>
                                          <p:spTgt spid="15"/>
                                        </p:tgtEl>
                                        <p:attrNameLst>
                                          <p:attrName>style.visibility</p:attrName>
                                        </p:attrNameLst>
                                      </p:cBhvr>
                                      <p:to>
                                        <p:strVal val="hidden"/>
                                      </p:to>
                                    </p:set>
                                  </p:childTnLst>
                                </p:cTn>
                              </p:par>
                              <p:par>
                                <p:cTn id="96" presetID="1" presetClass="exit" presetSubtype="0" fill="hold" nodeType="withEffect">
                                  <p:stCondLst>
                                    <p:cond delay="0"/>
                                  </p:stCondLst>
                                  <p:childTnLst>
                                    <p:set>
                                      <p:cBhvr>
                                        <p:cTn id="97" dur="1" fill="hold">
                                          <p:stCondLst>
                                            <p:cond delay="0"/>
                                          </p:stCondLst>
                                        </p:cTn>
                                        <p:tgtEl>
                                          <p:spTgt spid="19"/>
                                        </p:tgtEl>
                                        <p:attrNameLst>
                                          <p:attrName>style.visibility</p:attrName>
                                        </p:attrNameLst>
                                      </p:cBhvr>
                                      <p:to>
                                        <p:strVal val="hidden"/>
                                      </p:to>
                                    </p:set>
                                  </p:childTnLst>
                                </p:cTn>
                              </p:par>
                              <p:par>
                                <p:cTn id="98" presetID="1" presetClass="entr" presetSubtype="0" fill="hold" nodeType="withEffect">
                                  <p:stCondLst>
                                    <p:cond delay="0"/>
                                  </p:stCondLst>
                                  <p:childTnLst>
                                    <p:set>
                                      <p:cBhvr>
                                        <p:cTn id="99" dur="1" fill="hold">
                                          <p:stCondLst>
                                            <p:cond delay="0"/>
                                          </p:stCondLst>
                                        </p:cTn>
                                        <p:tgtEl>
                                          <p:spTgt spid="22"/>
                                        </p:tgtEl>
                                        <p:attrNameLst>
                                          <p:attrName>style.visibility</p:attrName>
                                        </p:attrNameLst>
                                      </p:cBhvr>
                                      <p:to>
                                        <p:strVal val="visible"/>
                                      </p:to>
                                    </p:set>
                                  </p:childTnLst>
                                </p:cTn>
                              </p:par>
                            </p:childTnLst>
                          </p:cTn>
                        </p:par>
                      </p:childTnLst>
                    </p:cTn>
                  </p:par>
                  <p:par>
                    <p:cTn id="100" fill="hold">
                      <p:stCondLst>
                        <p:cond delay="indefinite"/>
                      </p:stCondLst>
                      <p:childTnLst>
                        <p:par>
                          <p:cTn id="101" fill="hold">
                            <p:stCondLst>
                              <p:cond delay="0"/>
                            </p:stCondLst>
                            <p:childTnLst>
                              <p:par>
                                <p:cTn id="102" presetID="10" presetClass="entr" presetSubtype="0" fill="hold" grpId="0" nodeType="clickEffect">
                                  <p:stCondLst>
                                    <p:cond delay="0"/>
                                  </p:stCondLst>
                                  <p:childTnLst>
                                    <p:set>
                                      <p:cBhvr>
                                        <p:cTn id="103" dur="1" fill="hold">
                                          <p:stCondLst>
                                            <p:cond delay="0"/>
                                          </p:stCondLst>
                                        </p:cTn>
                                        <p:tgtEl>
                                          <p:spTgt spid="71"/>
                                        </p:tgtEl>
                                        <p:attrNameLst>
                                          <p:attrName>style.visibility</p:attrName>
                                        </p:attrNameLst>
                                      </p:cBhvr>
                                      <p:to>
                                        <p:strVal val="visible"/>
                                      </p:to>
                                    </p:set>
                                    <p:animEffect transition="in" filter="fade">
                                      <p:cBhvr>
                                        <p:cTn id="104" dur="500"/>
                                        <p:tgtEl>
                                          <p:spTgt spid="71"/>
                                        </p:tgtEl>
                                      </p:cBhvr>
                                    </p:animEffect>
                                  </p:childTnLst>
                                </p:cTn>
                              </p:par>
                            </p:childTnLst>
                          </p:cTn>
                        </p:par>
                      </p:childTnLst>
                    </p:cTn>
                  </p:par>
                  <p:par>
                    <p:cTn id="105" fill="hold">
                      <p:stCondLst>
                        <p:cond delay="indefinite"/>
                      </p:stCondLst>
                      <p:childTnLst>
                        <p:par>
                          <p:cTn id="106" fill="hold">
                            <p:stCondLst>
                              <p:cond delay="0"/>
                            </p:stCondLst>
                            <p:childTnLst>
                              <p:par>
                                <p:cTn id="107" presetID="42" presetClass="path" presetSubtype="0" accel="50000" fill="hold" nodeType="clickEffect">
                                  <p:stCondLst>
                                    <p:cond delay="0"/>
                                  </p:stCondLst>
                                  <p:childTnLst>
                                    <p:animMotion origin="layout" path="M 2.5E-6 1.85185E-6 L -0.01684 0.52338 " pathEditMode="relative" rAng="0" ptsTypes="AA">
                                      <p:cBhvr>
                                        <p:cTn id="108" dur="2000" fill="hold"/>
                                        <p:tgtEl>
                                          <p:spTgt spid="98"/>
                                        </p:tgtEl>
                                        <p:attrNameLst>
                                          <p:attrName>ppt_x</p:attrName>
                                          <p:attrName>ppt_y</p:attrName>
                                        </p:attrNameLst>
                                      </p:cBhvr>
                                      <p:rCtr x="-851" y="26157"/>
                                    </p:animMotion>
                                  </p:childTnLst>
                                </p:cTn>
                              </p:par>
                              <p:par>
                                <p:cTn id="109" presetID="42" presetClass="path" presetSubtype="0" accel="50000" fill="hold" nodeType="withEffect">
                                  <p:stCondLst>
                                    <p:cond delay="0"/>
                                  </p:stCondLst>
                                  <p:childTnLst>
                                    <p:animMotion origin="layout" path="M 2.22222E-6 1.85185E-6 L -0.02882 0.52338 " pathEditMode="relative" rAng="0" ptsTypes="AA">
                                      <p:cBhvr>
                                        <p:cTn id="110" dur="2000" fill="hold"/>
                                        <p:tgtEl>
                                          <p:spTgt spid="13"/>
                                        </p:tgtEl>
                                        <p:attrNameLst>
                                          <p:attrName>ppt_x</p:attrName>
                                          <p:attrName>ppt_y</p:attrName>
                                        </p:attrNameLst>
                                      </p:cBhvr>
                                      <p:rCtr x="-1441" y="26157"/>
                                    </p:animMotion>
                                  </p:childTnLst>
                                </p:cTn>
                              </p:par>
                            </p:childTnLst>
                          </p:cTn>
                        </p:par>
                        <p:par>
                          <p:cTn id="111" fill="hold">
                            <p:stCondLst>
                              <p:cond delay="2000"/>
                            </p:stCondLst>
                            <p:childTnLst>
                              <p:par>
                                <p:cTn id="112" presetID="1" presetClass="exit" presetSubtype="0" fill="hold" nodeType="afterEffect">
                                  <p:stCondLst>
                                    <p:cond delay="0"/>
                                  </p:stCondLst>
                                  <p:childTnLst>
                                    <p:set>
                                      <p:cBhvr>
                                        <p:cTn id="113" dur="1" fill="hold">
                                          <p:stCondLst>
                                            <p:cond delay="0"/>
                                          </p:stCondLst>
                                        </p:cTn>
                                        <p:tgtEl>
                                          <p:spTgt spid="98"/>
                                        </p:tgtEl>
                                        <p:attrNameLst>
                                          <p:attrName>style.visibility</p:attrName>
                                        </p:attrNameLst>
                                      </p:cBhvr>
                                      <p:to>
                                        <p:strVal val="hidden"/>
                                      </p:to>
                                    </p:set>
                                  </p:childTnLst>
                                </p:cTn>
                              </p:par>
                              <p:par>
                                <p:cTn id="114" presetID="1" presetClass="exit" presetSubtype="0" fill="hold" nodeType="withEffect">
                                  <p:stCondLst>
                                    <p:cond delay="0"/>
                                  </p:stCondLst>
                                  <p:childTnLst>
                                    <p:set>
                                      <p:cBhvr>
                                        <p:cTn id="115" dur="1" fill="hold">
                                          <p:stCondLst>
                                            <p:cond delay="0"/>
                                          </p:stCondLst>
                                        </p:cTn>
                                        <p:tgtEl>
                                          <p:spTgt spid="13"/>
                                        </p:tgtEl>
                                        <p:attrNameLst>
                                          <p:attrName>style.visibility</p:attrName>
                                        </p:attrNameLst>
                                      </p:cBhvr>
                                      <p:to>
                                        <p:strVal val="hidden"/>
                                      </p:to>
                                    </p:set>
                                  </p:childTnLst>
                                </p:cTn>
                              </p:par>
                              <p:par>
                                <p:cTn id="116" presetID="1" presetClass="entr" presetSubtype="0" fill="hold" nodeType="withEffect">
                                  <p:stCondLst>
                                    <p:cond delay="0"/>
                                  </p:stCondLst>
                                  <p:childTnLst>
                                    <p:set>
                                      <p:cBhvr>
                                        <p:cTn id="117" dur="1" fill="hold">
                                          <p:stCondLst>
                                            <p:cond delay="0"/>
                                          </p:stCondLst>
                                        </p:cTn>
                                        <p:tgtEl>
                                          <p:spTgt spid="4"/>
                                        </p:tgtEl>
                                        <p:attrNameLst>
                                          <p:attrName>style.visibility</p:attrName>
                                        </p:attrNameLst>
                                      </p:cBhvr>
                                      <p:to>
                                        <p:strVal val="visible"/>
                                      </p:to>
                                    </p:set>
                                  </p:childTnLst>
                                </p:cTn>
                              </p:par>
                            </p:childTnLst>
                          </p:cTn>
                        </p:par>
                      </p:childTnLst>
                    </p:cTn>
                  </p:par>
                  <p:par>
                    <p:cTn id="118" fill="hold">
                      <p:stCondLst>
                        <p:cond delay="indefinite"/>
                      </p:stCondLst>
                      <p:childTnLst>
                        <p:par>
                          <p:cTn id="119" fill="hold">
                            <p:stCondLst>
                              <p:cond delay="0"/>
                            </p:stCondLst>
                            <p:childTnLst>
                              <p:par>
                                <p:cTn id="120" presetID="10" presetClass="entr" presetSubtype="0" fill="hold" grpId="0" nodeType="clickEffect">
                                  <p:stCondLst>
                                    <p:cond delay="0"/>
                                  </p:stCondLst>
                                  <p:childTnLst>
                                    <p:set>
                                      <p:cBhvr>
                                        <p:cTn id="121" dur="1" fill="hold">
                                          <p:stCondLst>
                                            <p:cond delay="0"/>
                                          </p:stCondLst>
                                        </p:cTn>
                                        <p:tgtEl>
                                          <p:spTgt spid="70"/>
                                        </p:tgtEl>
                                        <p:attrNameLst>
                                          <p:attrName>style.visibility</p:attrName>
                                        </p:attrNameLst>
                                      </p:cBhvr>
                                      <p:to>
                                        <p:strVal val="visible"/>
                                      </p:to>
                                    </p:set>
                                    <p:animEffect transition="in" filter="fade">
                                      <p:cBhvr>
                                        <p:cTn id="122" dur="500"/>
                                        <p:tgtEl>
                                          <p:spTgt spid="70"/>
                                        </p:tgtEl>
                                      </p:cBhvr>
                                    </p:animEffect>
                                  </p:childTnLst>
                                </p:cTn>
                              </p:par>
                            </p:childTnLst>
                          </p:cTn>
                        </p:par>
                      </p:childTnLst>
                    </p:cTn>
                  </p:par>
                  <p:par>
                    <p:cTn id="123" fill="hold">
                      <p:stCondLst>
                        <p:cond delay="indefinite"/>
                      </p:stCondLst>
                      <p:childTnLst>
                        <p:par>
                          <p:cTn id="124" fill="hold">
                            <p:stCondLst>
                              <p:cond delay="0"/>
                            </p:stCondLst>
                            <p:childTnLst>
                              <p:par>
                                <p:cTn id="125" presetID="42" presetClass="path" presetSubtype="0" accel="50000" fill="hold" nodeType="clickEffect">
                                  <p:stCondLst>
                                    <p:cond delay="0"/>
                                  </p:stCondLst>
                                  <p:childTnLst>
                                    <p:animMotion origin="layout" path="M 1.38778E-17 5.55112E-17 L 0.00087 0.38611 " pathEditMode="relative" rAng="0" ptsTypes="AA">
                                      <p:cBhvr>
                                        <p:cTn id="126" dur="2000" fill="hold"/>
                                        <p:tgtEl>
                                          <p:spTgt spid="101"/>
                                        </p:tgtEl>
                                        <p:attrNameLst>
                                          <p:attrName>ppt_x</p:attrName>
                                          <p:attrName>ppt_y</p:attrName>
                                        </p:attrNameLst>
                                      </p:cBhvr>
                                      <p:rCtr x="35" y="19306"/>
                                    </p:animMotion>
                                  </p:childTnLst>
                                </p:cTn>
                              </p:par>
                              <p:par>
                                <p:cTn id="127" presetID="42" presetClass="path" presetSubtype="0" accel="50000" fill="hold" nodeType="withEffect">
                                  <p:stCondLst>
                                    <p:cond delay="0"/>
                                  </p:stCondLst>
                                  <p:childTnLst>
                                    <p:animMotion origin="layout" path="M -2.5E-6 -2.96296E-6 L 0.0007 0.52315 " pathEditMode="relative" rAng="0" ptsTypes="AA">
                                      <p:cBhvr>
                                        <p:cTn id="128" dur="2000" fill="hold"/>
                                        <p:tgtEl>
                                          <p:spTgt spid="99"/>
                                        </p:tgtEl>
                                        <p:attrNameLst>
                                          <p:attrName>ppt_x</p:attrName>
                                          <p:attrName>ppt_y</p:attrName>
                                        </p:attrNameLst>
                                      </p:cBhvr>
                                      <p:rCtr x="35" y="26157"/>
                                    </p:animMotion>
                                  </p:childTnLst>
                                </p:cTn>
                              </p:par>
                            </p:childTnLst>
                          </p:cTn>
                        </p:par>
                        <p:par>
                          <p:cTn id="129" fill="hold">
                            <p:stCondLst>
                              <p:cond delay="2000"/>
                            </p:stCondLst>
                            <p:childTnLst>
                              <p:par>
                                <p:cTn id="130" presetID="1" presetClass="exit" presetSubtype="0" fill="hold" nodeType="afterEffect">
                                  <p:stCondLst>
                                    <p:cond delay="0"/>
                                  </p:stCondLst>
                                  <p:childTnLst>
                                    <p:set>
                                      <p:cBhvr>
                                        <p:cTn id="131" dur="1" fill="hold">
                                          <p:stCondLst>
                                            <p:cond delay="0"/>
                                          </p:stCondLst>
                                        </p:cTn>
                                        <p:tgtEl>
                                          <p:spTgt spid="101"/>
                                        </p:tgtEl>
                                        <p:attrNameLst>
                                          <p:attrName>style.visibility</p:attrName>
                                        </p:attrNameLst>
                                      </p:cBhvr>
                                      <p:to>
                                        <p:strVal val="hidden"/>
                                      </p:to>
                                    </p:set>
                                  </p:childTnLst>
                                </p:cTn>
                              </p:par>
                              <p:par>
                                <p:cTn id="132" presetID="1" presetClass="exit" presetSubtype="0" fill="hold" nodeType="withEffect">
                                  <p:stCondLst>
                                    <p:cond delay="0"/>
                                  </p:stCondLst>
                                  <p:childTnLst>
                                    <p:set>
                                      <p:cBhvr>
                                        <p:cTn id="133" dur="1" fill="hold">
                                          <p:stCondLst>
                                            <p:cond delay="0"/>
                                          </p:stCondLst>
                                        </p:cTn>
                                        <p:tgtEl>
                                          <p:spTgt spid="99"/>
                                        </p:tgtEl>
                                        <p:attrNameLst>
                                          <p:attrName>style.visibility</p:attrName>
                                        </p:attrNameLst>
                                      </p:cBhvr>
                                      <p:to>
                                        <p:strVal val="hidden"/>
                                      </p:to>
                                    </p:set>
                                  </p:childTnLst>
                                </p:cTn>
                              </p:par>
                              <p:par>
                                <p:cTn id="134" presetID="1" presetClass="entr" presetSubtype="0" fill="hold" nodeType="withEffect">
                                  <p:stCondLst>
                                    <p:cond delay="0"/>
                                  </p:stCondLst>
                                  <p:childTnLst>
                                    <p:set>
                                      <p:cBhvr>
                                        <p:cTn id="135" dur="1" fill="hold">
                                          <p:stCondLst>
                                            <p:cond delay="0"/>
                                          </p:stCondLst>
                                        </p:cTn>
                                        <p:tgtEl>
                                          <p:spTgt spid="23"/>
                                        </p:tgtEl>
                                        <p:attrNameLst>
                                          <p:attrName>style.visibility</p:attrName>
                                        </p:attrNameLst>
                                      </p:cBhvr>
                                      <p:to>
                                        <p:strVal val="visible"/>
                                      </p:to>
                                    </p:set>
                                  </p:childTnLst>
                                </p:cTn>
                              </p:par>
                            </p:childTnLst>
                          </p:cTn>
                        </p:par>
                      </p:childTnLst>
                    </p:cTn>
                  </p:par>
                  <p:par>
                    <p:cTn id="136" fill="hold">
                      <p:stCondLst>
                        <p:cond delay="indefinite"/>
                      </p:stCondLst>
                      <p:childTnLst>
                        <p:par>
                          <p:cTn id="137" fill="hold">
                            <p:stCondLst>
                              <p:cond delay="0"/>
                            </p:stCondLst>
                            <p:childTnLst>
                              <p:par>
                                <p:cTn id="138" presetID="10" presetClass="entr" presetSubtype="0" fill="hold" grpId="0" nodeType="clickEffect">
                                  <p:stCondLst>
                                    <p:cond delay="0"/>
                                  </p:stCondLst>
                                  <p:childTnLst>
                                    <p:set>
                                      <p:cBhvr>
                                        <p:cTn id="139" dur="1" fill="hold">
                                          <p:stCondLst>
                                            <p:cond delay="0"/>
                                          </p:stCondLst>
                                        </p:cTn>
                                        <p:tgtEl>
                                          <p:spTgt spid="66"/>
                                        </p:tgtEl>
                                        <p:attrNameLst>
                                          <p:attrName>style.visibility</p:attrName>
                                        </p:attrNameLst>
                                      </p:cBhvr>
                                      <p:to>
                                        <p:strVal val="visible"/>
                                      </p:to>
                                    </p:set>
                                    <p:animEffect transition="in" filter="fade">
                                      <p:cBhvr>
                                        <p:cTn id="140" dur="500"/>
                                        <p:tgtEl>
                                          <p:spTgt spid="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 grpId="0"/>
      <p:bldP spid="70" grpId="0"/>
      <p:bldP spid="71" grpId="0"/>
      <p:bldP spid="73" grpId="0"/>
      <p:bldP spid="74" grpId="0"/>
      <p:bldP spid="77" grpId="0"/>
      <p:bldP spid="7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GB" dirty="0"/>
              <a:t>1.21 Algorithms: column subtraction – step 2:8</a:t>
            </a:r>
          </a:p>
        </p:txBody>
      </p:sp>
      <p:sp>
        <p:nvSpPr>
          <p:cNvPr id="63" name="TextBox 62"/>
          <p:cNvSpPr txBox="1"/>
          <p:nvPr/>
        </p:nvSpPr>
        <p:spPr bwMode="auto">
          <a:xfrm>
            <a:off x="899592" y="764704"/>
            <a:ext cx="7344816"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marL="457200" indent="-457200" algn="ctr">
              <a:buClr>
                <a:srgbClr val="82CBDD"/>
              </a:buClr>
              <a:buNone/>
            </a:pPr>
            <a:r>
              <a:rPr lang="en-GB" sz="2400" dirty="0">
                <a:latin typeface="Myriad Pro Semibold" charset="0"/>
                <a:ea typeface="Myriad Pro Semibold" charset="0"/>
                <a:cs typeface="Myriad Pro Semibold" charset="0"/>
              </a:rPr>
              <a:t>Which calculations require exchange?</a:t>
            </a:r>
          </a:p>
        </p:txBody>
      </p:sp>
      <p:graphicFrame>
        <p:nvGraphicFramePr>
          <p:cNvPr id="65" name="Table 64"/>
          <p:cNvGraphicFramePr>
            <a:graphicFrameLocks noGrp="1"/>
          </p:cNvGraphicFramePr>
          <p:nvPr>
            <p:extLst>
              <p:ext uri="{D42A27DB-BD31-4B8C-83A1-F6EECF244321}">
                <p14:modId xmlns:p14="http://schemas.microsoft.com/office/powerpoint/2010/main" val="218589894"/>
              </p:ext>
            </p:extLst>
          </p:nvPr>
        </p:nvGraphicFramePr>
        <p:xfrm>
          <a:off x="652368" y="1996532"/>
          <a:ext cx="2335456" cy="1174053"/>
        </p:xfrm>
        <a:graphic>
          <a:graphicData uri="http://schemas.openxmlformats.org/drawingml/2006/table">
            <a:tbl>
              <a:tblPr/>
              <a:tblGrid>
                <a:gridCol w="704953">
                  <a:extLst>
                    <a:ext uri="{9D8B030D-6E8A-4147-A177-3AD203B41FA5}">
                      <a16:colId xmlns:a16="http://schemas.microsoft.com/office/drawing/2014/main" val="20000"/>
                    </a:ext>
                  </a:extLst>
                </a:gridCol>
                <a:gridCol w="543501">
                  <a:extLst>
                    <a:ext uri="{9D8B030D-6E8A-4147-A177-3AD203B41FA5}">
                      <a16:colId xmlns:a16="http://schemas.microsoft.com/office/drawing/2014/main" val="20001"/>
                    </a:ext>
                  </a:extLst>
                </a:gridCol>
                <a:gridCol w="543501">
                  <a:extLst>
                    <a:ext uri="{9D8B030D-6E8A-4147-A177-3AD203B41FA5}">
                      <a16:colId xmlns:a16="http://schemas.microsoft.com/office/drawing/2014/main" val="20002"/>
                    </a:ext>
                  </a:extLst>
                </a:gridCol>
                <a:gridCol w="543501">
                  <a:extLst>
                    <a:ext uri="{9D8B030D-6E8A-4147-A177-3AD203B41FA5}">
                      <a16:colId xmlns:a16="http://schemas.microsoft.com/office/drawing/2014/main" val="20003"/>
                    </a:ext>
                  </a:extLst>
                </a:gridCol>
              </a:tblGrid>
              <a:tr h="144145">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5</a:t>
                      </a: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6</a:t>
                      </a: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3</a:t>
                      </a:r>
                    </a:p>
                  </a:txBody>
                  <a:tcPr marL="68580" marR="68580" marT="0" marB="0" anchor="ctr">
                    <a:lnL>
                      <a:noFill/>
                    </a:lnL>
                    <a:lnR>
                      <a:noFill/>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26257">
                <a:tc>
                  <a:txBody>
                    <a:bodyPr/>
                    <a:lstStyle/>
                    <a:p>
                      <a:pPr algn="ctr">
                        <a:lnSpc>
                          <a:spcPct val="107000"/>
                        </a:lnSpc>
                        <a:spcAft>
                          <a:spcPts val="0"/>
                        </a:spcAft>
                      </a:pPr>
                      <a:r>
                        <a:rPr lang="en-GB" sz="1800" b="0" i="0" u="none" strike="noStrike" kern="1200" dirty="0">
                          <a:solidFill>
                            <a:schemeClr val="tx1"/>
                          </a:solidFill>
                          <a:latin typeface="+mn-lt"/>
                          <a:ea typeface="+mn-ea"/>
                          <a:cs typeface="+mn-cs"/>
                        </a:rPr>
                        <a:t>−</a:t>
                      </a:r>
                      <a:endParaRPr lang="en-GB" sz="2400" dirty="0">
                        <a:solidFill>
                          <a:schemeClr val="tx1"/>
                        </a:solidFill>
                        <a:latin typeface="Myriad Pro"/>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2</a:t>
                      </a:r>
                    </a:p>
                  </a:txBody>
                  <a:tcPr marL="68580" marR="6858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1</a:t>
                      </a:r>
                    </a:p>
                  </a:txBody>
                  <a:tcPr marL="68580" marR="68580" marT="0" marB="0" anchor="ctr">
                    <a:lnL w="12700" cap="flat" cmpd="sng" algn="ctr">
                      <a:noFill/>
                      <a:prstDash val="solid"/>
                      <a:round/>
                      <a:headEnd type="none" w="med" len="med"/>
                      <a:tailEnd type="none" w="med" len="med"/>
                    </a:lnL>
                    <a:lnR w="381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3</a:t>
                      </a:r>
                    </a:p>
                  </a:txBody>
                  <a:tcPr marL="68580" marR="68580" marT="0" marB="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44145">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72" name="Table 71"/>
          <p:cNvGraphicFramePr>
            <a:graphicFrameLocks noGrp="1"/>
          </p:cNvGraphicFramePr>
          <p:nvPr>
            <p:extLst>
              <p:ext uri="{D42A27DB-BD31-4B8C-83A1-F6EECF244321}">
                <p14:modId xmlns:p14="http://schemas.microsoft.com/office/powerpoint/2010/main" val="385641449"/>
              </p:ext>
            </p:extLst>
          </p:nvPr>
        </p:nvGraphicFramePr>
        <p:xfrm>
          <a:off x="3388672" y="2018457"/>
          <a:ext cx="2335456" cy="1174053"/>
        </p:xfrm>
        <a:graphic>
          <a:graphicData uri="http://schemas.openxmlformats.org/drawingml/2006/table">
            <a:tbl>
              <a:tblPr/>
              <a:tblGrid>
                <a:gridCol w="704953">
                  <a:extLst>
                    <a:ext uri="{9D8B030D-6E8A-4147-A177-3AD203B41FA5}">
                      <a16:colId xmlns:a16="http://schemas.microsoft.com/office/drawing/2014/main" val="20000"/>
                    </a:ext>
                  </a:extLst>
                </a:gridCol>
                <a:gridCol w="543501">
                  <a:extLst>
                    <a:ext uri="{9D8B030D-6E8A-4147-A177-3AD203B41FA5}">
                      <a16:colId xmlns:a16="http://schemas.microsoft.com/office/drawing/2014/main" val="20001"/>
                    </a:ext>
                  </a:extLst>
                </a:gridCol>
                <a:gridCol w="543501">
                  <a:extLst>
                    <a:ext uri="{9D8B030D-6E8A-4147-A177-3AD203B41FA5}">
                      <a16:colId xmlns:a16="http://schemas.microsoft.com/office/drawing/2014/main" val="20002"/>
                    </a:ext>
                  </a:extLst>
                </a:gridCol>
                <a:gridCol w="543501">
                  <a:extLst>
                    <a:ext uri="{9D8B030D-6E8A-4147-A177-3AD203B41FA5}">
                      <a16:colId xmlns:a16="http://schemas.microsoft.com/office/drawing/2014/main" val="20003"/>
                    </a:ext>
                  </a:extLst>
                </a:gridCol>
              </a:tblGrid>
              <a:tr h="144145">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4</a:t>
                      </a: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8</a:t>
                      </a: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2</a:t>
                      </a:r>
                    </a:p>
                  </a:txBody>
                  <a:tcPr marL="68580" marR="68580" marT="0" marB="0" anchor="ctr">
                    <a:lnL>
                      <a:noFill/>
                    </a:lnL>
                    <a:lnR>
                      <a:noFill/>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26257">
                <a:tc>
                  <a:txBody>
                    <a:bodyPr/>
                    <a:lstStyle/>
                    <a:p>
                      <a:pPr algn="ctr">
                        <a:lnSpc>
                          <a:spcPct val="107000"/>
                        </a:lnSpc>
                        <a:spcAft>
                          <a:spcPts val="0"/>
                        </a:spcAft>
                      </a:pPr>
                      <a:r>
                        <a:rPr lang="en-GB" sz="1800" b="0" i="0" u="none" strike="noStrike" kern="1200" dirty="0">
                          <a:solidFill>
                            <a:schemeClr val="tx1"/>
                          </a:solidFill>
                          <a:latin typeface="+mn-lt"/>
                          <a:ea typeface="+mn-ea"/>
                          <a:cs typeface="+mn-cs"/>
                        </a:rPr>
                        <a:t>−</a:t>
                      </a:r>
                      <a:endParaRPr lang="en-GB" sz="2400" dirty="0">
                        <a:solidFill>
                          <a:schemeClr val="tx1"/>
                        </a:solidFill>
                        <a:latin typeface="Myriad Pro"/>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1</a:t>
                      </a:r>
                    </a:p>
                  </a:txBody>
                  <a:tcPr marL="68580" marR="6858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9</a:t>
                      </a:r>
                    </a:p>
                  </a:txBody>
                  <a:tcPr marL="68580" marR="68580" marT="0" marB="0" anchor="ctr">
                    <a:lnL w="12700" cap="flat" cmpd="sng" algn="ctr">
                      <a:noFill/>
                      <a:prstDash val="solid"/>
                      <a:round/>
                      <a:headEnd type="none" w="med" len="med"/>
                      <a:tailEnd type="none" w="med" len="med"/>
                    </a:lnL>
                    <a:lnR w="381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7</a:t>
                      </a:r>
                    </a:p>
                  </a:txBody>
                  <a:tcPr marL="68580" marR="68580" marT="0" marB="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44145">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73" name="Table 72"/>
          <p:cNvGraphicFramePr>
            <a:graphicFrameLocks noGrp="1"/>
          </p:cNvGraphicFramePr>
          <p:nvPr>
            <p:extLst>
              <p:ext uri="{D42A27DB-BD31-4B8C-83A1-F6EECF244321}">
                <p14:modId xmlns:p14="http://schemas.microsoft.com/office/powerpoint/2010/main" val="308847332"/>
              </p:ext>
            </p:extLst>
          </p:nvPr>
        </p:nvGraphicFramePr>
        <p:xfrm>
          <a:off x="6156176" y="2018457"/>
          <a:ext cx="2335456" cy="1174053"/>
        </p:xfrm>
        <a:graphic>
          <a:graphicData uri="http://schemas.openxmlformats.org/drawingml/2006/table">
            <a:tbl>
              <a:tblPr/>
              <a:tblGrid>
                <a:gridCol w="704953">
                  <a:extLst>
                    <a:ext uri="{9D8B030D-6E8A-4147-A177-3AD203B41FA5}">
                      <a16:colId xmlns:a16="http://schemas.microsoft.com/office/drawing/2014/main" val="20000"/>
                    </a:ext>
                  </a:extLst>
                </a:gridCol>
                <a:gridCol w="543501">
                  <a:extLst>
                    <a:ext uri="{9D8B030D-6E8A-4147-A177-3AD203B41FA5}">
                      <a16:colId xmlns:a16="http://schemas.microsoft.com/office/drawing/2014/main" val="20001"/>
                    </a:ext>
                  </a:extLst>
                </a:gridCol>
                <a:gridCol w="543501">
                  <a:extLst>
                    <a:ext uri="{9D8B030D-6E8A-4147-A177-3AD203B41FA5}">
                      <a16:colId xmlns:a16="http://schemas.microsoft.com/office/drawing/2014/main" val="20002"/>
                    </a:ext>
                  </a:extLst>
                </a:gridCol>
                <a:gridCol w="543501">
                  <a:extLst>
                    <a:ext uri="{9D8B030D-6E8A-4147-A177-3AD203B41FA5}">
                      <a16:colId xmlns:a16="http://schemas.microsoft.com/office/drawing/2014/main" val="20003"/>
                    </a:ext>
                  </a:extLst>
                </a:gridCol>
              </a:tblGrid>
              <a:tr h="144145">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8</a:t>
                      </a: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2</a:t>
                      </a: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4</a:t>
                      </a:r>
                    </a:p>
                  </a:txBody>
                  <a:tcPr marL="68580" marR="68580" marT="0" marB="0" anchor="ctr">
                    <a:lnL>
                      <a:noFill/>
                    </a:lnL>
                    <a:lnR>
                      <a:noFill/>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26257">
                <a:tc>
                  <a:txBody>
                    <a:bodyPr/>
                    <a:lstStyle/>
                    <a:p>
                      <a:pPr algn="ctr">
                        <a:lnSpc>
                          <a:spcPct val="107000"/>
                        </a:lnSpc>
                        <a:spcAft>
                          <a:spcPts val="0"/>
                        </a:spcAft>
                      </a:pPr>
                      <a:r>
                        <a:rPr lang="en-GB" sz="1800" b="0" i="0" u="none" strike="noStrike" kern="1200" dirty="0">
                          <a:solidFill>
                            <a:schemeClr val="tx1"/>
                          </a:solidFill>
                          <a:latin typeface="+mn-lt"/>
                          <a:ea typeface="+mn-ea"/>
                          <a:cs typeface="+mn-cs"/>
                        </a:rPr>
                        <a:t>−</a:t>
                      </a:r>
                      <a:endParaRPr lang="en-GB" sz="2400" dirty="0">
                        <a:solidFill>
                          <a:schemeClr val="tx1"/>
                        </a:solidFill>
                        <a:latin typeface="Myriad Pro"/>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3</a:t>
                      </a:r>
                    </a:p>
                  </a:txBody>
                  <a:tcPr marL="68580" marR="6858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1</a:t>
                      </a:r>
                    </a:p>
                  </a:txBody>
                  <a:tcPr marL="68580" marR="68580" marT="0" marB="0" anchor="ctr">
                    <a:lnL w="12700" cap="flat" cmpd="sng" algn="ctr">
                      <a:noFill/>
                      <a:prstDash val="solid"/>
                      <a:round/>
                      <a:headEnd type="none" w="med" len="med"/>
                      <a:tailEnd type="none" w="med" len="med"/>
                    </a:lnL>
                    <a:lnR w="381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9</a:t>
                      </a:r>
                    </a:p>
                  </a:txBody>
                  <a:tcPr marL="68580" marR="68580" marT="0" marB="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44145">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74" name="Table 73"/>
          <p:cNvGraphicFramePr>
            <a:graphicFrameLocks noGrp="1"/>
          </p:cNvGraphicFramePr>
          <p:nvPr>
            <p:extLst>
              <p:ext uri="{D42A27DB-BD31-4B8C-83A1-F6EECF244321}">
                <p14:modId xmlns:p14="http://schemas.microsoft.com/office/powerpoint/2010/main" val="4293206802"/>
              </p:ext>
            </p:extLst>
          </p:nvPr>
        </p:nvGraphicFramePr>
        <p:xfrm>
          <a:off x="652368" y="4645935"/>
          <a:ext cx="2335456" cy="1174053"/>
        </p:xfrm>
        <a:graphic>
          <a:graphicData uri="http://schemas.openxmlformats.org/drawingml/2006/table">
            <a:tbl>
              <a:tblPr/>
              <a:tblGrid>
                <a:gridCol w="704953">
                  <a:extLst>
                    <a:ext uri="{9D8B030D-6E8A-4147-A177-3AD203B41FA5}">
                      <a16:colId xmlns:a16="http://schemas.microsoft.com/office/drawing/2014/main" val="20000"/>
                    </a:ext>
                  </a:extLst>
                </a:gridCol>
                <a:gridCol w="543501">
                  <a:extLst>
                    <a:ext uri="{9D8B030D-6E8A-4147-A177-3AD203B41FA5}">
                      <a16:colId xmlns:a16="http://schemas.microsoft.com/office/drawing/2014/main" val="20001"/>
                    </a:ext>
                  </a:extLst>
                </a:gridCol>
                <a:gridCol w="543501">
                  <a:extLst>
                    <a:ext uri="{9D8B030D-6E8A-4147-A177-3AD203B41FA5}">
                      <a16:colId xmlns:a16="http://schemas.microsoft.com/office/drawing/2014/main" val="20002"/>
                    </a:ext>
                  </a:extLst>
                </a:gridCol>
                <a:gridCol w="543501">
                  <a:extLst>
                    <a:ext uri="{9D8B030D-6E8A-4147-A177-3AD203B41FA5}">
                      <a16:colId xmlns:a16="http://schemas.microsoft.com/office/drawing/2014/main" val="20003"/>
                    </a:ext>
                  </a:extLst>
                </a:gridCol>
              </a:tblGrid>
              <a:tr h="144145">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4</a:t>
                      </a: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0</a:t>
                      </a: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5</a:t>
                      </a:r>
                    </a:p>
                  </a:txBody>
                  <a:tcPr marL="68580" marR="68580" marT="0" marB="0" anchor="ctr">
                    <a:lnL>
                      <a:noFill/>
                    </a:lnL>
                    <a:lnR>
                      <a:noFill/>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26257">
                <a:tc>
                  <a:txBody>
                    <a:bodyPr/>
                    <a:lstStyle/>
                    <a:p>
                      <a:pPr algn="ctr">
                        <a:lnSpc>
                          <a:spcPct val="107000"/>
                        </a:lnSpc>
                        <a:spcAft>
                          <a:spcPts val="0"/>
                        </a:spcAft>
                      </a:pPr>
                      <a:r>
                        <a:rPr lang="en-GB" sz="1800" b="0" i="0" u="none" strike="noStrike" kern="1200" dirty="0">
                          <a:solidFill>
                            <a:schemeClr val="tx1"/>
                          </a:solidFill>
                          <a:latin typeface="+mn-lt"/>
                          <a:ea typeface="+mn-ea"/>
                          <a:cs typeface="+mn-cs"/>
                        </a:rPr>
                        <a:t>−</a:t>
                      </a:r>
                      <a:endParaRPr lang="en-GB" sz="2400" dirty="0">
                        <a:solidFill>
                          <a:schemeClr val="tx1"/>
                        </a:solidFill>
                        <a:latin typeface="Myriad Pro"/>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1</a:t>
                      </a:r>
                    </a:p>
                  </a:txBody>
                  <a:tcPr marL="68580" marR="6858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2</a:t>
                      </a:r>
                    </a:p>
                  </a:txBody>
                  <a:tcPr marL="68580" marR="68580" marT="0" marB="0" anchor="ctr">
                    <a:lnL w="12700" cap="flat" cmpd="sng" algn="ctr">
                      <a:noFill/>
                      <a:prstDash val="solid"/>
                      <a:round/>
                      <a:headEnd type="none" w="med" len="med"/>
                      <a:tailEnd type="none" w="med" len="med"/>
                    </a:lnL>
                    <a:lnR w="381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3</a:t>
                      </a:r>
                    </a:p>
                  </a:txBody>
                  <a:tcPr marL="68580" marR="68580" marT="0" marB="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44145">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75" name="Table 74"/>
          <p:cNvGraphicFramePr>
            <a:graphicFrameLocks noGrp="1"/>
          </p:cNvGraphicFramePr>
          <p:nvPr>
            <p:extLst>
              <p:ext uri="{D42A27DB-BD31-4B8C-83A1-F6EECF244321}">
                <p14:modId xmlns:p14="http://schemas.microsoft.com/office/powerpoint/2010/main" val="1357330113"/>
              </p:ext>
            </p:extLst>
          </p:nvPr>
        </p:nvGraphicFramePr>
        <p:xfrm>
          <a:off x="3388672" y="4624010"/>
          <a:ext cx="2335456" cy="1174053"/>
        </p:xfrm>
        <a:graphic>
          <a:graphicData uri="http://schemas.openxmlformats.org/drawingml/2006/table">
            <a:tbl>
              <a:tblPr/>
              <a:tblGrid>
                <a:gridCol w="704953">
                  <a:extLst>
                    <a:ext uri="{9D8B030D-6E8A-4147-A177-3AD203B41FA5}">
                      <a16:colId xmlns:a16="http://schemas.microsoft.com/office/drawing/2014/main" val="20000"/>
                    </a:ext>
                  </a:extLst>
                </a:gridCol>
                <a:gridCol w="543501">
                  <a:extLst>
                    <a:ext uri="{9D8B030D-6E8A-4147-A177-3AD203B41FA5}">
                      <a16:colId xmlns:a16="http://schemas.microsoft.com/office/drawing/2014/main" val="20001"/>
                    </a:ext>
                  </a:extLst>
                </a:gridCol>
                <a:gridCol w="543501">
                  <a:extLst>
                    <a:ext uri="{9D8B030D-6E8A-4147-A177-3AD203B41FA5}">
                      <a16:colId xmlns:a16="http://schemas.microsoft.com/office/drawing/2014/main" val="20002"/>
                    </a:ext>
                  </a:extLst>
                </a:gridCol>
                <a:gridCol w="543501">
                  <a:extLst>
                    <a:ext uri="{9D8B030D-6E8A-4147-A177-3AD203B41FA5}">
                      <a16:colId xmlns:a16="http://schemas.microsoft.com/office/drawing/2014/main" val="20003"/>
                    </a:ext>
                  </a:extLst>
                </a:gridCol>
              </a:tblGrid>
              <a:tr h="144145">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3</a:t>
                      </a: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1</a:t>
                      </a: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6</a:t>
                      </a:r>
                    </a:p>
                  </a:txBody>
                  <a:tcPr marL="68580" marR="68580" marT="0" marB="0" anchor="ctr">
                    <a:lnL>
                      <a:noFill/>
                    </a:lnL>
                    <a:lnR>
                      <a:noFill/>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26257">
                <a:tc>
                  <a:txBody>
                    <a:bodyPr/>
                    <a:lstStyle/>
                    <a:p>
                      <a:pPr algn="ctr">
                        <a:lnSpc>
                          <a:spcPct val="107000"/>
                        </a:lnSpc>
                        <a:spcAft>
                          <a:spcPts val="0"/>
                        </a:spcAft>
                      </a:pPr>
                      <a:r>
                        <a:rPr lang="en-GB" sz="1800" b="0" i="0" u="none" strike="noStrike" kern="1200" dirty="0">
                          <a:solidFill>
                            <a:schemeClr val="tx1"/>
                          </a:solidFill>
                          <a:latin typeface="+mn-lt"/>
                          <a:ea typeface="+mn-ea"/>
                          <a:cs typeface="+mn-cs"/>
                        </a:rPr>
                        <a:t>−</a:t>
                      </a:r>
                      <a:endParaRPr lang="en-GB" sz="2400" dirty="0">
                        <a:solidFill>
                          <a:schemeClr val="tx1"/>
                        </a:solidFill>
                        <a:latin typeface="Myriad Pro"/>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1</a:t>
                      </a:r>
                    </a:p>
                  </a:txBody>
                  <a:tcPr marL="68580" marR="6858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0</a:t>
                      </a:r>
                    </a:p>
                  </a:txBody>
                  <a:tcPr marL="68580" marR="68580" marT="0" marB="0" anchor="ctr">
                    <a:lnL w="12700" cap="flat" cmpd="sng" algn="ctr">
                      <a:noFill/>
                      <a:prstDash val="solid"/>
                      <a:round/>
                      <a:headEnd type="none" w="med" len="med"/>
                      <a:tailEnd type="none" w="med" len="med"/>
                    </a:lnL>
                    <a:lnR w="381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3</a:t>
                      </a:r>
                    </a:p>
                  </a:txBody>
                  <a:tcPr marL="68580" marR="68580" marT="0" marB="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44145">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76" name="Table 75"/>
          <p:cNvGraphicFramePr>
            <a:graphicFrameLocks noGrp="1"/>
          </p:cNvGraphicFramePr>
          <p:nvPr>
            <p:extLst>
              <p:ext uri="{D42A27DB-BD31-4B8C-83A1-F6EECF244321}">
                <p14:modId xmlns:p14="http://schemas.microsoft.com/office/powerpoint/2010/main" val="2582984792"/>
              </p:ext>
            </p:extLst>
          </p:nvPr>
        </p:nvGraphicFramePr>
        <p:xfrm>
          <a:off x="6124976" y="4624010"/>
          <a:ext cx="2335456" cy="1174053"/>
        </p:xfrm>
        <a:graphic>
          <a:graphicData uri="http://schemas.openxmlformats.org/drawingml/2006/table">
            <a:tbl>
              <a:tblPr/>
              <a:tblGrid>
                <a:gridCol w="704953">
                  <a:extLst>
                    <a:ext uri="{9D8B030D-6E8A-4147-A177-3AD203B41FA5}">
                      <a16:colId xmlns:a16="http://schemas.microsoft.com/office/drawing/2014/main" val="20000"/>
                    </a:ext>
                  </a:extLst>
                </a:gridCol>
                <a:gridCol w="543501">
                  <a:extLst>
                    <a:ext uri="{9D8B030D-6E8A-4147-A177-3AD203B41FA5}">
                      <a16:colId xmlns:a16="http://schemas.microsoft.com/office/drawing/2014/main" val="20001"/>
                    </a:ext>
                  </a:extLst>
                </a:gridCol>
                <a:gridCol w="543501">
                  <a:extLst>
                    <a:ext uri="{9D8B030D-6E8A-4147-A177-3AD203B41FA5}">
                      <a16:colId xmlns:a16="http://schemas.microsoft.com/office/drawing/2014/main" val="20002"/>
                    </a:ext>
                  </a:extLst>
                </a:gridCol>
                <a:gridCol w="543501">
                  <a:extLst>
                    <a:ext uri="{9D8B030D-6E8A-4147-A177-3AD203B41FA5}">
                      <a16:colId xmlns:a16="http://schemas.microsoft.com/office/drawing/2014/main" val="20003"/>
                    </a:ext>
                  </a:extLst>
                </a:gridCol>
              </a:tblGrid>
              <a:tr h="144145">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9</a:t>
                      </a: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0</a:t>
                      </a: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3</a:t>
                      </a:r>
                    </a:p>
                  </a:txBody>
                  <a:tcPr marL="68580" marR="68580" marT="0" marB="0" anchor="ctr">
                    <a:lnL>
                      <a:noFill/>
                    </a:lnL>
                    <a:lnR>
                      <a:noFill/>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26257">
                <a:tc>
                  <a:txBody>
                    <a:bodyPr/>
                    <a:lstStyle/>
                    <a:p>
                      <a:pPr algn="ctr">
                        <a:lnSpc>
                          <a:spcPct val="107000"/>
                        </a:lnSpc>
                        <a:spcAft>
                          <a:spcPts val="0"/>
                        </a:spcAft>
                      </a:pPr>
                      <a:r>
                        <a:rPr lang="en-GB" sz="1800" b="0" i="0" u="none" strike="noStrike" kern="1200" dirty="0">
                          <a:solidFill>
                            <a:schemeClr val="tx1"/>
                          </a:solidFill>
                          <a:latin typeface="+mn-lt"/>
                          <a:ea typeface="+mn-ea"/>
                          <a:cs typeface="+mn-cs"/>
                        </a:rPr>
                        <a:t>−</a:t>
                      </a:r>
                      <a:endParaRPr lang="en-GB" sz="2400" dirty="0">
                        <a:solidFill>
                          <a:schemeClr val="tx1"/>
                        </a:solidFill>
                        <a:latin typeface="Myriad Pro"/>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1</a:t>
                      </a:r>
                    </a:p>
                  </a:txBody>
                  <a:tcPr marL="68580" marR="6858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2</a:t>
                      </a:r>
                    </a:p>
                  </a:txBody>
                  <a:tcPr marL="68580" marR="68580" marT="0" marB="0" anchor="ctr">
                    <a:lnL w="12700" cap="flat" cmpd="sng" algn="ctr">
                      <a:noFill/>
                      <a:prstDash val="solid"/>
                      <a:round/>
                      <a:headEnd type="none" w="med" len="med"/>
                      <a:tailEnd type="none" w="med" len="med"/>
                    </a:lnL>
                    <a:lnR w="381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4</a:t>
                      </a:r>
                    </a:p>
                  </a:txBody>
                  <a:tcPr marL="68580" marR="68580" marT="0" marB="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44145">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77" name="Oval 76"/>
          <p:cNvSpPr>
            <a:spLocks noChangeAspect="1"/>
          </p:cNvSpPr>
          <p:nvPr/>
        </p:nvSpPr>
        <p:spPr bwMode="auto">
          <a:xfrm>
            <a:off x="3563888" y="1442393"/>
            <a:ext cx="2455473" cy="2455473"/>
          </a:xfrm>
          <a:prstGeom prst="ellipse">
            <a:avLst/>
          </a:prstGeom>
          <a:noFill/>
          <a:ln w="38100">
            <a:solidFill>
              <a:srgbClr val="C00000"/>
            </a:solidFill>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None/>
              <a:tabLst/>
            </a:pPr>
            <a:endParaRPr kumimoji="0" lang="en-GB" sz="2800" b="0" i="0" u="none" strike="noStrike" cap="none" normalizeH="0" baseline="0" dirty="0">
              <a:ln>
                <a:noFill/>
              </a:ln>
              <a:solidFill>
                <a:schemeClr val="tx1"/>
              </a:solidFill>
              <a:effectLst/>
              <a:latin typeface="Arial" charset="0"/>
            </a:endParaRPr>
          </a:p>
        </p:txBody>
      </p:sp>
      <p:sp>
        <p:nvSpPr>
          <p:cNvPr id="78" name="Oval 77"/>
          <p:cNvSpPr>
            <a:spLocks noChangeAspect="1"/>
          </p:cNvSpPr>
          <p:nvPr/>
        </p:nvSpPr>
        <p:spPr bwMode="auto">
          <a:xfrm>
            <a:off x="6300192" y="1442393"/>
            <a:ext cx="2455473" cy="2455473"/>
          </a:xfrm>
          <a:prstGeom prst="ellipse">
            <a:avLst/>
          </a:prstGeom>
          <a:noFill/>
          <a:ln w="38100">
            <a:solidFill>
              <a:srgbClr val="C00000"/>
            </a:solidFill>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None/>
              <a:tabLst/>
            </a:pPr>
            <a:endParaRPr kumimoji="0" lang="en-GB" sz="2800" b="0" i="0" u="none" strike="noStrike" cap="none" normalizeH="0" baseline="0" dirty="0">
              <a:ln>
                <a:noFill/>
              </a:ln>
              <a:solidFill>
                <a:schemeClr val="tx1"/>
              </a:solidFill>
              <a:effectLst/>
              <a:latin typeface="Arial" charset="0"/>
            </a:endParaRPr>
          </a:p>
        </p:txBody>
      </p:sp>
      <p:sp>
        <p:nvSpPr>
          <p:cNvPr id="79" name="Oval 78"/>
          <p:cNvSpPr>
            <a:spLocks noChangeAspect="1"/>
          </p:cNvSpPr>
          <p:nvPr/>
        </p:nvSpPr>
        <p:spPr bwMode="auto">
          <a:xfrm>
            <a:off x="6300192" y="3997863"/>
            <a:ext cx="2455473" cy="2455473"/>
          </a:xfrm>
          <a:prstGeom prst="ellipse">
            <a:avLst/>
          </a:prstGeom>
          <a:noFill/>
          <a:ln w="38100">
            <a:solidFill>
              <a:srgbClr val="C00000"/>
            </a:solidFill>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None/>
              <a:tabLst/>
            </a:pPr>
            <a:endParaRPr kumimoji="0" lang="en-GB" sz="2800" b="0" i="0" u="none" strike="noStrike" cap="none" normalizeH="0" baseline="0" dirty="0">
              <a:ln>
                <a:noFill/>
              </a:ln>
              <a:solidFill>
                <a:schemeClr val="tx1"/>
              </a:solidFill>
              <a:effectLst/>
              <a:latin typeface="Arial" charset="0"/>
            </a:endParaRPr>
          </a:p>
        </p:txBody>
      </p:sp>
      <p:sp>
        <p:nvSpPr>
          <p:cNvPr id="80" name="Oval 79"/>
          <p:cNvSpPr>
            <a:spLocks noChangeAspect="1"/>
          </p:cNvSpPr>
          <p:nvPr/>
        </p:nvSpPr>
        <p:spPr bwMode="auto">
          <a:xfrm>
            <a:off x="827584" y="3997863"/>
            <a:ext cx="2455473" cy="2455473"/>
          </a:xfrm>
          <a:prstGeom prst="ellipse">
            <a:avLst/>
          </a:prstGeom>
          <a:noFill/>
          <a:ln w="38100">
            <a:solidFill>
              <a:srgbClr val="C00000"/>
            </a:solidFill>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None/>
              <a:tabLst/>
            </a:pPr>
            <a:endParaRPr kumimoji="0" lang="en-GB" sz="2800" b="0" i="0" u="none" strike="noStrike" cap="none" normalizeH="0" baseline="0" dirty="0">
              <a:ln>
                <a:noFill/>
              </a:ln>
              <a:solidFill>
                <a:schemeClr val="tx1"/>
              </a:solidFill>
              <a:effectLst/>
              <a:latin typeface="Arial" charset="0"/>
            </a:endParaRPr>
          </a:p>
        </p:txBody>
      </p:sp>
    </p:spTree>
    <p:extLst>
      <p:ext uri="{BB962C8B-B14F-4D97-AF65-F5344CB8AC3E}">
        <p14:creationId xmlns:p14="http://schemas.microsoft.com/office/powerpoint/2010/main" val="1979347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7"/>
                                        </p:tgtEl>
                                        <p:attrNameLst>
                                          <p:attrName>style.visibility</p:attrName>
                                        </p:attrNameLst>
                                      </p:cBhvr>
                                      <p:to>
                                        <p:strVal val="visible"/>
                                      </p:to>
                                    </p:set>
                                    <p:animEffect transition="in" filter="fade">
                                      <p:cBhvr>
                                        <p:cTn id="7" dur="500"/>
                                        <p:tgtEl>
                                          <p:spTgt spid="7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8"/>
                                        </p:tgtEl>
                                        <p:attrNameLst>
                                          <p:attrName>style.visibility</p:attrName>
                                        </p:attrNameLst>
                                      </p:cBhvr>
                                      <p:to>
                                        <p:strVal val="visible"/>
                                      </p:to>
                                    </p:set>
                                    <p:animEffect transition="in" filter="fade">
                                      <p:cBhvr>
                                        <p:cTn id="10" dur="500"/>
                                        <p:tgtEl>
                                          <p:spTgt spid="78"/>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80"/>
                                        </p:tgtEl>
                                        <p:attrNameLst>
                                          <p:attrName>style.visibility</p:attrName>
                                        </p:attrNameLst>
                                      </p:cBhvr>
                                      <p:to>
                                        <p:strVal val="visible"/>
                                      </p:to>
                                    </p:set>
                                    <p:animEffect transition="in" filter="fade">
                                      <p:cBhvr>
                                        <p:cTn id="13" dur="500"/>
                                        <p:tgtEl>
                                          <p:spTgt spid="80"/>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79"/>
                                        </p:tgtEl>
                                        <p:attrNameLst>
                                          <p:attrName>style.visibility</p:attrName>
                                        </p:attrNameLst>
                                      </p:cBhvr>
                                      <p:to>
                                        <p:strVal val="visible"/>
                                      </p:to>
                                    </p:set>
                                    <p:animEffect transition="in" filter="fade">
                                      <p:cBhvr>
                                        <p:cTn id="16" dur="500"/>
                                        <p:tgtEl>
                                          <p:spTgt spid="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animBg="1"/>
      <p:bldP spid="78" grpId="0" animBg="1"/>
      <p:bldP spid="79" grpId="0" animBg="1"/>
      <p:bldP spid="8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GB" dirty="0"/>
              <a:t>1.21 Algorithms: column subtraction – step 2:8</a:t>
            </a:r>
          </a:p>
        </p:txBody>
      </p:sp>
      <p:sp>
        <p:nvSpPr>
          <p:cNvPr id="63" name="TextBox 62"/>
          <p:cNvSpPr txBox="1"/>
          <p:nvPr/>
        </p:nvSpPr>
        <p:spPr bwMode="auto">
          <a:xfrm>
            <a:off x="899592" y="764704"/>
            <a:ext cx="7344816"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marL="457200" indent="-457200" algn="ctr">
              <a:buClr>
                <a:srgbClr val="82CBDD"/>
              </a:buClr>
              <a:buNone/>
            </a:pPr>
            <a:r>
              <a:rPr lang="en-GB" sz="2400" dirty="0">
                <a:latin typeface="Myriad Pro Semibold" charset="0"/>
                <a:ea typeface="Myriad Pro Semibold" charset="0"/>
                <a:cs typeface="Myriad Pro Semibold" charset="0"/>
              </a:rPr>
              <a:t>Which calculations require exchange only once?</a:t>
            </a:r>
          </a:p>
        </p:txBody>
      </p:sp>
      <p:graphicFrame>
        <p:nvGraphicFramePr>
          <p:cNvPr id="65" name="Table 64"/>
          <p:cNvGraphicFramePr>
            <a:graphicFrameLocks noGrp="1"/>
          </p:cNvGraphicFramePr>
          <p:nvPr>
            <p:extLst>
              <p:ext uri="{D42A27DB-BD31-4B8C-83A1-F6EECF244321}">
                <p14:modId xmlns:p14="http://schemas.microsoft.com/office/powerpoint/2010/main" val="3204600087"/>
              </p:ext>
            </p:extLst>
          </p:nvPr>
        </p:nvGraphicFramePr>
        <p:xfrm>
          <a:off x="652368" y="1996532"/>
          <a:ext cx="2335456" cy="1174053"/>
        </p:xfrm>
        <a:graphic>
          <a:graphicData uri="http://schemas.openxmlformats.org/drawingml/2006/table">
            <a:tbl>
              <a:tblPr/>
              <a:tblGrid>
                <a:gridCol w="704953">
                  <a:extLst>
                    <a:ext uri="{9D8B030D-6E8A-4147-A177-3AD203B41FA5}">
                      <a16:colId xmlns:a16="http://schemas.microsoft.com/office/drawing/2014/main" val="20000"/>
                    </a:ext>
                  </a:extLst>
                </a:gridCol>
                <a:gridCol w="543501">
                  <a:extLst>
                    <a:ext uri="{9D8B030D-6E8A-4147-A177-3AD203B41FA5}">
                      <a16:colId xmlns:a16="http://schemas.microsoft.com/office/drawing/2014/main" val="20001"/>
                    </a:ext>
                  </a:extLst>
                </a:gridCol>
                <a:gridCol w="543501">
                  <a:extLst>
                    <a:ext uri="{9D8B030D-6E8A-4147-A177-3AD203B41FA5}">
                      <a16:colId xmlns:a16="http://schemas.microsoft.com/office/drawing/2014/main" val="20002"/>
                    </a:ext>
                  </a:extLst>
                </a:gridCol>
                <a:gridCol w="543501">
                  <a:extLst>
                    <a:ext uri="{9D8B030D-6E8A-4147-A177-3AD203B41FA5}">
                      <a16:colId xmlns:a16="http://schemas.microsoft.com/office/drawing/2014/main" val="20003"/>
                    </a:ext>
                  </a:extLst>
                </a:gridCol>
              </a:tblGrid>
              <a:tr h="144145">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5</a:t>
                      </a: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6</a:t>
                      </a: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3</a:t>
                      </a:r>
                    </a:p>
                  </a:txBody>
                  <a:tcPr marL="68580" marR="68580" marT="0" marB="0" anchor="ctr">
                    <a:lnL>
                      <a:noFill/>
                    </a:lnL>
                    <a:lnR>
                      <a:noFill/>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26257">
                <a:tc>
                  <a:txBody>
                    <a:bodyPr/>
                    <a:lstStyle/>
                    <a:p>
                      <a:pPr algn="ctr">
                        <a:lnSpc>
                          <a:spcPct val="107000"/>
                        </a:lnSpc>
                        <a:spcAft>
                          <a:spcPts val="0"/>
                        </a:spcAft>
                      </a:pPr>
                      <a:r>
                        <a:rPr lang="en-GB" sz="1800" b="0" i="0" u="none" strike="noStrike" kern="1200" dirty="0">
                          <a:solidFill>
                            <a:schemeClr val="tx1"/>
                          </a:solidFill>
                          <a:latin typeface="+mn-lt"/>
                          <a:ea typeface="+mn-ea"/>
                          <a:cs typeface="+mn-cs"/>
                        </a:rPr>
                        <a:t>−</a:t>
                      </a:r>
                      <a:endParaRPr lang="en-GB" sz="2400" dirty="0">
                        <a:solidFill>
                          <a:schemeClr val="tx1"/>
                        </a:solidFill>
                        <a:latin typeface="Myriad Pro"/>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2</a:t>
                      </a:r>
                    </a:p>
                  </a:txBody>
                  <a:tcPr marL="68580" marR="6858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1</a:t>
                      </a:r>
                    </a:p>
                  </a:txBody>
                  <a:tcPr marL="68580" marR="68580" marT="0" marB="0" anchor="ctr">
                    <a:lnL w="12700" cap="flat" cmpd="sng" algn="ctr">
                      <a:noFill/>
                      <a:prstDash val="solid"/>
                      <a:round/>
                      <a:headEnd type="none" w="med" len="med"/>
                      <a:tailEnd type="none" w="med" len="med"/>
                    </a:lnL>
                    <a:lnR w="381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3</a:t>
                      </a:r>
                    </a:p>
                  </a:txBody>
                  <a:tcPr marL="68580" marR="68580" marT="0" marB="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44145">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72" name="Table 71"/>
          <p:cNvGraphicFramePr>
            <a:graphicFrameLocks noGrp="1"/>
          </p:cNvGraphicFramePr>
          <p:nvPr/>
        </p:nvGraphicFramePr>
        <p:xfrm>
          <a:off x="3388672" y="2018457"/>
          <a:ext cx="2335456" cy="1174053"/>
        </p:xfrm>
        <a:graphic>
          <a:graphicData uri="http://schemas.openxmlformats.org/drawingml/2006/table">
            <a:tbl>
              <a:tblPr/>
              <a:tblGrid>
                <a:gridCol w="704953">
                  <a:extLst>
                    <a:ext uri="{9D8B030D-6E8A-4147-A177-3AD203B41FA5}">
                      <a16:colId xmlns:a16="http://schemas.microsoft.com/office/drawing/2014/main" val="20000"/>
                    </a:ext>
                  </a:extLst>
                </a:gridCol>
                <a:gridCol w="543501">
                  <a:extLst>
                    <a:ext uri="{9D8B030D-6E8A-4147-A177-3AD203B41FA5}">
                      <a16:colId xmlns:a16="http://schemas.microsoft.com/office/drawing/2014/main" val="20001"/>
                    </a:ext>
                  </a:extLst>
                </a:gridCol>
                <a:gridCol w="543501">
                  <a:extLst>
                    <a:ext uri="{9D8B030D-6E8A-4147-A177-3AD203B41FA5}">
                      <a16:colId xmlns:a16="http://schemas.microsoft.com/office/drawing/2014/main" val="20002"/>
                    </a:ext>
                  </a:extLst>
                </a:gridCol>
                <a:gridCol w="543501">
                  <a:extLst>
                    <a:ext uri="{9D8B030D-6E8A-4147-A177-3AD203B41FA5}">
                      <a16:colId xmlns:a16="http://schemas.microsoft.com/office/drawing/2014/main" val="20003"/>
                    </a:ext>
                  </a:extLst>
                </a:gridCol>
              </a:tblGrid>
              <a:tr h="144145">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4</a:t>
                      </a: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8</a:t>
                      </a: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2</a:t>
                      </a:r>
                    </a:p>
                  </a:txBody>
                  <a:tcPr marL="68580" marR="68580" marT="0" marB="0" anchor="ctr">
                    <a:lnL>
                      <a:noFill/>
                    </a:lnL>
                    <a:lnR>
                      <a:noFill/>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26257">
                <a:tc>
                  <a:txBody>
                    <a:bodyPr/>
                    <a:lstStyle/>
                    <a:p>
                      <a:pPr algn="ctr">
                        <a:lnSpc>
                          <a:spcPct val="107000"/>
                        </a:lnSpc>
                        <a:spcAft>
                          <a:spcPts val="0"/>
                        </a:spcAft>
                      </a:pPr>
                      <a:r>
                        <a:rPr lang="en-GB" sz="1800" b="0" i="0" u="none" strike="noStrike" kern="1200" dirty="0">
                          <a:solidFill>
                            <a:schemeClr val="tx1"/>
                          </a:solidFill>
                          <a:latin typeface="+mn-lt"/>
                          <a:ea typeface="+mn-ea"/>
                          <a:cs typeface="+mn-cs"/>
                        </a:rPr>
                        <a:t>−</a:t>
                      </a:r>
                      <a:endParaRPr lang="en-GB" sz="2400" dirty="0">
                        <a:solidFill>
                          <a:schemeClr val="tx1"/>
                        </a:solidFill>
                        <a:latin typeface="Myriad Pro"/>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1</a:t>
                      </a:r>
                    </a:p>
                  </a:txBody>
                  <a:tcPr marL="68580" marR="6858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9</a:t>
                      </a:r>
                    </a:p>
                  </a:txBody>
                  <a:tcPr marL="68580" marR="68580" marT="0" marB="0" anchor="ctr">
                    <a:lnL w="12700" cap="flat" cmpd="sng" algn="ctr">
                      <a:noFill/>
                      <a:prstDash val="solid"/>
                      <a:round/>
                      <a:headEnd type="none" w="med" len="med"/>
                      <a:tailEnd type="none" w="med" len="med"/>
                    </a:lnL>
                    <a:lnR w="381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7</a:t>
                      </a:r>
                    </a:p>
                  </a:txBody>
                  <a:tcPr marL="68580" marR="68580" marT="0" marB="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44145">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73" name="Table 72"/>
          <p:cNvGraphicFramePr>
            <a:graphicFrameLocks noGrp="1"/>
          </p:cNvGraphicFramePr>
          <p:nvPr/>
        </p:nvGraphicFramePr>
        <p:xfrm>
          <a:off x="6156176" y="2018457"/>
          <a:ext cx="2335456" cy="1174053"/>
        </p:xfrm>
        <a:graphic>
          <a:graphicData uri="http://schemas.openxmlformats.org/drawingml/2006/table">
            <a:tbl>
              <a:tblPr/>
              <a:tblGrid>
                <a:gridCol w="704953">
                  <a:extLst>
                    <a:ext uri="{9D8B030D-6E8A-4147-A177-3AD203B41FA5}">
                      <a16:colId xmlns:a16="http://schemas.microsoft.com/office/drawing/2014/main" val="20000"/>
                    </a:ext>
                  </a:extLst>
                </a:gridCol>
                <a:gridCol w="543501">
                  <a:extLst>
                    <a:ext uri="{9D8B030D-6E8A-4147-A177-3AD203B41FA5}">
                      <a16:colId xmlns:a16="http://schemas.microsoft.com/office/drawing/2014/main" val="20001"/>
                    </a:ext>
                  </a:extLst>
                </a:gridCol>
                <a:gridCol w="543501">
                  <a:extLst>
                    <a:ext uri="{9D8B030D-6E8A-4147-A177-3AD203B41FA5}">
                      <a16:colId xmlns:a16="http://schemas.microsoft.com/office/drawing/2014/main" val="20002"/>
                    </a:ext>
                  </a:extLst>
                </a:gridCol>
                <a:gridCol w="543501">
                  <a:extLst>
                    <a:ext uri="{9D8B030D-6E8A-4147-A177-3AD203B41FA5}">
                      <a16:colId xmlns:a16="http://schemas.microsoft.com/office/drawing/2014/main" val="20003"/>
                    </a:ext>
                  </a:extLst>
                </a:gridCol>
              </a:tblGrid>
              <a:tr h="144145">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8</a:t>
                      </a: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2</a:t>
                      </a: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4</a:t>
                      </a:r>
                    </a:p>
                  </a:txBody>
                  <a:tcPr marL="68580" marR="68580" marT="0" marB="0" anchor="ctr">
                    <a:lnL>
                      <a:noFill/>
                    </a:lnL>
                    <a:lnR>
                      <a:noFill/>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26257">
                <a:tc>
                  <a:txBody>
                    <a:bodyPr/>
                    <a:lstStyle/>
                    <a:p>
                      <a:pPr algn="ctr">
                        <a:lnSpc>
                          <a:spcPct val="107000"/>
                        </a:lnSpc>
                        <a:spcAft>
                          <a:spcPts val="0"/>
                        </a:spcAft>
                      </a:pPr>
                      <a:r>
                        <a:rPr lang="en-GB" sz="1800" b="0" i="0" u="none" strike="noStrike" kern="1200" dirty="0">
                          <a:solidFill>
                            <a:schemeClr val="tx1"/>
                          </a:solidFill>
                          <a:latin typeface="+mn-lt"/>
                          <a:ea typeface="+mn-ea"/>
                          <a:cs typeface="+mn-cs"/>
                        </a:rPr>
                        <a:t>−</a:t>
                      </a:r>
                      <a:endParaRPr lang="en-GB" sz="2400" dirty="0">
                        <a:solidFill>
                          <a:schemeClr val="tx1"/>
                        </a:solidFill>
                        <a:latin typeface="Myriad Pro"/>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3</a:t>
                      </a:r>
                    </a:p>
                  </a:txBody>
                  <a:tcPr marL="68580" marR="6858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1</a:t>
                      </a:r>
                    </a:p>
                  </a:txBody>
                  <a:tcPr marL="68580" marR="68580" marT="0" marB="0" anchor="ctr">
                    <a:lnL w="12700" cap="flat" cmpd="sng" algn="ctr">
                      <a:noFill/>
                      <a:prstDash val="solid"/>
                      <a:round/>
                      <a:headEnd type="none" w="med" len="med"/>
                      <a:tailEnd type="none" w="med" len="med"/>
                    </a:lnL>
                    <a:lnR w="381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9</a:t>
                      </a:r>
                    </a:p>
                  </a:txBody>
                  <a:tcPr marL="68580" marR="68580" marT="0" marB="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44145">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74" name="Table 73"/>
          <p:cNvGraphicFramePr>
            <a:graphicFrameLocks noGrp="1"/>
          </p:cNvGraphicFramePr>
          <p:nvPr/>
        </p:nvGraphicFramePr>
        <p:xfrm>
          <a:off x="652368" y="4645935"/>
          <a:ext cx="2335456" cy="1174053"/>
        </p:xfrm>
        <a:graphic>
          <a:graphicData uri="http://schemas.openxmlformats.org/drawingml/2006/table">
            <a:tbl>
              <a:tblPr/>
              <a:tblGrid>
                <a:gridCol w="704953">
                  <a:extLst>
                    <a:ext uri="{9D8B030D-6E8A-4147-A177-3AD203B41FA5}">
                      <a16:colId xmlns:a16="http://schemas.microsoft.com/office/drawing/2014/main" val="20000"/>
                    </a:ext>
                  </a:extLst>
                </a:gridCol>
                <a:gridCol w="543501">
                  <a:extLst>
                    <a:ext uri="{9D8B030D-6E8A-4147-A177-3AD203B41FA5}">
                      <a16:colId xmlns:a16="http://schemas.microsoft.com/office/drawing/2014/main" val="20001"/>
                    </a:ext>
                  </a:extLst>
                </a:gridCol>
                <a:gridCol w="543501">
                  <a:extLst>
                    <a:ext uri="{9D8B030D-6E8A-4147-A177-3AD203B41FA5}">
                      <a16:colId xmlns:a16="http://schemas.microsoft.com/office/drawing/2014/main" val="20002"/>
                    </a:ext>
                  </a:extLst>
                </a:gridCol>
                <a:gridCol w="543501">
                  <a:extLst>
                    <a:ext uri="{9D8B030D-6E8A-4147-A177-3AD203B41FA5}">
                      <a16:colId xmlns:a16="http://schemas.microsoft.com/office/drawing/2014/main" val="20003"/>
                    </a:ext>
                  </a:extLst>
                </a:gridCol>
              </a:tblGrid>
              <a:tr h="144145">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4</a:t>
                      </a: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0</a:t>
                      </a: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5</a:t>
                      </a:r>
                    </a:p>
                  </a:txBody>
                  <a:tcPr marL="68580" marR="68580" marT="0" marB="0" anchor="ctr">
                    <a:lnL>
                      <a:noFill/>
                    </a:lnL>
                    <a:lnR>
                      <a:noFill/>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26257">
                <a:tc>
                  <a:txBody>
                    <a:bodyPr/>
                    <a:lstStyle/>
                    <a:p>
                      <a:pPr algn="ctr">
                        <a:lnSpc>
                          <a:spcPct val="107000"/>
                        </a:lnSpc>
                        <a:spcAft>
                          <a:spcPts val="0"/>
                        </a:spcAft>
                      </a:pPr>
                      <a:r>
                        <a:rPr lang="en-GB" sz="1800" b="0" i="0" u="none" strike="noStrike" kern="1200" dirty="0">
                          <a:solidFill>
                            <a:schemeClr val="tx1"/>
                          </a:solidFill>
                          <a:latin typeface="+mn-lt"/>
                          <a:ea typeface="+mn-ea"/>
                          <a:cs typeface="+mn-cs"/>
                        </a:rPr>
                        <a:t>−</a:t>
                      </a:r>
                      <a:endParaRPr lang="en-GB" sz="2400" dirty="0">
                        <a:solidFill>
                          <a:schemeClr val="tx1"/>
                        </a:solidFill>
                        <a:latin typeface="Myriad Pro"/>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1</a:t>
                      </a:r>
                    </a:p>
                  </a:txBody>
                  <a:tcPr marL="68580" marR="6858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2</a:t>
                      </a:r>
                    </a:p>
                  </a:txBody>
                  <a:tcPr marL="68580" marR="68580" marT="0" marB="0" anchor="ctr">
                    <a:lnL w="12700" cap="flat" cmpd="sng" algn="ctr">
                      <a:noFill/>
                      <a:prstDash val="solid"/>
                      <a:round/>
                      <a:headEnd type="none" w="med" len="med"/>
                      <a:tailEnd type="none" w="med" len="med"/>
                    </a:lnL>
                    <a:lnR w="381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3</a:t>
                      </a:r>
                    </a:p>
                  </a:txBody>
                  <a:tcPr marL="68580" marR="68580" marT="0" marB="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44145">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75" name="Table 74"/>
          <p:cNvGraphicFramePr>
            <a:graphicFrameLocks noGrp="1"/>
          </p:cNvGraphicFramePr>
          <p:nvPr/>
        </p:nvGraphicFramePr>
        <p:xfrm>
          <a:off x="3388672" y="4624010"/>
          <a:ext cx="2335456" cy="1174053"/>
        </p:xfrm>
        <a:graphic>
          <a:graphicData uri="http://schemas.openxmlformats.org/drawingml/2006/table">
            <a:tbl>
              <a:tblPr/>
              <a:tblGrid>
                <a:gridCol w="704953">
                  <a:extLst>
                    <a:ext uri="{9D8B030D-6E8A-4147-A177-3AD203B41FA5}">
                      <a16:colId xmlns:a16="http://schemas.microsoft.com/office/drawing/2014/main" val="20000"/>
                    </a:ext>
                  </a:extLst>
                </a:gridCol>
                <a:gridCol w="543501">
                  <a:extLst>
                    <a:ext uri="{9D8B030D-6E8A-4147-A177-3AD203B41FA5}">
                      <a16:colId xmlns:a16="http://schemas.microsoft.com/office/drawing/2014/main" val="20001"/>
                    </a:ext>
                  </a:extLst>
                </a:gridCol>
                <a:gridCol w="543501">
                  <a:extLst>
                    <a:ext uri="{9D8B030D-6E8A-4147-A177-3AD203B41FA5}">
                      <a16:colId xmlns:a16="http://schemas.microsoft.com/office/drawing/2014/main" val="20002"/>
                    </a:ext>
                  </a:extLst>
                </a:gridCol>
                <a:gridCol w="543501">
                  <a:extLst>
                    <a:ext uri="{9D8B030D-6E8A-4147-A177-3AD203B41FA5}">
                      <a16:colId xmlns:a16="http://schemas.microsoft.com/office/drawing/2014/main" val="20003"/>
                    </a:ext>
                  </a:extLst>
                </a:gridCol>
              </a:tblGrid>
              <a:tr h="144145">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3</a:t>
                      </a: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1</a:t>
                      </a: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6</a:t>
                      </a:r>
                    </a:p>
                  </a:txBody>
                  <a:tcPr marL="68580" marR="68580" marT="0" marB="0" anchor="ctr">
                    <a:lnL>
                      <a:noFill/>
                    </a:lnL>
                    <a:lnR>
                      <a:noFill/>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26257">
                <a:tc>
                  <a:txBody>
                    <a:bodyPr/>
                    <a:lstStyle/>
                    <a:p>
                      <a:pPr algn="ctr">
                        <a:lnSpc>
                          <a:spcPct val="107000"/>
                        </a:lnSpc>
                        <a:spcAft>
                          <a:spcPts val="0"/>
                        </a:spcAft>
                      </a:pPr>
                      <a:r>
                        <a:rPr lang="en-GB" sz="1800" b="0" i="0" u="none" strike="noStrike" kern="1200" dirty="0">
                          <a:solidFill>
                            <a:schemeClr val="tx1"/>
                          </a:solidFill>
                          <a:latin typeface="+mn-lt"/>
                          <a:ea typeface="+mn-ea"/>
                          <a:cs typeface="+mn-cs"/>
                        </a:rPr>
                        <a:t>−</a:t>
                      </a:r>
                      <a:endParaRPr lang="en-GB" sz="2400" dirty="0">
                        <a:solidFill>
                          <a:schemeClr val="tx1"/>
                        </a:solidFill>
                        <a:latin typeface="Myriad Pro"/>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1</a:t>
                      </a:r>
                    </a:p>
                  </a:txBody>
                  <a:tcPr marL="68580" marR="6858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0</a:t>
                      </a:r>
                    </a:p>
                  </a:txBody>
                  <a:tcPr marL="68580" marR="68580" marT="0" marB="0" anchor="ctr">
                    <a:lnL w="12700" cap="flat" cmpd="sng" algn="ctr">
                      <a:noFill/>
                      <a:prstDash val="solid"/>
                      <a:round/>
                      <a:headEnd type="none" w="med" len="med"/>
                      <a:tailEnd type="none" w="med" len="med"/>
                    </a:lnL>
                    <a:lnR w="381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3</a:t>
                      </a:r>
                    </a:p>
                  </a:txBody>
                  <a:tcPr marL="68580" marR="68580" marT="0" marB="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44145">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76" name="Table 75"/>
          <p:cNvGraphicFramePr>
            <a:graphicFrameLocks noGrp="1"/>
          </p:cNvGraphicFramePr>
          <p:nvPr/>
        </p:nvGraphicFramePr>
        <p:xfrm>
          <a:off x="6124976" y="4624010"/>
          <a:ext cx="2335456" cy="1174053"/>
        </p:xfrm>
        <a:graphic>
          <a:graphicData uri="http://schemas.openxmlformats.org/drawingml/2006/table">
            <a:tbl>
              <a:tblPr/>
              <a:tblGrid>
                <a:gridCol w="704953">
                  <a:extLst>
                    <a:ext uri="{9D8B030D-6E8A-4147-A177-3AD203B41FA5}">
                      <a16:colId xmlns:a16="http://schemas.microsoft.com/office/drawing/2014/main" val="20000"/>
                    </a:ext>
                  </a:extLst>
                </a:gridCol>
                <a:gridCol w="543501">
                  <a:extLst>
                    <a:ext uri="{9D8B030D-6E8A-4147-A177-3AD203B41FA5}">
                      <a16:colId xmlns:a16="http://schemas.microsoft.com/office/drawing/2014/main" val="20001"/>
                    </a:ext>
                  </a:extLst>
                </a:gridCol>
                <a:gridCol w="543501">
                  <a:extLst>
                    <a:ext uri="{9D8B030D-6E8A-4147-A177-3AD203B41FA5}">
                      <a16:colId xmlns:a16="http://schemas.microsoft.com/office/drawing/2014/main" val="20002"/>
                    </a:ext>
                  </a:extLst>
                </a:gridCol>
                <a:gridCol w="543501">
                  <a:extLst>
                    <a:ext uri="{9D8B030D-6E8A-4147-A177-3AD203B41FA5}">
                      <a16:colId xmlns:a16="http://schemas.microsoft.com/office/drawing/2014/main" val="20003"/>
                    </a:ext>
                  </a:extLst>
                </a:gridCol>
              </a:tblGrid>
              <a:tr h="144145">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9</a:t>
                      </a: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0</a:t>
                      </a: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3</a:t>
                      </a:r>
                    </a:p>
                  </a:txBody>
                  <a:tcPr marL="68580" marR="68580" marT="0" marB="0" anchor="ctr">
                    <a:lnL>
                      <a:noFill/>
                    </a:lnL>
                    <a:lnR>
                      <a:noFill/>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26257">
                <a:tc>
                  <a:txBody>
                    <a:bodyPr/>
                    <a:lstStyle/>
                    <a:p>
                      <a:pPr algn="ctr">
                        <a:lnSpc>
                          <a:spcPct val="107000"/>
                        </a:lnSpc>
                        <a:spcAft>
                          <a:spcPts val="0"/>
                        </a:spcAft>
                      </a:pPr>
                      <a:r>
                        <a:rPr lang="en-GB" sz="1800" b="0" i="0" u="none" strike="noStrike" kern="1200" dirty="0">
                          <a:solidFill>
                            <a:schemeClr val="tx1"/>
                          </a:solidFill>
                          <a:latin typeface="+mn-lt"/>
                          <a:ea typeface="+mn-ea"/>
                          <a:cs typeface="+mn-cs"/>
                        </a:rPr>
                        <a:t>−</a:t>
                      </a:r>
                      <a:endParaRPr lang="en-GB" sz="2400" dirty="0">
                        <a:solidFill>
                          <a:schemeClr val="tx1"/>
                        </a:solidFill>
                        <a:latin typeface="Myriad Pro"/>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1</a:t>
                      </a:r>
                    </a:p>
                  </a:txBody>
                  <a:tcPr marL="68580" marR="6858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2</a:t>
                      </a:r>
                    </a:p>
                  </a:txBody>
                  <a:tcPr marL="68580" marR="68580" marT="0" marB="0" anchor="ctr">
                    <a:lnL w="12700" cap="flat" cmpd="sng" algn="ctr">
                      <a:noFill/>
                      <a:prstDash val="solid"/>
                      <a:round/>
                      <a:headEnd type="none" w="med" len="med"/>
                      <a:tailEnd type="none" w="med" len="med"/>
                    </a:lnL>
                    <a:lnR w="381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4</a:t>
                      </a:r>
                    </a:p>
                  </a:txBody>
                  <a:tcPr marL="68580" marR="68580" marT="0" marB="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44145">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78" name="Oval 77"/>
          <p:cNvSpPr>
            <a:spLocks noChangeAspect="1"/>
          </p:cNvSpPr>
          <p:nvPr/>
        </p:nvSpPr>
        <p:spPr bwMode="auto">
          <a:xfrm>
            <a:off x="6300192" y="1442393"/>
            <a:ext cx="2455473" cy="2455473"/>
          </a:xfrm>
          <a:prstGeom prst="ellipse">
            <a:avLst/>
          </a:prstGeom>
          <a:noFill/>
          <a:ln w="38100">
            <a:solidFill>
              <a:srgbClr val="C00000"/>
            </a:solidFill>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None/>
              <a:tabLst/>
            </a:pPr>
            <a:endParaRPr kumimoji="0" lang="en-GB" sz="2800" b="0" i="0" u="none" strike="noStrike" cap="none" normalizeH="0" baseline="0" dirty="0">
              <a:ln>
                <a:noFill/>
              </a:ln>
              <a:solidFill>
                <a:schemeClr val="tx1"/>
              </a:solidFill>
              <a:effectLst/>
              <a:latin typeface="Arial" charset="0"/>
            </a:endParaRPr>
          </a:p>
        </p:txBody>
      </p:sp>
      <p:sp>
        <p:nvSpPr>
          <p:cNvPr id="80" name="Oval 79"/>
          <p:cNvSpPr>
            <a:spLocks noChangeAspect="1"/>
          </p:cNvSpPr>
          <p:nvPr/>
        </p:nvSpPr>
        <p:spPr bwMode="auto">
          <a:xfrm>
            <a:off x="827584" y="3997863"/>
            <a:ext cx="2455473" cy="2455473"/>
          </a:xfrm>
          <a:prstGeom prst="ellipse">
            <a:avLst/>
          </a:prstGeom>
          <a:noFill/>
          <a:ln w="38100">
            <a:solidFill>
              <a:srgbClr val="C00000"/>
            </a:solidFill>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None/>
              <a:tabLst/>
            </a:pPr>
            <a:endParaRPr kumimoji="0" lang="en-GB" sz="2800" b="0" i="0" u="none" strike="noStrike" cap="none" normalizeH="0" baseline="0" dirty="0">
              <a:ln>
                <a:noFill/>
              </a:ln>
              <a:solidFill>
                <a:schemeClr val="tx1"/>
              </a:solidFill>
              <a:effectLst/>
              <a:latin typeface="Arial" charset="0"/>
            </a:endParaRPr>
          </a:p>
        </p:txBody>
      </p:sp>
    </p:spTree>
    <p:extLst>
      <p:ext uri="{BB962C8B-B14F-4D97-AF65-F5344CB8AC3E}">
        <p14:creationId xmlns:p14="http://schemas.microsoft.com/office/powerpoint/2010/main" val="3859355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8"/>
                                        </p:tgtEl>
                                        <p:attrNameLst>
                                          <p:attrName>style.visibility</p:attrName>
                                        </p:attrNameLst>
                                      </p:cBhvr>
                                      <p:to>
                                        <p:strVal val="visible"/>
                                      </p:to>
                                    </p:set>
                                    <p:animEffect transition="in" filter="fade">
                                      <p:cBhvr>
                                        <p:cTn id="7" dur="500"/>
                                        <p:tgtEl>
                                          <p:spTgt spid="7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0"/>
                                        </p:tgtEl>
                                        <p:attrNameLst>
                                          <p:attrName>style.visibility</p:attrName>
                                        </p:attrNameLst>
                                      </p:cBhvr>
                                      <p:to>
                                        <p:strVal val="visible"/>
                                      </p:to>
                                    </p:set>
                                    <p:animEffect transition="in" filter="fade">
                                      <p:cBhvr>
                                        <p:cTn id="10" dur="500"/>
                                        <p:tgtEl>
                                          <p:spTgt spid="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animBg="1"/>
      <p:bldP spid="8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GB" dirty="0"/>
              <a:t>1.21 Algorithms: column subtraction – step 2:8</a:t>
            </a:r>
          </a:p>
        </p:txBody>
      </p:sp>
      <p:sp>
        <p:nvSpPr>
          <p:cNvPr id="63" name="TextBox 62"/>
          <p:cNvSpPr txBox="1"/>
          <p:nvPr/>
        </p:nvSpPr>
        <p:spPr bwMode="auto">
          <a:xfrm>
            <a:off x="899592" y="764704"/>
            <a:ext cx="7344816"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marL="457200" indent="-457200" algn="ctr">
              <a:buClr>
                <a:srgbClr val="82CBDD"/>
              </a:buClr>
              <a:buNone/>
            </a:pPr>
            <a:r>
              <a:rPr lang="en-GB" sz="2400" dirty="0"/>
              <a:t>Which calculations require exchange twice?</a:t>
            </a:r>
            <a:endParaRPr lang="en-GB" sz="2400" dirty="0">
              <a:latin typeface="Myriad Pro Semibold" charset="0"/>
              <a:ea typeface="Myriad Pro Semibold" charset="0"/>
              <a:cs typeface="Myriad Pro Semibold" charset="0"/>
            </a:endParaRPr>
          </a:p>
        </p:txBody>
      </p:sp>
      <p:graphicFrame>
        <p:nvGraphicFramePr>
          <p:cNvPr id="65" name="Table 64"/>
          <p:cNvGraphicFramePr>
            <a:graphicFrameLocks noGrp="1"/>
          </p:cNvGraphicFramePr>
          <p:nvPr/>
        </p:nvGraphicFramePr>
        <p:xfrm>
          <a:off x="652368" y="1996532"/>
          <a:ext cx="2335456" cy="1174053"/>
        </p:xfrm>
        <a:graphic>
          <a:graphicData uri="http://schemas.openxmlformats.org/drawingml/2006/table">
            <a:tbl>
              <a:tblPr/>
              <a:tblGrid>
                <a:gridCol w="704953">
                  <a:extLst>
                    <a:ext uri="{9D8B030D-6E8A-4147-A177-3AD203B41FA5}">
                      <a16:colId xmlns:a16="http://schemas.microsoft.com/office/drawing/2014/main" val="20000"/>
                    </a:ext>
                  </a:extLst>
                </a:gridCol>
                <a:gridCol w="543501">
                  <a:extLst>
                    <a:ext uri="{9D8B030D-6E8A-4147-A177-3AD203B41FA5}">
                      <a16:colId xmlns:a16="http://schemas.microsoft.com/office/drawing/2014/main" val="20001"/>
                    </a:ext>
                  </a:extLst>
                </a:gridCol>
                <a:gridCol w="543501">
                  <a:extLst>
                    <a:ext uri="{9D8B030D-6E8A-4147-A177-3AD203B41FA5}">
                      <a16:colId xmlns:a16="http://schemas.microsoft.com/office/drawing/2014/main" val="20002"/>
                    </a:ext>
                  </a:extLst>
                </a:gridCol>
                <a:gridCol w="543501">
                  <a:extLst>
                    <a:ext uri="{9D8B030D-6E8A-4147-A177-3AD203B41FA5}">
                      <a16:colId xmlns:a16="http://schemas.microsoft.com/office/drawing/2014/main" val="20003"/>
                    </a:ext>
                  </a:extLst>
                </a:gridCol>
              </a:tblGrid>
              <a:tr h="144145">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5</a:t>
                      </a:r>
                    </a:p>
                  </a:txBody>
                  <a:tcPr marL="68580" marR="68580" marT="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6</a:t>
                      </a:r>
                    </a:p>
                  </a:txBody>
                  <a:tcPr marL="68580" marR="68580" marT="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3</a:t>
                      </a:r>
                    </a:p>
                  </a:txBody>
                  <a:tcPr marL="68580" marR="68580" marT="0" marB="0" anchor="b">
                    <a:lnL>
                      <a:noFill/>
                    </a:lnL>
                    <a:lnR>
                      <a:noFill/>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26257">
                <a:tc>
                  <a:txBody>
                    <a:bodyPr/>
                    <a:lstStyle/>
                    <a:p>
                      <a:pPr algn="ctr">
                        <a:lnSpc>
                          <a:spcPct val="107000"/>
                        </a:lnSpc>
                        <a:spcAft>
                          <a:spcPts val="0"/>
                        </a:spcAft>
                      </a:pPr>
                      <a:r>
                        <a:rPr lang="en-GB" sz="1800" b="0" i="0" u="none" strike="noStrike" kern="1200" dirty="0">
                          <a:solidFill>
                            <a:schemeClr val="tx1"/>
                          </a:solidFill>
                          <a:latin typeface="+mn-lt"/>
                          <a:ea typeface="+mn-ea"/>
                          <a:cs typeface="+mn-cs"/>
                        </a:rPr>
                        <a:t>−</a:t>
                      </a:r>
                      <a:endParaRPr lang="en-GB" sz="2400" dirty="0">
                        <a:solidFill>
                          <a:schemeClr val="tx1"/>
                        </a:solidFill>
                        <a:latin typeface="Myriad Pro"/>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2</a:t>
                      </a:r>
                    </a:p>
                  </a:txBody>
                  <a:tcPr marL="68580" marR="6858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1</a:t>
                      </a:r>
                    </a:p>
                  </a:txBody>
                  <a:tcPr marL="68580" marR="68580" marT="0" marB="0" anchor="ctr">
                    <a:lnL w="12700" cap="flat" cmpd="sng" algn="ctr">
                      <a:noFill/>
                      <a:prstDash val="solid"/>
                      <a:round/>
                      <a:headEnd type="none" w="med" len="med"/>
                      <a:tailEnd type="none" w="med" len="med"/>
                    </a:lnL>
                    <a:lnR w="381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3</a:t>
                      </a:r>
                    </a:p>
                  </a:txBody>
                  <a:tcPr marL="68580" marR="68580" marT="0" marB="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44145">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72" name="Table 71"/>
          <p:cNvGraphicFramePr>
            <a:graphicFrameLocks noGrp="1"/>
          </p:cNvGraphicFramePr>
          <p:nvPr/>
        </p:nvGraphicFramePr>
        <p:xfrm>
          <a:off x="3388672" y="2018457"/>
          <a:ext cx="2335456" cy="1174053"/>
        </p:xfrm>
        <a:graphic>
          <a:graphicData uri="http://schemas.openxmlformats.org/drawingml/2006/table">
            <a:tbl>
              <a:tblPr/>
              <a:tblGrid>
                <a:gridCol w="704953">
                  <a:extLst>
                    <a:ext uri="{9D8B030D-6E8A-4147-A177-3AD203B41FA5}">
                      <a16:colId xmlns:a16="http://schemas.microsoft.com/office/drawing/2014/main" val="20000"/>
                    </a:ext>
                  </a:extLst>
                </a:gridCol>
                <a:gridCol w="543501">
                  <a:extLst>
                    <a:ext uri="{9D8B030D-6E8A-4147-A177-3AD203B41FA5}">
                      <a16:colId xmlns:a16="http://schemas.microsoft.com/office/drawing/2014/main" val="20001"/>
                    </a:ext>
                  </a:extLst>
                </a:gridCol>
                <a:gridCol w="543501">
                  <a:extLst>
                    <a:ext uri="{9D8B030D-6E8A-4147-A177-3AD203B41FA5}">
                      <a16:colId xmlns:a16="http://schemas.microsoft.com/office/drawing/2014/main" val="20002"/>
                    </a:ext>
                  </a:extLst>
                </a:gridCol>
                <a:gridCol w="543501">
                  <a:extLst>
                    <a:ext uri="{9D8B030D-6E8A-4147-A177-3AD203B41FA5}">
                      <a16:colId xmlns:a16="http://schemas.microsoft.com/office/drawing/2014/main" val="20003"/>
                    </a:ext>
                  </a:extLst>
                </a:gridCol>
              </a:tblGrid>
              <a:tr h="144145">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4</a:t>
                      </a: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8</a:t>
                      </a: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2</a:t>
                      </a:r>
                    </a:p>
                  </a:txBody>
                  <a:tcPr marL="68580" marR="68580" marT="0" marB="0" anchor="ctr">
                    <a:lnL>
                      <a:noFill/>
                    </a:lnL>
                    <a:lnR>
                      <a:noFill/>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26257">
                <a:tc>
                  <a:txBody>
                    <a:bodyPr/>
                    <a:lstStyle/>
                    <a:p>
                      <a:pPr algn="ctr">
                        <a:lnSpc>
                          <a:spcPct val="107000"/>
                        </a:lnSpc>
                        <a:spcAft>
                          <a:spcPts val="0"/>
                        </a:spcAft>
                      </a:pPr>
                      <a:r>
                        <a:rPr lang="en-GB" sz="1800" b="0" i="0" u="none" strike="noStrike" kern="1200" dirty="0">
                          <a:solidFill>
                            <a:schemeClr val="tx1"/>
                          </a:solidFill>
                          <a:latin typeface="+mn-lt"/>
                          <a:ea typeface="+mn-ea"/>
                          <a:cs typeface="+mn-cs"/>
                        </a:rPr>
                        <a:t>−</a:t>
                      </a:r>
                      <a:endParaRPr lang="en-GB" sz="2400" dirty="0">
                        <a:solidFill>
                          <a:schemeClr val="tx1"/>
                        </a:solidFill>
                        <a:latin typeface="Myriad Pro"/>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1</a:t>
                      </a:r>
                    </a:p>
                  </a:txBody>
                  <a:tcPr marL="68580" marR="6858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9</a:t>
                      </a:r>
                    </a:p>
                  </a:txBody>
                  <a:tcPr marL="68580" marR="68580" marT="0" marB="0" anchor="ctr">
                    <a:lnL w="12700" cap="flat" cmpd="sng" algn="ctr">
                      <a:noFill/>
                      <a:prstDash val="solid"/>
                      <a:round/>
                      <a:headEnd type="none" w="med" len="med"/>
                      <a:tailEnd type="none" w="med" len="med"/>
                    </a:lnL>
                    <a:lnR w="381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7</a:t>
                      </a:r>
                    </a:p>
                  </a:txBody>
                  <a:tcPr marL="68580" marR="68580" marT="0" marB="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44145">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73" name="Table 72"/>
          <p:cNvGraphicFramePr>
            <a:graphicFrameLocks noGrp="1"/>
          </p:cNvGraphicFramePr>
          <p:nvPr/>
        </p:nvGraphicFramePr>
        <p:xfrm>
          <a:off x="6156176" y="2018457"/>
          <a:ext cx="2335456" cy="1174053"/>
        </p:xfrm>
        <a:graphic>
          <a:graphicData uri="http://schemas.openxmlformats.org/drawingml/2006/table">
            <a:tbl>
              <a:tblPr/>
              <a:tblGrid>
                <a:gridCol w="704953">
                  <a:extLst>
                    <a:ext uri="{9D8B030D-6E8A-4147-A177-3AD203B41FA5}">
                      <a16:colId xmlns:a16="http://schemas.microsoft.com/office/drawing/2014/main" val="20000"/>
                    </a:ext>
                  </a:extLst>
                </a:gridCol>
                <a:gridCol w="543501">
                  <a:extLst>
                    <a:ext uri="{9D8B030D-6E8A-4147-A177-3AD203B41FA5}">
                      <a16:colId xmlns:a16="http://schemas.microsoft.com/office/drawing/2014/main" val="20001"/>
                    </a:ext>
                  </a:extLst>
                </a:gridCol>
                <a:gridCol w="543501">
                  <a:extLst>
                    <a:ext uri="{9D8B030D-6E8A-4147-A177-3AD203B41FA5}">
                      <a16:colId xmlns:a16="http://schemas.microsoft.com/office/drawing/2014/main" val="20002"/>
                    </a:ext>
                  </a:extLst>
                </a:gridCol>
                <a:gridCol w="543501">
                  <a:extLst>
                    <a:ext uri="{9D8B030D-6E8A-4147-A177-3AD203B41FA5}">
                      <a16:colId xmlns:a16="http://schemas.microsoft.com/office/drawing/2014/main" val="20003"/>
                    </a:ext>
                  </a:extLst>
                </a:gridCol>
              </a:tblGrid>
              <a:tr h="144145">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8</a:t>
                      </a: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2</a:t>
                      </a: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4</a:t>
                      </a:r>
                    </a:p>
                  </a:txBody>
                  <a:tcPr marL="68580" marR="68580" marT="0" marB="0" anchor="ctr">
                    <a:lnL>
                      <a:noFill/>
                    </a:lnL>
                    <a:lnR>
                      <a:noFill/>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26257">
                <a:tc>
                  <a:txBody>
                    <a:bodyPr/>
                    <a:lstStyle/>
                    <a:p>
                      <a:pPr algn="ctr">
                        <a:lnSpc>
                          <a:spcPct val="107000"/>
                        </a:lnSpc>
                        <a:spcAft>
                          <a:spcPts val="0"/>
                        </a:spcAft>
                      </a:pPr>
                      <a:r>
                        <a:rPr lang="en-GB" sz="1800" b="0" i="0" u="none" strike="noStrike" kern="1200" dirty="0">
                          <a:solidFill>
                            <a:schemeClr val="tx1"/>
                          </a:solidFill>
                          <a:latin typeface="+mn-lt"/>
                          <a:ea typeface="+mn-ea"/>
                          <a:cs typeface="+mn-cs"/>
                        </a:rPr>
                        <a:t>−</a:t>
                      </a:r>
                      <a:endParaRPr lang="en-GB" sz="2400" dirty="0">
                        <a:solidFill>
                          <a:schemeClr val="tx1"/>
                        </a:solidFill>
                        <a:latin typeface="Myriad Pro"/>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3</a:t>
                      </a:r>
                    </a:p>
                  </a:txBody>
                  <a:tcPr marL="68580" marR="6858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1</a:t>
                      </a:r>
                    </a:p>
                  </a:txBody>
                  <a:tcPr marL="68580" marR="68580" marT="0" marB="0" anchor="ctr">
                    <a:lnL w="12700" cap="flat" cmpd="sng" algn="ctr">
                      <a:noFill/>
                      <a:prstDash val="solid"/>
                      <a:round/>
                      <a:headEnd type="none" w="med" len="med"/>
                      <a:tailEnd type="none" w="med" len="med"/>
                    </a:lnL>
                    <a:lnR w="381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9</a:t>
                      </a:r>
                    </a:p>
                  </a:txBody>
                  <a:tcPr marL="68580" marR="68580" marT="0" marB="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44145">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74" name="Table 73"/>
          <p:cNvGraphicFramePr>
            <a:graphicFrameLocks noGrp="1"/>
          </p:cNvGraphicFramePr>
          <p:nvPr/>
        </p:nvGraphicFramePr>
        <p:xfrm>
          <a:off x="652368" y="4645935"/>
          <a:ext cx="2335456" cy="1174053"/>
        </p:xfrm>
        <a:graphic>
          <a:graphicData uri="http://schemas.openxmlformats.org/drawingml/2006/table">
            <a:tbl>
              <a:tblPr/>
              <a:tblGrid>
                <a:gridCol w="704953">
                  <a:extLst>
                    <a:ext uri="{9D8B030D-6E8A-4147-A177-3AD203B41FA5}">
                      <a16:colId xmlns:a16="http://schemas.microsoft.com/office/drawing/2014/main" val="20000"/>
                    </a:ext>
                  </a:extLst>
                </a:gridCol>
                <a:gridCol w="543501">
                  <a:extLst>
                    <a:ext uri="{9D8B030D-6E8A-4147-A177-3AD203B41FA5}">
                      <a16:colId xmlns:a16="http://schemas.microsoft.com/office/drawing/2014/main" val="20001"/>
                    </a:ext>
                  </a:extLst>
                </a:gridCol>
                <a:gridCol w="543501">
                  <a:extLst>
                    <a:ext uri="{9D8B030D-6E8A-4147-A177-3AD203B41FA5}">
                      <a16:colId xmlns:a16="http://schemas.microsoft.com/office/drawing/2014/main" val="20002"/>
                    </a:ext>
                  </a:extLst>
                </a:gridCol>
                <a:gridCol w="543501">
                  <a:extLst>
                    <a:ext uri="{9D8B030D-6E8A-4147-A177-3AD203B41FA5}">
                      <a16:colId xmlns:a16="http://schemas.microsoft.com/office/drawing/2014/main" val="20003"/>
                    </a:ext>
                  </a:extLst>
                </a:gridCol>
              </a:tblGrid>
              <a:tr h="144145">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4</a:t>
                      </a: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0</a:t>
                      </a: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5</a:t>
                      </a:r>
                    </a:p>
                  </a:txBody>
                  <a:tcPr marL="68580" marR="68580" marT="0" marB="0" anchor="ctr">
                    <a:lnL>
                      <a:noFill/>
                    </a:lnL>
                    <a:lnR>
                      <a:noFill/>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26257">
                <a:tc>
                  <a:txBody>
                    <a:bodyPr/>
                    <a:lstStyle/>
                    <a:p>
                      <a:pPr algn="ctr">
                        <a:lnSpc>
                          <a:spcPct val="107000"/>
                        </a:lnSpc>
                        <a:spcAft>
                          <a:spcPts val="0"/>
                        </a:spcAft>
                      </a:pPr>
                      <a:r>
                        <a:rPr lang="en-GB" sz="1800" b="0" i="0" u="none" strike="noStrike" kern="1200" dirty="0">
                          <a:solidFill>
                            <a:schemeClr val="tx1"/>
                          </a:solidFill>
                          <a:latin typeface="+mn-lt"/>
                          <a:ea typeface="+mn-ea"/>
                          <a:cs typeface="+mn-cs"/>
                        </a:rPr>
                        <a:t>−</a:t>
                      </a:r>
                      <a:endParaRPr lang="en-GB" sz="2400" dirty="0">
                        <a:solidFill>
                          <a:schemeClr val="tx1"/>
                        </a:solidFill>
                        <a:latin typeface="Myriad Pro"/>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1</a:t>
                      </a:r>
                    </a:p>
                  </a:txBody>
                  <a:tcPr marL="68580" marR="6858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2</a:t>
                      </a:r>
                    </a:p>
                  </a:txBody>
                  <a:tcPr marL="68580" marR="68580" marT="0" marB="0" anchor="ctr">
                    <a:lnL w="12700" cap="flat" cmpd="sng" algn="ctr">
                      <a:noFill/>
                      <a:prstDash val="solid"/>
                      <a:round/>
                      <a:headEnd type="none" w="med" len="med"/>
                      <a:tailEnd type="none" w="med" len="med"/>
                    </a:lnL>
                    <a:lnR w="381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3</a:t>
                      </a:r>
                    </a:p>
                  </a:txBody>
                  <a:tcPr marL="68580" marR="68580" marT="0" marB="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44145">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75" name="Table 74"/>
          <p:cNvGraphicFramePr>
            <a:graphicFrameLocks noGrp="1"/>
          </p:cNvGraphicFramePr>
          <p:nvPr/>
        </p:nvGraphicFramePr>
        <p:xfrm>
          <a:off x="3388672" y="4624010"/>
          <a:ext cx="2335456" cy="1174053"/>
        </p:xfrm>
        <a:graphic>
          <a:graphicData uri="http://schemas.openxmlformats.org/drawingml/2006/table">
            <a:tbl>
              <a:tblPr/>
              <a:tblGrid>
                <a:gridCol w="704953">
                  <a:extLst>
                    <a:ext uri="{9D8B030D-6E8A-4147-A177-3AD203B41FA5}">
                      <a16:colId xmlns:a16="http://schemas.microsoft.com/office/drawing/2014/main" val="20000"/>
                    </a:ext>
                  </a:extLst>
                </a:gridCol>
                <a:gridCol w="543501">
                  <a:extLst>
                    <a:ext uri="{9D8B030D-6E8A-4147-A177-3AD203B41FA5}">
                      <a16:colId xmlns:a16="http://schemas.microsoft.com/office/drawing/2014/main" val="20001"/>
                    </a:ext>
                  </a:extLst>
                </a:gridCol>
                <a:gridCol w="543501">
                  <a:extLst>
                    <a:ext uri="{9D8B030D-6E8A-4147-A177-3AD203B41FA5}">
                      <a16:colId xmlns:a16="http://schemas.microsoft.com/office/drawing/2014/main" val="20002"/>
                    </a:ext>
                  </a:extLst>
                </a:gridCol>
                <a:gridCol w="543501">
                  <a:extLst>
                    <a:ext uri="{9D8B030D-6E8A-4147-A177-3AD203B41FA5}">
                      <a16:colId xmlns:a16="http://schemas.microsoft.com/office/drawing/2014/main" val="20003"/>
                    </a:ext>
                  </a:extLst>
                </a:gridCol>
              </a:tblGrid>
              <a:tr h="144145">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3</a:t>
                      </a: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1</a:t>
                      </a: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6</a:t>
                      </a:r>
                    </a:p>
                  </a:txBody>
                  <a:tcPr marL="68580" marR="68580" marT="0" marB="0" anchor="ctr">
                    <a:lnL>
                      <a:noFill/>
                    </a:lnL>
                    <a:lnR>
                      <a:noFill/>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26257">
                <a:tc>
                  <a:txBody>
                    <a:bodyPr/>
                    <a:lstStyle/>
                    <a:p>
                      <a:pPr algn="ctr">
                        <a:lnSpc>
                          <a:spcPct val="107000"/>
                        </a:lnSpc>
                        <a:spcAft>
                          <a:spcPts val="0"/>
                        </a:spcAft>
                      </a:pPr>
                      <a:r>
                        <a:rPr lang="en-GB" sz="1800" b="0" i="0" u="none" strike="noStrike" kern="1200" dirty="0">
                          <a:solidFill>
                            <a:schemeClr val="tx1"/>
                          </a:solidFill>
                          <a:latin typeface="+mn-lt"/>
                          <a:ea typeface="+mn-ea"/>
                          <a:cs typeface="+mn-cs"/>
                        </a:rPr>
                        <a:t>−</a:t>
                      </a:r>
                      <a:endParaRPr lang="en-GB" sz="2400" dirty="0">
                        <a:solidFill>
                          <a:schemeClr val="tx1"/>
                        </a:solidFill>
                        <a:latin typeface="Myriad Pro"/>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1</a:t>
                      </a:r>
                    </a:p>
                  </a:txBody>
                  <a:tcPr marL="68580" marR="6858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0</a:t>
                      </a:r>
                    </a:p>
                  </a:txBody>
                  <a:tcPr marL="68580" marR="68580" marT="0" marB="0" anchor="ctr">
                    <a:lnL w="12700" cap="flat" cmpd="sng" algn="ctr">
                      <a:noFill/>
                      <a:prstDash val="solid"/>
                      <a:round/>
                      <a:headEnd type="none" w="med" len="med"/>
                      <a:tailEnd type="none" w="med" len="med"/>
                    </a:lnL>
                    <a:lnR w="381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3</a:t>
                      </a:r>
                    </a:p>
                  </a:txBody>
                  <a:tcPr marL="68580" marR="68580" marT="0" marB="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44145">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76" name="Table 75"/>
          <p:cNvGraphicFramePr>
            <a:graphicFrameLocks noGrp="1"/>
          </p:cNvGraphicFramePr>
          <p:nvPr/>
        </p:nvGraphicFramePr>
        <p:xfrm>
          <a:off x="6124976" y="4624010"/>
          <a:ext cx="2335456" cy="1174053"/>
        </p:xfrm>
        <a:graphic>
          <a:graphicData uri="http://schemas.openxmlformats.org/drawingml/2006/table">
            <a:tbl>
              <a:tblPr/>
              <a:tblGrid>
                <a:gridCol w="704953">
                  <a:extLst>
                    <a:ext uri="{9D8B030D-6E8A-4147-A177-3AD203B41FA5}">
                      <a16:colId xmlns:a16="http://schemas.microsoft.com/office/drawing/2014/main" val="20000"/>
                    </a:ext>
                  </a:extLst>
                </a:gridCol>
                <a:gridCol w="543501">
                  <a:extLst>
                    <a:ext uri="{9D8B030D-6E8A-4147-A177-3AD203B41FA5}">
                      <a16:colId xmlns:a16="http://schemas.microsoft.com/office/drawing/2014/main" val="20001"/>
                    </a:ext>
                  </a:extLst>
                </a:gridCol>
                <a:gridCol w="543501">
                  <a:extLst>
                    <a:ext uri="{9D8B030D-6E8A-4147-A177-3AD203B41FA5}">
                      <a16:colId xmlns:a16="http://schemas.microsoft.com/office/drawing/2014/main" val="20002"/>
                    </a:ext>
                  </a:extLst>
                </a:gridCol>
                <a:gridCol w="543501">
                  <a:extLst>
                    <a:ext uri="{9D8B030D-6E8A-4147-A177-3AD203B41FA5}">
                      <a16:colId xmlns:a16="http://schemas.microsoft.com/office/drawing/2014/main" val="20003"/>
                    </a:ext>
                  </a:extLst>
                </a:gridCol>
              </a:tblGrid>
              <a:tr h="144145">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9</a:t>
                      </a: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0</a:t>
                      </a: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3</a:t>
                      </a:r>
                    </a:p>
                  </a:txBody>
                  <a:tcPr marL="68580" marR="68580" marT="0" marB="0" anchor="ctr">
                    <a:lnL>
                      <a:noFill/>
                    </a:lnL>
                    <a:lnR>
                      <a:noFill/>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26257">
                <a:tc>
                  <a:txBody>
                    <a:bodyPr/>
                    <a:lstStyle/>
                    <a:p>
                      <a:pPr algn="ctr">
                        <a:lnSpc>
                          <a:spcPct val="107000"/>
                        </a:lnSpc>
                        <a:spcAft>
                          <a:spcPts val="0"/>
                        </a:spcAft>
                      </a:pPr>
                      <a:r>
                        <a:rPr lang="en-GB" sz="1800" b="0" i="0" u="none" strike="noStrike" kern="1200" dirty="0">
                          <a:solidFill>
                            <a:schemeClr val="tx1"/>
                          </a:solidFill>
                          <a:latin typeface="+mn-lt"/>
                          <a:ea typeface="+mn-ea"/>
                          <a:cs typeface="+mn-cs"/>
                        </a:rPr>
                        <a:t>−</a:t>
                      </a:r>
                      <a:endParaRPr lang="en-GB" sz="2400" dirty="0">
                        <a:solidFill>
                          <a:schemeClr val="tx1"/>
                        </a:solidFill>
                        <a:latin typeface="Myriad Pro"/>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1</a:t>
                      </a:r>
                    </a:p>
                  </a:txBody>
                  <a:tcPr marL="68580" marR="6858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2</a:t>
                      </a:r>
                    </a:p>
                  </a:txBody>
                  <a:tcPr marL="68580" marR="68580" marT="0" marB="0" anchor="ctr">
                    <a:lnL w="12700" cap="flat" cmpd="sng" algn="ctr">
                      <a:noFill/>
                      <a:prstDash val="solid"/>
                      <a:round/>
                      <a:headEnd type="none" w="med" len="med"/>
                      <a:tailEnd type="none" w="med" len="med"/>
                    </a:lnL>
                    <a:lnR w="381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4</a:t>
                      </a:r>
                    </a:p>
                  </a:txBody>
                  <a:tcPr marL="68580" marR="68580" marT="0" marB="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44145">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78" name="Oval 77"/>
          <p:cNvSpPr>
            <a:spLocks noChangeAspect="1"/>
          </p:cNvSpPr>
          <p:nvPr/>
        </p:nvSpPr>
        <p:spPr bwMode="auto">
          <a:xfrm>
            <a:off x="3556687" y="1442393"/>
            <a:ext cx="2455473" cy="2455473"/>
          </a:xfrm>
          <a:prstGeom prst="ellipse">
            <a:avLst/>
          </a:prstGeom>
          <a:noFill/>
          <a:ln w="38100">
            <a:solidFill>
              <a:srgbClr val="C00000"/>
            </a:solidFill>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None/>
              <a:tabLst/>
            </a:pPr>
            <a:endParaRPr kumimoji="0" lang="en-GB" sz="2800" b="0" i="0" u="none" strike="noStrike" cap="none" normalizeH="0" baseline="0" dirty="0">
              <a:ln>
                <a:noFill/>
              </a:ln>
              <a:solidFill>
                <a:schemeClr val="tx1"/>
              </a:solidFill>
              <a:effectLst/>
              <a:latin typeface="Arial" charset="0"/>
            </a:endParaRPr>
          </a:p>
        </p:txBody>
      </p:sp>
      <p:sp>
        <p:nvSpPr>
          <p:cNvPr id="80" name="Oval 79"/>
          <p:cNvSpPr>
            <a:spLocks noChangeAspect="1"/>
          </p:cNvSpPr>
          <p:nvPr/>
        </p:nvSpPr>
        <p:spPr bwMode="auto">
          <a:xfrm>
            <a:off x="3556687" y="3997863"/>
            <a:ext cx="2455473" cy="2455473"/>
          </a:xfrm>
          <a:prstGeom prst="ellipse">
            <a:avLst/>
          </a:prstGeom>
          <a:noFill/>
          <a:ln w="38100">
            <a:solidFill>
              <a:srgbClr val="C00000"/>
            </a:solidFill>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None/>
              <a:tabLst/>
            </a:pPr>
            <a:endParaRPr kumimoji="0" lang="en-GB" sz="2800" b="0" i="0" u="none" strike="noStrike" cap="none" normalizeH="0" baseline="0" dirty="0">
              <a:ln>
                <a:noFill/>
              </a:ln>
              <a:solidFill>
                <a:schemeClr val="tx1"/>
              </a:solidFill>
              <a:effectLst/>
              <a:latin typeface="Arial" charset="0"/>
            </a:endParaRPr>
          </a:p>
        </p:txBody>
      </p:sp>
    </p:spTree>
    <p:extLst>
      <p:ext uri="{BB962C8B-B14F-4D97-AF65-F5344CB8AC3E}">
        <p14:creationId xmlns:p14="http://schemas.microsoft.com/office/powerpoint/2010/main" val="4211096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8"/>
                                        </p:tgtEl>
                                        <p:attrNameLst>
                                          <p:attrName>style.visibility</p:attrName>
                                        </p:attrNameLst>
                                      </p:cBhvr>
                                      <p:to>
                                        <p:strVal val="visible"/>
                                      </p:to>
                                    </p:set>
                                    <p:animEffect transition="in" filter="fade">
                                      <p:cBhvr>
                                        <p:cTn id="7" dur="500"/>
                                        <p:tgtEl>
                                          <p:spTgt spid="7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0"/>
                                        </p:tgtEl>
                                        <p:attrNameLst>
                                          <p:attrName>style.visibility</p:attrName>
                                        </p:attrNameLst>
                                      </p:cBhvr>
                                      <p:to>
                                        <p:strVal val="visible"/>
                                      </p:to>
                                    </p:set>
                                    <p:animEffect transition="in" filter="fade">
                                      <p:cBhvr>
                                        <p:cTn id="10" dur="500"/>
                                        <p:tgtEl>
                                          <p:spTgt spid="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animBg="1"/>
      <p:bldP spid="8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GB" dirty="0"/>
              <a:t>1.21 Algorithms: column subtraction – step 2:8</a:t>
            </a:r>
          </a:p>
        </p:txBody>
      </p:sp>
      <p:sp>
        <p:nvSpPr>
          <p:cNvPr id="63" name="TextBox 62"/>
          <p:cNvSpPr txBox="1"/>
          <p:nvPr/>
        </p:nvSpPr>
        <p:spPr bwMode="auto">
          <a:xfrm>
            <a:off x="719572" y="764704"/>
            <a:ext cx="7704856"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marL="457200" indent="-457200" algn="ctr">
              <a:buClr>
                <a:srgbClr val="82CBDD"/>
              </a:buClr>
              <a:buNone/>
            </a:pPr>
            <a:r>
              <a:rPr lang="en-GB" sz="2400" dirty="0">
                <a:latin typeface="Myriad Pro Semibold" charset="0"/>
                <a:ea typeface="Myriad Pro Semibold" charset="0"/>
                <a:cs typeface="Myriad Pro Semibold" charset="0"/>
              </a:rPr>
              <a:t>Which calculations require exchange through a zero?</a:t>
            </a:r>
          </a:p>
        </p:txBody>
      </p:sp>
      <p:graphicFrame>
        <p:nvGraphicFramePr>
          <p:cNvPr id="65" name="Table 64"/>
          <p:cNvGraphicFramePr>
            <a:graphicFrameLocks noGrp="1"/>
          </p:cNvGraphicFramePr>
          <p:nvPr/>
        </p:nvGraphicFramePr>
        <p:xfrm>
          <a:off x="652368" y="1996532"/>
          <a:ext cx="2335456" cy="1174053"/>
        </p:xfrm>
        <a:graphic>
          <a:graphicData uri="http://schemas.openxmlformats.org/drawingml/2006/table">
            <a:tbl>
              <a:tblPr/>
              <a:tblGrid>
                <a:gridCol w="704953">
                  <a:extLst>
                    <a:ext uri="{9D8B030D-6E8A-4147-A177-3AD203B41FA5}">
                      <a16:colId xmlns:a16="http://schemas.microsoft.com/office/drawing/2014/main" val="20000"/>
                    </a:ext>
                  </a:extLst>
                </a:gridCol>
                <a:gridCol w="543501">
                  <a:extLst>
                    <a:ext uri="{9D8B030D-6E8A-4147-A177-3AD203B41FA5}">
                      <a16:colId xmlns:a16="http://schemas.microsoft.com/office/drawing/2014/main" val="20001"/>
                    </a:ext>
                  </a:extLst>
                </a:gridCol>
                <a:gridCol w="543501">
                  <a:extLst>
                    <a:ext uri="{9D8B030D-6E8A-4147-A177-3AD203B41FA5}">
                      <a16:colId xmlns:a16="http://schemas.microsoft.com/office/drawing/2014/main" val="20002"/>
                    </a:ext>
                  </a:extLst>
                </a:gridCol>
                <a:gridCol w="543501">
                  <a:extLst>
                    <a:ext uri="{9D8B030D-6E8A-4147-A177-3AD203B41FA5}">
                      <a16:colId xmlns:a16="http://schemas.microsoft.com/office/drawing/2014/main" val="20003"/>
                    </a:ext>
                  </a:extLst>
                </a:gridCol>
              </a:tblGrid>
              <a:tr h="144145">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5</a:t>
                      </a: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6</a:t>
                      </a: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3</a:t>
                      </a:r>
                    </a:p>
                  </a:txBody>
                  <a:tcPr marL="68580" marR="68580" marT="0" marB="0" anchor="ctr">
                    <a:lnL>
                      <a:noFill/>
                    </a:lnL>
                    <a:lnR>
                      <a:noFill/>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26257">
                <a:tc>
                  <a:txBody>
                    <a:bodyPr/>
                    <a:lstStyle/>
                    <a:p>
                      <a:pPr algn="ctr">
                        <a:lnSpc>
                          <a:spcPct val="107000"/>
                        </a:lnSpc>
                        <a:spcAft>
                          <a:spcPts val="0"/>
                        </a:spcAft>
                      </a:pPr>
                      <a:r>
                        <a:rPr lang="en-GB" sz="1800" b="0" i="0" u="none" strike="noStrike" kern="1200" dirty="0">
                          <a:solidFill>
                            <a:schemeClr val="tx1"/>
                          </a:solidFill>
                          <a:latin typeface="+mn-lt"/>
                          <a:ea typeface="+mn-ea"/>
                          <a:cs typeface="+mn-cs"/>
                        </a:rPr>
                        <a:t>−</a:t>
                      </a:r>
                      <a:endParaRPr lang="en-GB" sz="2400" dirty="0">
                        <a:solidFill>
                          <a:schemeClr val="tx1"/>
                        </a:solidFill>
                        <a:latin typeface="Myriad Pro"/>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2</a:t>
                      </a:r>
                    </a:p>
                  </a:txBody>
                  <a:tcPr marL="68580" marR="6858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1</a:t>
                      </a:r>
                    </a:p>
                  </a:txBody>
                  <a:tcPr marL="68580" marR="68580" marT="0" marB="0" anchor="ctr">
                    <a:lnL w="12700" cap="flat" cmpd="sng" algn="ctr">
                      <a:noFill/>
                      <a:prstDash val="solid"/>
                      <a:round/>
                      <a:headEnd type="none" w="med" len="med"/>
                      <a:tailEnd type="none" w="med" len="med"/>
                    </a:lnL>
                    <a:lnR w="381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3</a:t>
                      </a:r>
                    </a:p>
                  </a:txBody>
                  <a:tcPr marL="68580" marR="68580" marT="0" marB="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44145">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72" name="Table 71"/>
          <p:cNvGraphicFramePr>
            <a:graphicFrameLocks noGrp="1"/>
          </p:cNvGraphicFramePr>
          <p:nvPr/>
        </p:nvGraphicFramePr>
        <p:xfrm>
          <a:off x="3388672" y="2018457"/>
          <a:ext cx="2335456" cy="1174053"/>
        </p:xfrm>
        <a:graphic>
          <a:graphicData uri="http://schemas.openxmlformats.org/drawingml/2006/table">
            <a:tbl>
              <a:tblPr/>
              <a:tblGrid>
                <a:gridCol w="704953">
                  <a:extLst>
                    <a:ext uri="{9D8B030D-6E8A-4147-A177-3AD203B41FA5}">
                      <a16:colId xmlns:a16="http://schemas.microsoft.com/office/drawing/2014/main" val="20000"/>
                    </a:ext>
                  </a:extLst>
                </a:gridCol>
                <a:gridCol w="543501">
                  <a:extLst>
                    <a:ext uri="{9D8B030D-6E8A-4147-A177-3AD203B41FA5}">
                      <a16:colId xmlns:a16="http://schemas.microsoft.com/office/drawing/2014/main" val="20001"/>
                    </a:ext>
                  </a:extLst>
                </a:gridCol>
                <a:gridCol w="543501">
                  <a:extLst>
                    <a:ext uri="{9D8B030D-6E8A-4147-A177-3AD203B41FA5}">
                      <a16:colId xmlns:a16="http://schemas.microsoft.com/office/drawing/2014/main" val="20002"/>
                    </a:ext>
                  </a:extLst>
                </a:gridCol>
                <a:gridCol w="543501">
                  <a:extLst>
                    <a:ext uri="{9D8B030D-6E8A-4147-A177-3AD203B41FA5}">
                      <a16:colId xmlns:a16="http://schemas.microsoft.com/office/drawing/2014/main" val="20003"/>
                    </a:ext>
                  </a:extLst>
                </a:gridCol>
              </a:tblGrid>
              <a:tr h="144145">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4</a:t>
                      </a: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8</a:t>
                      </a: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2</a:t>
                      </a:r>
                    </a:p>
                  </a:txBody>
                  <a:tcPr marL="68580" marR="68580" marT="0" marB="0" anchor="ctr">
                    <a:lnL>
                      <a:noFill/>
                    </a:lnL>
                    <a:lnR>
                      <a:noFill/>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26257">
                <a:tc>
                  <a:txBody>
                    <a:bodyPr/>
                    <a:lstStyle/>
                    <a:p>
                      <a:pPr algn="ctr">
                        <a:lnSpc>
                          <a:spcPct val="107000"/>
                        </a:lnSpc>
                        <a:spcAft>
                          <a:spcPts val="0"/>
                        </a:spcAft>
                      </a:pPr>
                      <a:r>
                        <a:rPr lang="en-GB" sz="1800" b="0" i="0" u="none" strike="noStrike" kern="1200" dirty="0">
                          <a:solidFill>
                            <a:schemeClr val="tx1"/>
                          </a:solidFill>
                          <a:latin typeface="+mn-lt"/>
                          <a:ea typeface="+mn-ea"/>
                          <a:cs typeface="+mn-cs"/>
                        </a:rPr>
                        <a:t>−</a:t>
                      </a:r>
                      <a:endParaRPr lang="en-GB" sz="2400" dirty="0">
                        <a:solidFill>
                          <a:schemeClr val="tx1"/>
                        </a:solidFill>
                        <a:latin typeface="Myriad Pro"/>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1</a:t>
                      </a:r>
                    </a:p>
                  </a:txBody>
                  <a:tcPr marL="68580" marR="6858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9</a:t>
                      </a:r>
                    </a:p>
                  </a:txBody>
                  <a:tcPr marL="68580" marR="68580" marT="0" marB="0" anchor="ctr">
                    <a:lnL w="12700" cap="flat" cmpd="sng" algn="ctr">
                      <a:noFill/>
                      <a:prstDash val="solid"/>
                      <a:round/>
                      <a:headEnd type="none" w="med" len="med"/>
                      <a:tailEnd type="none" w="med" len="med"/>
                    </a:lnL>
                    <a:lnR w="381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7</a:t>
                      </a:r>
                    </a:p>
                  </a:txBody>
                  <a:tcPr marL="68580" marR="68580" marT="0" marB="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44145">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73" name="Table 72"/>
          <p:cNvGraphicFramePr>
            <a:graphicFrameLocks noGrp="1"/>
          </p:cNvGraphicFramePr>
          <p:nvPr/>
        </p:nvGraphicFramePr>
        <p:xfrm>
          <a:off x="6156176" y="2018457"/>
          <a:ext cx="2335456" cy="1174053"/>
        </p:xfrm>
        <a:graphic>
          <a:graphicData uri="http://schemas.openxmlformats.org/drawingml/2006/table">
            <a:tbl>
              <a:tblPr/>
              <a:tblGrid>
                <a:gridCol w="704953">
                  <a:extLst>
                    <a:ext uri="{9D8B030D-6E8A-4147-A177-3AD203B41FA5}">
                      <a16:colId xmlns:a16="http://schemas.microsoft.com/office/drawing/2014/main" val="20000"/>
                    </a:ext>
                  </a:extLst>
                </a:gridCol>
                <a:gridCol w="543501">
                  <a:extLst>
                    <a:ext uri="{9D8B030D-6E8A-4147-A177-3AD203B41FA5}">
                      <a16:colId xmlns:a16="http://schemas.microsoft.com/office/drawing/2014/main" val="20001"/>
                    </a:ext>
                  </a:extLst>
                </a:gridCol>
                <a:gridCol w="543501">
                  <a:extLst>
                    <a:ext uri="{9D8B030D-6E8A-4147-A177-3AD203B41FA5}">
                      <a16:colId xmlns:a16="http://schemas.microsoft.com/office/drawing/2014/main" val="20002"/>
                    </a:ext>
                  </a:extLst>
                </a:gridCol>
                <a:gridCol w="543501">
                  <a:extLst>
                    <a:ext uri="{9D8B030D-6E8A-4147-A177-3AD203B41FA5}">
                      <a16:colId xmlns:a16="http://schemas.microsoft.com/office/drawing/2014/main" val="20003"/>
                    </a:ext>
                  </a:extLst>
                </a:gridCol>
              </a:tblGrid>
              <a:tr h="144145">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8</a:t>
                      </a: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2</a:t>
                      </a: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4</a:t>
                      </a:r>
                    </a:p>
                  </a:txBody>
                  <a:tcPr marL="68580" marR="68580" marT="0" marB="0" anchor="ctr">
                    <a:lnL>
                      <a:noFill/>
                    </a:lnL>
                    <a:lnR>
                      <a:noFill/>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26257">
                <a:tc>
                  <a:txBody>
                    <a:bodyPr/>
                    <a:lstStyle/>
                    <a:p>
                      <a:pPr algn="ctr">
                        <a:lnSpc>
                          <a:spcPct val="107000"/>
                        </a:lnSpc>
                        <a:spcAft>
                          <a:spcPts val="0"/>
                        </a:spcAft>
                      </a:pPr>
                      <a:r>
                        <a:rPr lang="en-GB" sz="1800" b="0" i="0" u="none" strike="noStrike" kern="1200" dirty="0">
                          <a:solidFill>
                            <a:schemeClr val="tx1"/>
                          </a:solidFill>
                          <a:latin typeface="+mn-lt"/>
                          <a:ea typeface="+mn-ea"/>
                          <a:cs typeface="+mn-cs"/>
                        </a:rPr>
                        <a:t>−</a:t>
                      </a:r>
                      <a:endParaRPr lang="en-GB" sz="2400" dirty="0">
                        <a:solidFill>
                          <a:schemeClr val="tx1"/>
                        </a:solidFill>
                        <a:latin typeface="Myriad Pro"/>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3</a:t>
                      </a:r>
                    </a:p>
                  </a:txBody>
                  <a:tcPr marL="68580" marR="6858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1</a:t>
                      </a:r>
                    </a:p>
                  </a:txBody>
                  <a:tcPr marL="68580" marR="68580" marT="0" marB="0" anchor="ctr">
                    <a:lnL w="12700" cap="flat" cmpd="sng" algn="ctr">
                      <a:noFill/>
                      <a:prstDash val="solid"/>
                      <a:round/>
                      <a:headEnd type="none" w="med" len="med"/>
                      <a:tailEnd type="none" w="med" len="med"/>
                    </a:lnL>
                    <a:lnR w="381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9</a:t>
                      </a:r>
                    </a:p>
                  </a:txBody>
                  <a:tcPr marL="68580" marR="68580" marT="0" marB="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44145">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74" name="Table 73"/>
          <p:cNvGraphicFramePr>
            <a:graphicFrameLocks noGrp="1"/>
          </p:cNvGraphicFramePr>
          <p:nvPr/>
        </p:nvGraphicFramePr>
        <p:xfrm>
          <a:off x="652368" y="4645935"/>
          <a:ext cx="2335456" cy="1174053"/>
        </p:xfrm>
        <a:graphic>
          <a:graphicData uri="http://schemas.openxmlformats.org/drawingml/2006/table">
            <a:tbl>
              <a:tblPr/>
              <a:tblGrid>
                <a:gridCol w="704953">
                  <a:extLst>
                    <a:ext uri="{9D8B030D-6E8A-4147-A177-3AD203B41FA5}">
                      <a16:colId xmlns:a16="http://schemas.microsoft.com/office/drawing/2014/main" val="20000"/>
                    </a:ext>
                  </a:extLst>
                </a:gridCol>
                <a:gridCol w="543501">
                  <a:extLst>
                    <a:ext uri="{9D8B030D-6E8A-4147-A177-3AD203B41FA5}">
                      <a16:colId xmlns:a16="http://schemas.microsoft.com/office/drawing/2014/main" val="20001"/>
                    </a:ext>
                  </a:extLst>
                </a:gridCol>
                <a:gridCol w="543501">
                  <a:extLst>
                    <a:ext uri="{9D8B030D-6E8A-4147-A177-3AD203B41FA5}">
                      <a16:colId xmlns:a16="http://schemas.microsoft.com/office/drawing/2014/main" val="20002"/>
                    </a:ext>
                  </a:extLst>
                </a:gridCol>
                <a:gridCol w="543501">
                  <a:extLst>
                    <a:ext uri="{9D8B030D-6E8A-4147-A177-3AD203B41FA5}">
                      <a16:colId xmlns:a16="http://schemas.microsoft.com/office/drawing/2014/main" val="20003"/>
                    </a:ext>
                  </a:extLst>
                </a:gridCol>
              </a:tblGrid>
              <a:tr h="144145">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4</a:t>
                      </a: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0</a:t>
                      </a: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5</a:t>
                      </a:r>
                    </a:p>
                  </a:txBody>
                  <a:tcPr marL="68580" marR="68580" marT="0" marB="0" anchor="ctr">
                    <a:lnL>
                      <a:noFill/>
                    </a:lnL>
                    <a:lnR>
                      <a:noFill/>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26257">
                <a:tc>
                  <a:txBody>
                    <a:bodyPr/>
                    <a:lstStyle/>
                    <a:p>
                      <a:pPr algn="ctr">
                        <a:lnSpc>
                          <a:spcPct val="107000"/>
                        </a:lnSpc>
                        <a:spcAft>
                          <a:spcPts val="0"/>
                        </a:spcAft>
                      </a:pPr>
                      <a:r>
                        <a:rPr lang="en-GB" sz="1800" b="0" i="0" u="none" strike="noStrike" kern="1200" dirty="0">
                          <a:solidFill>
                            <a:schemeClr val="tx1"/>
                          </a:solidFill>
                          <a:latin typeface="+mn-lt"/>
                          <a:ea typeface="+mn-ea"/>
                          <a:cs typeface="+mn-cs"/>
                        </a:rPr>
                        <a:t>−</a:t>
                      </a:r>
                      <a:endParaRPr lang="en-GB" sz="2400" dirty="0">
                        <a:solidFill>
                          <a:schemeClr val="tx1"/>
                        </a:solidFill>
                        <a:latin typeface="Myriad Pro"/>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1</a:t>
                      </a:r>
                    </a:p>
                  </a:txBody>
                  <a:tcPr marL="68580" marR="6858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2</a:t>
                      </a:r>
                    </a:p>
                  </a:txBody>
                  <a:tcPr marL="68580" marR="68580" marT="0" marB="0" anchor="ctr">
                    <a:lnL w="12700" cap="flat" cmpd="sng" algn="ctr">
                      <a:noFill/>
                      <a:prstDash val="solid"/>
                      <a:round/>
                      <a:headEnd type="none" w="med" len="med"/>
                      <a:tailEnd type="none" w="med" len="med"/>
                    </a:lnL>
                    <a:lnR w="381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3</a:t>
                      </a:r>
                    </a:p>
                  </a:txBody>
                  <a:tcPr marL="68580" marR="68580" marT="0" marB="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44145">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75" name="Table 74"/>
          <p:cNvGraphicFramePr>
            <a:graphicFrameLocks noGrp="1"/>
          </p:cNvGraphicFramePr>
          <p:nvPr/>
        </p:nvGraphicFramePr>
        <p:xfrm>
          <a:off x="3388672" y="4624010"/>
          <a:ext cx="2335456" cy="1174053"/>
        </p:xfrm>
        <a:graphic>
          <a:graphicData uri="http://schemas.openxmlformats.org/drawingml/2006/table">
            <a:tbl>
              <a:tblPr/>
              <a:tblGrid>
                <a:gridCol w="704953">
                  <a:extLst>
                    <a:ext uri="{9D8B030D-6E8A-4147-A177-3AD203B41FA5}">
                      <a16:colId xmlns:a16="http://schemas.microsoft.com/office/drawing/2014/main" val="20000"/>
                    </a:ext>
                  </a:extLst>
                </a:gridCol>
                <a:gridCol w="543501">
                  <a:extLst>
                    <a:ext uri="{9D8B030D-6E8A-4147-A177-3AD203B41FA5}">
                      <a16:colId xmlns:a16="http://schemas.microsoft.com/office/drawing/2014/main" val="20001"/>
                    </a:ext>
                  </a:extLst>
                </a:gridCol>
                <a:gridCol w="543501">
                  <a:extLst>
                    <a:ext uri="{9D8B030D-6E8A-4147-A177-3AD203B41FA5}">
                      <a16:colId xmlns:a16="http://schemas.microsoft.com/office/drawing/2014/main" val="20002"/>
                    </a:ext>
                  </a:extLst>
                </a:gridCol>
                <a:gridCol w="543501">
                  <a:extLst>
                    <a:ext uri="{9D8B030D-6E8A-4147-A177-3AD203B41FA5}">
                      <a16:colId xmlns:a16="http://schemas.microsoft.com/office/drawing/2014/main" val="20003"/>
                    </a:ext>
                  </a:extLst>
                </a:gridCol>
              </a:tblGrid>
              <a:tr h="144145">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3</a:t>
                      </a: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1</a:t>
                      </a: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6</a:t>
                      </a:r>
                    </a:p>
                  </a:txBody>
                  <a:tcPr marL="68580" marR="68580" marT="0" marB="0" anchor="ctr">
                    <a:lnL>
                      <a:noFill/>
                    </a:lnL>
                    <a:lnR>
                      <a:noFill/>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26257">
                <a:tc>
                  <a:txBody>
                    <a:bodyPr/>
                    <a:lstStyle/>
                    <a:p>
                      <a:pPr algn="ctr">
                        <a:lnSpc>
                          <a:spcPct val="107000"/>
                        </a:lnSpc>
                        <a:spcAft>
                          <a:spcPts val="0"/>
                        </a:spcAft>
                      </a:pPr>
                      <a:r>
                        <a:rPr lang="en-GB" sz="1800" b="0" i="0" u="none" strike="noStrike" kern="1200" dirty="0">
                          <a:solidFill>
                            <a:schemeClr val="tx1"/>
                          </a:solidFill>
                          <a:latin typeface="+mn-lt"/>
                          <a:ea typeface="+mn-ea"/>
                          <a:cs typeface="+mn-cs"/>
                        </a:rPr>
                        <a:t>−</a:t>
                      </a:r>
                      <a:endParaRPr lang="en-GB" sz="2400" dirty="0">
                        <a:solidFill>
                          <a:schemeClr val="tx1"/>
                        </a:solidFill>
                        <a:latin typeface="Myriad Pro"/>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1</a:t>
                      </a:r>
                    </a:p>
                  </a:txBody>
                  <a:tcPr marL="68580" marR="6858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0</a:t>
                      </a:r>
                    </a:p>
                  </a:txBody>
                  <a:tcPr marL="68580" marR="68580" marT="0" marB="0" anchor="ctr">
                    <a:lnL w="12700" cap="flat" cmpd="sng" algn="ctr">
                      <a:noFill/>
                      <a:prstDash val="solid"/>
                      <a:round/>
                      <a:headEnd type="none" w="med" len="med"/>
                      <a:tailEnd type="none" w="med" len="med"/>
                    </a:lnL>
                    <a:lnR w="381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3</a:t>
                      </a:r>
                    </a:p>
                  </a:txBody>
                  <a:tcPr marL="68580" marR="68580" marT="0" marB="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44145">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76" name="Table 75"/>
          <p:cNvGraphicFramePr>
            <a:graphicFrameLocks noGrp="1"/>
          </p:cNvGraphicFramePr>
          <p:nvPr/>
        </p:nvGraphicFramePr>
        <p:xfrm>
          <a:off x="6124976" y="4624010"/>
          <a:ext cx="2335456" cy="1174053"/>
        </p:xfrm>
        <a:graphic>
          <a:graphicData uri="http://schemas.openxmlformats.org/drawingml/2006/table">
            <a:tbl>
              <a:tblPr/>
              <a:tblGrid>
                <a:gridCol w="704953">
                  <a:extLst>
                    <a:ext uri="{9D8B030D-6E8A-4147-A177-3AD203B41FA5}">
                      <a16:colId xmlns:a16="http://schemas.microsoft.com/office/drawing/2014/main" val="20000"/>
                    </a:ext>
                  </a:extLst>
                </a:gridCol>
                <a:gridCol w="543501">
                  <a:extLst>
                    <a:ext uri="{9D8B030D-6E8A-4147-A177-3AD203B41FA5}">
                      <a16:colId xmlns:a16="http://schemas.microsoft.com/office/drawing/2014/main" val="20001"/>
                    </a:ext>
                  </a:extLst>
                </a:gridCol>
                <a:gridCol w="543501">
                  <a:extLst>
                    <a:ext uri="{9D8B030D-6E8A-4147-A177-3AD203B41FA5}">
                      <a16:colId xmlns:a16="http://schemas.microsoft.com/office/drawing/2014/main" val="20002"/>
                    </a:ext>
                  </a:extLst>
                </a:gridCol>
                <a:gridCol w="543501">
                  <a:extLst>
                    <a:ext uri="{9D8B030D-6E8A-4147-A177-3AD203B41FA5}">
                      <a16:colId xmlns:a16="http://schemas.microsoft.com/office/drawing/2014/main" val="20003"/>
                    </a:ext>
                  </a:extLst>
                </a:gridCol>
              </a:tblGrid>
              <a:tr h="144145">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9</a:t>
                      </a: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0</a:t>
                      </a: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3</a:t>
                      </a:r>
                    </a:p>
                  </a:txBody>
                  <a:tcPr marL="68580" marR="68580" marT="0" marB="0" anchor="ctr">
                    <a:lnL>
                      <a:noFill/>
                    </a:lnL>
                    <a:lnR>
                      <a:noFill/>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26257">
                <a:tc>
                  <a:txBody>
                    <a:bodyPr/>
                    <a:lstStyle/>
                    <a:p>
                      <a:pPr algn="ctr">
                        <a:lnSpc>
                          <a:spcPct val="107000"/>
                        </a:lnSpc>
                        <a:spcAft>
                          <a:spcPts val="0"/>
                        </a:spcAft>
                      </a:pPr>
                      <a:r>
                        <a:rPr lang="en-GB" sz="1800" b="0" i="0" u="none" strike="noStrike" kern="1200" dirty="0">
                          <a:solidFill>
                            <a:schemeClr val="tx1"/>
                          </a:solidFill>
                          <a:latin typeface="+mn-lt"/>
                          <a:ea typeface="+mn-ea"/>
                          <a:cs typeface="+mn-cs"/>
                        </a:rPr>
                        <a:t>−</a:t>
                      </a:r>
                      <a:endParaRPr lang="en-GB" sz="2400" dirty="0">
                        <a:solidFill>
                          <a:schemeClr val="tx1"/>
                        </a:solidFill>
                        <a:latin typeface="Myriad Pro"/>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1</a:t>
                      </a:r>
                    </a:p>
                  </a:txBody>
                  <a:tcPr marL="68580" marR="6858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2</a:t>
                      </a:r>
                    </a:p>
                  </a:txBody>
                  <a:tcPr marL="68580" marR="68580" marT="0" marB="0" anchor="ctr">
                    <a:lnL w="12700" cap="flat" cmpd="sng" algn="ctr">
                      <a:noFill/>
                      <a:prstDash val="solid"/>
                      <a:round/>
                      <a:headEnd type="none" w="med" len="med"/>
                      <a:tailEnd type="none" w="med" len="med"/>
                    </a:lnL>
                    <a:lnR w="381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4</a:t>
                      </a:r>
                    </a:p>
                  </a:txBody>
                  <a:tcPr marL="68580" marR="68580" marT="0" marB="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44145">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80" name="Oval 79"/>
          <p:cNvSpPr>
            <a:spLocks noChangeAspect="1"/>
          </p:cNvSpPr>
          <p:nvPr/>
        </p:nvSpPr>
        <p:spPr bwMode="auto">
          <a:xfrm>
            <a:off x="6292991" y="3997863"/>
            <a:ext cx="2455473" cy="2455473"/>
          </a:xfrm>
          <a:prstGeom prst="ellipse">
            <a:avLst/>
          </a:prstGeom>
          <a:noFill/>
          <a:ln w="38100">
            <a:solidFill>
              <a:srgbClr val="C00000"/>
            </a:solidFill>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None/>
              <a:tabLst/>
            </a:pPr>
            <a:endParaRPr kumimoji="0" lang="en-GB" sz="2800" b="0" i="0" u="none" strike="noStrike" cap="none" normalizeH="0" baseline="0" dirty="0">
              <a:ln>
                <a:noFill/>
              </a:ln>
              <a:solidFill>
                <a:schemeClr val="tx1"/>
              </a:solidFill>
              <a:effectLst/>
              <a:latin typeface="Arial" charset="0"/>
            </a:endParaRPr>
          </a:p>
        </p:txBody>
      </p:sp>
    </p:spTree>
    <p:extLst>
      <p:ext uri="{BB962C8B-B14F-4D97-AF65-F5344CB8AC3E}">
        <p14:creationId xmlns:p14="http://schemas.microsoft.com/office/powerpoint/2010/main" val="915436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0"/>
                                        </p:tgtEl>
                                        <p:attrNameLst>
                                          <p:attrName>style.visibility</p:attrName>
                                        </p:attrNameLst>
                                      </p:cBhvr>
                                      <p:to>
                                        <p:strVal val="visible"/>
                                      </p:to>
                                    </p:set>
                                    <p:animEffect transition="in" filter="fade">
                                      <p:cBhvr>
                                        <p:cTn id="7" dur="500"/>
                                        <p:tgtEl>
                                          <p:spTgt spid="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61E2D6D-B945-4043-B8E2-3813EAF861CA}"/>
              </a:ext>
            </a:extLst>
          </p:cNvPr>
          <p:cNvSpPr>
            <a:spLocks noGrp="1"/>
          </p:cNvSpPr>
          <p:nvPr>
            <p:ph type="body" sz="quarter" idx="11"/>
          </p:nvPr>
        </p:nvSpPr>
        <p:spPr/>
        <p:txBody>
          <a:bodyPr/>
          <a:lstStyle/>
          <a:p>
            <a:r>
              <a:rPr lang="en-GB" dirty="0"/>
              <a:t>1.21 Algorithms: column subtraction – step 2:9</a:t>
            </a:r>
          </a:p>
        </p:txBody>
      </p:sp>
      <p:graphicFrame>
        <p:nvGraphicFramePr>
          <p:cNvPr id="14" name="Table 13">
            <a:extLst>
              <a:ext uri="{FF2B5EF4-FFF2-40B4-BE49-F238E27FC236}">
                <a16:creationId xmlns:a16="http://schemas.microsoft.com/office/drawing/2014/main" id="{4EDD63A2-C574-4A5A-8814-1F11C17B7A36}"/>
              </a:ext>
            </a:extLst>
          </p:cNvPr>
          <p:cNvGraphicFramePr>
            <a:graphicFrameLocks noGrp="1"/>
          </p:cNvGraphicFramePr>
          <p:nvPr>
            <p:extLst>
              <p:ext uri="{D42A27DB-BD31-4B8C-83A1-F6EECF244321}">
                <p14:modId xmlns:p14="http://schemas.microsoft.com/office/powerpoint/2010/main" val="4188203204"/>
              </p:ext>
            </p:extLst>
          </p:nvPr>
        </p:nvGraphicFramePr>
        <p:xfrm>
          <a:off x="3404272" y="2575137"/>
          <a:ext cx="2335456" cy="1707726"/>
        </p:xfrm>
        <a:graphic>
          <a:graphicData uri="http://schemas.openxmlformats.org/drawingml/2006/table">
            <a:tbl>
              <a:tblPr/>
              <a:tblGrid>
                <a:gridCol w="704953">
                  <a:extLst>
                    <a:ext uri="{9D8B030D-6E8A-4147-A177-3AD203B41FA5}">
                      <a16:colId xmlns:a16="http://schemas.microsoft.com/office/drawing/2014/main" val="20000"/>
                    </a:ext>
                  </a:extLst>
                </a:gridCol>
                <a:gridCol w="543501">
                  <a:extLst>
                    <a:ext uri="{9D8B030D-6E8A-4147-A177-3AD203B41FA5}">
                      <a16:colId xmlns:a16="http://schemas.microsoft.com/office/drawing/2014/main" val="20001"/>
                    </a:ext>
                  </a:extLst>
                </a:gridCol>
                <a:gridCol w="543501">
                  <a:extLst>
                    <a:ext uri="{9D8B030D-6E8A-4147-A177-3AD203B41FA5}">
                      <a16:colId xmlns:a16="http://schemas.microsoft.com/office/drawing/2014/main" val="20002"/>
                    </a:ext>
                  </a:extLst>
                </a:gridCol>
                <a:gridCol w="543501">
                  <a:extLst>
                    <a:ext uri="{9D8B030D-6E8A-4147-A177-3AD203B41FA5}">
                      <a16:colId xmlns:a16="http://schemas.microsoft.com/office/drawing/2014/main" val="20003"/>
                    </a:ext>
                  </a:extLst>
                </a:gridCol>
              </a:tblGrid>
              <a:tr h="534878">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0000"/>
                        </a:lnSpc>
                        <a:spcAft>
                          <a:spcPts val="0"/>
                        </a:spcAft>
                      </a:pPr>
                      <a:r>
                        <a:rPr lang="en-GB" sz="2400" dirty="0">
                          <a:solidFill>
                            <a:schemeClr val="tx1"/>
                          </a:solidFill>
                          <a:latin typeface="Myriad Pro Semibold"/>
                          <a:ea typeface="Calibri"/>
                          <a:cs typeface="Times New Roman"/>
                        </a:rPr>
                        <a:t>5</a:t>
                      </a:r>
                    </a:p>
                  </a:txBody>
                  <a:tcPr marL="68580" marR="68580" marT="0" marB="0" anchor="ctr">
                    <a:lnL>
                      <a:noFill/>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endParaRPr lang="en-GB" sz="2400" dirty="0">
                        <a:solidFill>
                          <a:srgbClr val="FF0000"/>
                        </a:solidFill>
                        <a:latin typeface="Myriad Pro Semibold"/>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GB" sz="2400" dirty="0">
                          <a:solidFill>
                            <a:schemeClr val="tx1"/>
                          </a:solidFill>
                          <a:latin typeface="Myriad Pro Semibold"/>
                          <a:ea typeface="Calibri"/>
                          <a:cs typeface="Times New Roman"/>
                        </a:rPr>
                        <a:t>7</a:t>
                      </a: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76411">
                <a:tc>
                  <a:txBody>
                    <a:bodyPr/>
                    <a:lstStyle/>
                    <a:p>
                      <a:pPr algn="ctr">
                        <a:lnSpc>
                          <a:spcPct val="107000"/>
                        </a:lnSpc>
                        <a:spcAft>
                          <a:spcPts val="0"/>
                        </a:spcAft>
                      </a:pPr>
                      <a:endParaRPr lang="en-GB" sz="200" dirty="0">
                        <a:solidFill>
                          <a:schemeClr val="tx1"/>
                        </a:solidFill>
                        <a:latin typeface="Calibri"/>
                        <a:ea typeface="Calibri"/>
                        <a:cs typeface="Times New Roman"/>
                      </a:endParaRPr>
                    </a:p>
                  </a:txBody>
                  <a:tcPr marL="68580" marR="68580" marT="0" marB="0" anchor="ctr">
                    <a:lnL>
                      <a:noFill/>
                    </a:lnL>
                    <a:lnR>
                      <a:noFill/>
                    </a:lnR>
                    <a:lnT>
                      <a:noFill/>
                    </a:lnT>
                    <a:lnB>
                      <a:noFill/>
                    </a:lnB>
                    <a:lnTlToBr w="12700" cmpd="sng">
                      <a:noFill/>
                      <a:prstDash val="solid"/>
                    </a:lnTlToBr>
                    <a:lnBlToTr w="12700" cmpd="sng">
                      <a:noFill/>
                      <a:prstDash val="solid"/>
                    </a:lnBlToTr>
                  </a:tcPr>
                </a:tc>
                <a:tc>
                  <a:txBody>
                    <a:bodyPr/>
                    <a:lstStyle/>
                    <a:p>
                      <a:pPr algn="ctr">
                        <a:lnSpc>
                          <a:spcPct val="100000"/>
                        </a:lnSpc>
                        <a:spcAft>
                          <a:spcPts val="0"/>
                        </a:spcAft>
                      </a:pPr>
                      <a:endParaRPr lang="en-GB" sz="200" dirty="0">
                        <a:solidFill>
                          <a:schemeClr val="tx1"/>
                        </a:solidFill>
                        <a:latin typeface="Myriad Pro Semibold"/>
                        <a:ea typeface="Calibri"/>
                        <a:cs typeface="Times New Roman"/>
                      </a:endParaRPr>
                    </a:p>
                  </a:txBody>
                  <a:tcPr marL="68580" marR="6858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endParaRPr lang="en-GB" sz="200" dirty="0">
                        <a:solidFill>
                          <a:schemeClr val="tx1"/>
                        </a:solidFill>
                        <a:latin typeface="Myriad Pro Semibold"/>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endParaRPr lang="en-GB" sz="200" dirty="0">
                        <a:solidFill>
                          <a:schemeClr val="tx1"/>
                        </a:solidFill>
                        <a:latin typeface="Myriad Pro Semibold"/>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51190058"/>
                  </a:ext>
                </a:extLst>
              </a:tr>
              <a:tr h="534878">
                <a:tc>
                  <a:txBody>
                    <a:bodyPr/>
                    <a:lstStyle/>
                    <a:p>
                      <a:pPr algn="ctr">
                        <a:lnSpc>
                          <a:spcPct val="107000"/>
                        </a:lnSpc>
                        <a:spcAft>
                          <a:spcPts val="0"/>
                        </a:spcAft>
                      </a:pPr>
                      <a:r>
                        <a:rPr lang="en-GB" sz="1800" b="0" i="0" u="none" strike="noStrike" kern="1200" dirty="0">
                          <a:solidFill>
                            <a:schemeClr val="tx1"/>
                          </a:solidFill>
                          <a:latin typeface="+mn-lt"/>
                          <a:ea typeface="+mn-ea"/>
                          <a:cs typeface="+mn-cs"/>
                        </a:rPr>
                        <a:t>−</a:t>
                      </a:r>
                      <a:endParaRPr lang="en-GB" sz="2400" dirty="0">
                        <a:solidFill>
                          <a:schemeClr val="tx1"/>
                        </a:solidFill>
                        <a:latin typeface="Myriad Pro"/>
                        <a:ea typeface="Calibri"/>
                        <a:cs typeface="Times New Roman"/>
                      </a:endParaRPr>
                    </a:p>
                  </a:txBody>
                  <a:tcPr marL="68580" marR="68580" marT="0" marB="0" anchor="ctr">
                    <a:lnL>
                      <a:noFill/>
                    </a:lnL>
                    <a:lnR w="12700" cap="flat" cmpd="sng" algn="ctr">
                      <a:solidFill>
                        <a:schemeClr val="tx1"/>
                      </a:solidFill>
                      <a:prstDash val="solid"/>
                      <a:round/>
                      <a:headEnd type="none" w="med" len="med"/>
                      <a:tailEnd type="none" w="med" len="med"/>
                    </a:lnR>
                    <a:lnT>
                      <a:noFill/>
                    </a:lnT>
                    <a:lnB>
                      <a:noFill/>
                    </a:lnB>
                  </a:tcPr>
                </a:tc>
                <a:tc>
                  <a:txBody>
                    <a:bodyPr/>
                    <a:lstStyle/>
                    <a:p>
                      <a:pPr algn="ctr">
                        <a:lnSpc>
                          <a:spcPct val="107000"/>
                        </a:lnSpc>
                        <a:spcAft>
                          <a:spcPts val="0"/>
                        </a:spcAft>
                      </a:pPr>
                      <a:endParaRPr lang="en-GB" sz="2400" dirty="0">
                        <a:solidFill>
                          <a:srgbClr val="FF0000"/>
                        </a:solidFill>
                        <a:latin typeface="Myriad Pro Semibold"/>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Semibold"/>
                          <a:ea typeface="Calibri"/>
                          <a:cs typeface="Times New Roman"/>
                        </a:rPr>
                        <a:t>8</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07000"/>
                        </a:lnSpc>
                        <a:spcAft>
                          <a:spcPts val="0"/>
                        </a:spcAft>
                      </a:pPr>
                      <a:endParaRPr lang="en-GB" sz="2400" dirty="0">
                        <a:solidFill>
                          <a:srgbClr val="FF0000"/>
                        </a:solidFill>
                        <a:latin typeface="Myriad Pro Semibold"/>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6411">
                <a:tc>
                  <a:txBody>
                    <a:bodyPr/>
                    <a:lstStyle/>
                    <a:p>
                      <a:pPr algn="ctr">
                        <a:lnSpc>
                          <a:spcPct val="107000"/>
                        </a:lnSpc>
                        <a:spcAft>
                          <a:spcPts val="0"/>
                        </a:spcAft>
                      </a:pPr>
                      <a:endParaRPr lang="en-GB" sz="200" dirty="0">
                        <a:solidFill>
                          <a:schemeClr val="tx1"/>
                        </a:solidFill>
                        <a:latin typeface="Myriad Pro"/>
                        <a:ea typeface="Calibri"/>
                        <a:cs typeface="Times New Roman"/>
                      </a:endParaRPr>
                    </a:p>
                  </a:txBody>
                  <a:tcPr marL="68580" marR="68580" marT="0"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a:lnSpc>
                          <a:spcPct val="107000"/>
                        </a:lnSpc>
                        <a:spcAft>
                          <a:spcPts val="0"/>
                        </a:spcAft>
                      </a:pPr>
                      <a:endParaRPr lang="en-GB" sz="200" dirty="0">
                        <a:solidFill>
                          <a:schemeClr val="tx1"/>
                        </a:solidFill>
                        <a:latin typeface="Myriad Pro"/>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endParaRPr lang="en-GB" sz="200" dirty="0">
                        <a:solidFill>
                          <a:schemeClr val="tx1"/>
                        </a:solidFill>
                        <a:latin typeface="Myriad Pro"/>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endParaRPr lang="en-GB" sz="200" dirty="0">
                        <a:solidFill>
                          <a:schemeClr val="tx1"/>
                        </a:solidFill>
                        <a:latin typeface="Myriad Pro"/>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51439604"/>
                  </a:ext>
                </a:extLst>
              </a:tr>
              <a:tr h="485148">
                <a:tc>
                  <a:txBody>
                    <a:bodyPr/>
                    <a:lstStyle/>
                    <a:p>
                      <a:pPr algn="ctr">
                        <a:lnSpc>
                          <a:spcPct val="107000"/>
                        </a:lnSpc>
                        <a:spcAft>
                          <a:spcPts val="0"/>
                        </a:spcAft>
                      </a:pPr>
                      <a:endParaRPr lang="en-GB" sz="2400" dirty="0">
                        <a:solidFill>
                          <a:schemeClr val="tx1"/>
                        </a:solidFill>
                        <a:latin typeface="Myriad Pro Semibold"/>
                        <a:ea typeface="Calibri"/>
                        <a:cs typeface="Times New Roman"/>
                      </a:endParaRPr>
                    </a:p>
                  </a:txBody>
                  <a:tcPr marL="68580" marR="68580" marT="0" marB="0" anchor="ctr">
                    <a:lnL>
                      <a:noFill/>
                    </a:lnL>
                    <a:lnR>
                      <a:noFill/>
                    </a:lnR>
                    <a:lnT>
                      <a:noFill/>
                    </a:lnT>
                    <a:lnB>
                      <a:noFill/>
                    </a:lnB>
                  </a:tcPr>
                </a:tc>
                <a:tc>
                  <a:txBody>
                    <a:bodyPr/>
                    <a:lstStyle/>
                    <a:p>
                      <a:pPr algn="ctr"/>
                      <a:r>
                        <a:rPr lang="en-GB" sz="2400" dirty="0">
                          <a:solidFill>
                            <a:schemeClr val="tx1"/>
                          </a:solidFill>
                          <a:latin typeface="Myriad Pro Semibold"/>
                        </a:rPr>
                        <a:t>3</a:t>
                      </a: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2400" dirty="0">
                          <a:solidFill>
                            <a:schemeClr val="tx1"/>
                          </a:solidFill>
                          <a:latin typeface="Myriad Pro Semibold"/>
                        </a:rPr>
                        <a:t>5</a:t>
                      </a: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2400" dirty="0">
                          <a:solidFill>
                            <a:schemeClr val="tx1"/>
                          </a:solidFill>
                          <a:latin typeface="Myriad Pro Semibold"/>
                        </a:rPr>
                        <a:t>4</a:t>
                      </a: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bl>
          </a:graphicData>
        </a:graphic>
      </p:graphicFrame>
      <p:sp>
        <p:nvSpPr>
          <p:cNvPr id="15" name="TextBox 14">
            <a:extLst>
              <a:ext uri="{FF2B5EF4-FFF2-40B4-BE49-F238E27FC236}">
                <a16:creationId xmlns:a16="http://schemas.microsoft.com/office/drawing/2014/main" id="{C8460D9C-BDD9-42F9-A536-91730F830ABF}"/>
              </a:ext>
            </a:extLst>
          </p:cNvPr>
          <p:cNvSpPr txBox="1"/>
          <p:nvPr/>
        </p:nvSpPr>
        <p:spPr bwMode="auto">
          <a:xfrm>
            <a:off x="4205813" y="3219445"/>
            <a:ext cx="3513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a:ea typeface="Myriad Pro Semibold" charset="0"/>
                <a:cs typeface="Myriad Pro Semibold" charset="0"/>
              </a:rPr>
              <a:t>1</a:t>
            </a:r>
          </a:p>
        </p:txBody>
      </p:sp>
      <p:sp>
        <p:nvSpPr>
          <p:cNvPr id="16" name="TextBox 15">
            <a:extLst>
              <a:ext uri="{FF2B5EF4-FFF2-40B4-BE49-F238E27FC236}">
                <a16:creationId xmlns:a16="http://schemas.microsoft.com/office/drawing/2014/main" id="{21265A74-765D-4B0F-A2DF-477EABABE472}"/>
              </a:ext>
            </a:extLst>
          </p:cNvPr>
          <p:cNvSpPr txBox="1"/>
          <p:nvPr/>
        </p:nvSpPr>
        <p:spPr bwMode="auto">
          <a:xfrm>
            <a:off x="4750048" y="2614596"/>
            <a:ext cx="3513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a:ea typeface="Myriad Pro Semibold" charset="0"/>
                <a:cs typeface="Myriad Pro Semibold" charset="0"/>
              </a:rPr>
              <a:t>3</a:t>
            </a:r>
          </a:p>
        </p:txBody>
      </p:sp>
      <p:sp>
        <p:nvSpPr>
          <p:cNvPr id="17" name="TextBox 16">
            <a:extLst>
              <a:ext uri="{FF2B5EF4-FFF2-40B4-BE49-F238E27FC236}">
                <a16:creationId xmlns:a16="http://schemas.microsoft.com/office/drawing/2014/main" id="{70E494BC-A6FF-49E2-B246-A6546F1A2C9E}"/>
              </a:ext>
            </a:extLst>
          </p:cNvPr>
          <p:cNvSpPr txBox="1"/>
          <p:nvPr/>
        </p:nvSpPr>
        <p:spPr bwMode="auto">
          <a:xfrm>
            <a:off x="5291299" y="3219445"/>
            <a:ext cx="3513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a:ea typeface="Myriad Pro Semibold" charset="0"/>
                <a:cs typeface="Myriad Pro Semibold" charset="0"/>
              </a:rPr>
              <a:t>3</a:t>
            </a:r>
          </a:p>
        </p:txBody>
      </p:sp>
    </p:spTree>
    <p:extLst>
      <p:ext uri="{BB962C8B-B14F-4D97-AF65-F5344CB8AC3E}">
        <p14:creationId xmlns:p14="http://schemas.microsoft.com/office/powerpoint/2010/main" val="2995506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r>
              <a:rPr lang="en-US"/>
              <a:t>How to use this presentation</a:t>
            </a:r>
            <a:endParaRPr lang="en-US" dirty="0"/>
          </a:p>
        </p:txBody>
      </p:sp>
      <p:sp>
        <p:nvSpPr>
          <p:cNvPr id="4" name="Text Placeholder 3"/>
          <p:cNvSpPr>
            <a:spLocks noGrp="1"/>
          </p:cNvSpPr>
          <p:nvPr>
            <p:ph type="body" sz="quarter" idx="12"/>
          </p:nvPr>
        </p:nvSpPr>
        <p:spPr/>
        <p:txBody>
          <a:bodyPr/>
          <a:lstStyle/>
          <a:p>
            <a:pPr lvl="0"/>
            <a:r>
              <a:rPr lang="en-GB" sz="2400" dirty="0"/>
              <a:t>You can find the teacher guide </a:t>
            </a:r>
            <a:r>
              <a:rPr lang="en-GB" sz="2400" i="1" dirty="0"/>
              <a:t>1.21 Algorithms: column subtraction </a:t>
            </a:r>
            <a:r>
              <a:rPr lang="en-GB" sz="2400" dirty="0"/>
              <a:t>by following the link below.</a:t>
            </a:r>
            <a:endParaRPr lang="en-GB" sz="2400" i="1" dirty="0"/>
          </a:p>
        </p:txBody>
      </p:sp>
    </p:spTree>
    <p:extLst>
      <p:ext uri="{BB962C8B-B14F-4D97-AF65-F5344CB8AC3E}">
        <p14:creationId xmlns:p14="http://schemas.microsoft.com/office/powerpoint/2010/main" val="1732146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9" name="Picture 3" descr="C:\Users\Liam\Documents\Design\NCETM\04 Images for B1 PPTs\Final PNG files\ncetm_mm_sp1_se20_aw001_step_2.png"/>
          <p:cNvPicPr>
            <a:picLocks noChangeAspect="1" noChangeArrowheads="1"/>
          </p:cNvPicPr>
          <p:nvPr/>
        </p:nvPicPr>
        <p:blipFill>
          <a:blip r:embed="rId3" cstate="print"/>
          <a:srcRect l="34457" t="22276" r="51941"/>
          <a:stretch>
            <a:fillRect/>
          </a:stretch>
        </p:blipFill>
        <p:spPr bwMode="auto">
          <a:xfrm>
            <a:off x="3320450" y="2924944"/>
            <a:ext cx="1080120" cy="1758784"/>
          </a:xfrm>
          <a:prstGeom prst="rect">
            <a:avLst/>
          </a:prstGeom>
          <a:noFill/>
        </p:spPr>
      </p:pic>
      <p:pic>
        <p:nvPicPr>
          <p:cNvPr id="39940" name="Picture 4" descr="C:\Users\Liam\Documents\Design\NCETM\04 Images for B1 PPTs\Final PNG files\ncetm_mm_sp1_se20_aw001_step_3.png"/>
          <p:cNvPicPr>
            <a:picLocks noChangeAspect="1" noChangeArrowheads="1"/>
          </p:cNvPicPr>
          <p:nvPr/>
        </p:nvPicPr>
        <p:blipFill>
          <a:blip r:embed="rId4" cstate="print"/>
          <a:srcRect l="52593" t="22275" r="35619"/>
          <a:stretch>
            <a:fillRect/>
          </a:stretch>
        </p:blipFill>
        <p:spPr bwMode="auto">
          <a:xfrm>
            <a:off x="4760610" y="2924944"/>
            <a:ext cx="936104" cy="1758784"/>
          </a:xfrm>
          <a:prstGeom prst="rect">
            <a:avLst/>
          </a:prstGeom>
          <a:noFill/>
        </p:spPr>
      </p:pic>
      <p:sp>
        <p:nvSpPr>
          <p:cNvPr id="2" name="Text Placeholder 1"/>
          <p:cNvSpPr>
            <a:spLocks noGrp="1"/>
          </p:cNvSpPr>
          <p:nvPr>
            <p:ph type="body" sz="quarter" idx="11"/>
          </p:nvPr>
        </p:nvSpPr>
        <p:spPr/>
        <p:txBody>
          <a:bodyPr/>
          <a:lstStyle/>
          <a:p>
            <a:r>
              <a:rPr lang="en-GB" dirty="0"/>
              <a:t>1.21 Algorithms: column subtraction – step 1:2</a:t>
            </a:r>
          </a:p>
        </p:txBody>
      </p:sp>
      <p:pic>
        <p:nvPicPr>
          <p:cNvPr id="39938" name="Picture 2" descr="C:\Users\Liam\Documents\Design\NCETM\04 Images for B1 PPTs\Final PNG files\ncetm_mm_sp1_se20_aw001_step_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40530" y="2420888"/>
            <a:ext cx="1080120" cy="1008112"/>
          </a:xfrm>
          <a:prstGeom prst="rect">
            <a:avLst/>
          </a:prstGeom>
          <a:noFill/>
        </p:spPr>
      </p:pic>
    </p:spTree>
    <p:extLst>
      <p:ext uri="{BB962C8B-B14F-4D97-AF65-F5344CB8AC3E}">
        <p14:creationId xmlns:p14="http://schemas.microsoft.com/office/powerpoint/2010/main" val="3641370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9939"/>
                                        </p:tgtEl>
                                        <p:attrNameLst>
                                          <p:attrName>style.visibility</p:attrName>
                                        </p:attrNameLst>
                                      </p:cBhvr>
                                      <p:to>
                                        <p:strVal val="visible"/>
                                      </p:to>
                                    </p:set>
                                    <p:animEffect transition="in" filter="fade">
                                      <p:cBhvr>
                                        <p:cTn id="7" dur="500"/>
                                        <p:tgtEl>
                                          <p:spTgt spid="3993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9940"/>
                                        </p:tgtEl>
                                        <p:attrNameLst>
                                          <p:attrName>style.visibility</p:attrName>
                                        </p:attrNameLst>
                                      </p:cBhvr>
                                      <p:to>
                                        <p:strVal val="visible"/>
                                      </p:to>
                                    </p:set>
                                    <p:animEffect transition="in" filter="fade">
                                      <p:cBhvr>
                                        <p:cTn id="12" dur="500"/>
                                        <p:tgtEl>
                                          <p:spTgt spid="399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p:cNvGrpSpPr/>
          <p:nvPr/>
        </p:nvGrpSpPr>
        <p:grpSpPr>
          <a:xfrm>
            <a:off x="614988" y="2577480"/>
            <a:ext cx="7936377" cy="1035112"/>
            <a:chOff x="179512" y="2564904"/>
            <a:chExt cx="7936377" cy="1035112"/>
          </a:xfrm>
        </p:grpSpPr>
        <p:pic>
          <p:nvPicPr>
            <p:cNvPr id="56322" name="Picture 2" descr="C:\Users\Liam\Documents\Design\NCETM\04 Images for B1 PPTs\Final PNG files\ncetm_mm_sp1_se20_aw002.png"/>
            <p:cNvPicPr>
              <a:picLocks noChangeAspect="1" noChangeArrowheads="1"/>
            </p:cNvPicPr>
            <p:nvPr/>
          </p:nvPicPr>
          <p:blipFill>
            <a:blip r:embed="rId3" cstate="print"/>
            <a:srcRect b="48699"/>
            <a:stretch>
              <a:fillRect/>
            </a:stretch>
          </p:blipFill>
          <p:spPr bwMode="auto">
            <a:xfrm>
              <a:off x="179512" y="2564904"/>
              <a:ext cx="7936377" cy="910259"/>
            </a:xfrm>
            <a:prstGeom prst="rect">
              <a:avLst/>
            </a:prstGeom>
            <a:noFill/>
          </p:spPr>
        </p:pic>
        <p:sp>
          <p:nvSpPr>
            <p:cNvPr id="15" name="Rectangle 14"/>
            <p:cNvSpPr/>
            <p:nvPr/>
          </p:nvSpPr>
          <p:spPr bwMode="auto">
            <a:xfrm>
              <a:off x="251520" y="3456000"/>
              <a:ext cx="7776864" cy="144016"/>
            </a:xfrm>
            <a:prstGeom prst="rect">
              <a:avLst/>
            </a:prstGeom>
            <a:solidFill>
              <a:schemeClr val="bg1"/>
            </a:solidFill>
            <a:ln>
              <a:noFill/>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grpSp>
      <p:sp>
        <p:nvSpPr>
          <p:cNvPr id="2" name="Text Placeholder 1"/>
          <p:cNvSpPr>
            <a:spLocks noGrp="1"/>
          </p:cNvSpPr>
          <p:nvPr>
            <p:ph type="body" sz="quarter" idx="11"/>
          </p:nvPr>
        </p:nvSpPr>
        <p:spPr/>
        <p:txBody>
          <a:bodyPr/>
          <a:lstStyle/>
          <a:p>
            <a:r>
              <a:rPr lang="en-GB" dirty="0"/>
              <a:t>1.21 Algorithms: column subtraction – step 1:2</a:t>
            </a:r>
          </a:p>
        </p:txBody>
      </p:sp>
      <p:pic>
        <p:nvPicPr>
          <p:cNvPr id="12" name="Picture 2" descr="C:\Users\Liam\Documents\Design\NCETM\04 Images for B1 PPTs\Final PNG files\ncetm_mm_sp1_se20_aw002.png"/>
          <p:cNvPicPr>
            <a:picLocks noChangeAspect="1" noChangeArrowheads="1"/>
          </p:cNvPicPr>
          <p:nvPr/>
        </p:nvPicPr>
        <p:blipFill>
          <a:blip r:embed="rId3" cstate="print"/>
          <a:srcRect t="47242"/>
          <a:stretch>
            <a:fillRect/>
          </a:stretch>
        </p:blipFill>
        <p:spPr bwMode="auto">
          <a:xfrm>
            <a:off x="614988" y="3396568"/>
            <a:ext cx="7936377" cy="936104"/>
          </a:xfrm>
          <a:prstGeom prst="rect">
            <a:avLst/>
          </a:prstGeom>
          <a:noFill/>
        </p:spPr>
      </p:pic>
      <p:sp>
        <p:nvSpPr>
          <p:cNvPr id="17" name="Rectangle 16"/>
          <p:cNvSpPr/>
          <p:nvPr/>
        </p:nvSpPr>
        <p:spPr bwMode="auto">
          <a:xfrm>
            <a:off x="1911132" y="3612592"/>
            <a:ext cx="504056" cy="432048"/>
          </a:xfrm>
          <a:prstGeom prst="rect">
            <a:avLst/>
          </a:prstGeom>
          <a:solidFill>
            <a:schemeClr val="bg1"/>
          </a:solidFill>
          <a:ln>
            <a:noFill/>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3" name="TextBox 12"/>
          <p:cNvSpPr txBox="1"/>
          <p:nvPr/>
        </p:nvSpPr>
        <p:spPr bwMode="auto">
          <a:xfrm>
            <a:off x="1839124" y="3612592"/>
            <a:ext cx="792088" cy="461665"/>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marL="457200" indent="-457200">
              <a:buClr>
                <a:srgbClr val="82CBDD"/>
              </a:buClr>
              <a:buNone/>
            </a:pPr>
            <a:r>
              <a:rPr lang="en-GB" sz="2400" dirty="0">
                <a:latin typeface="Myriad Pro"/>
                <a:ea typeface="Myriad Pro Semibold" charset="0"/>
                <a:cs typeface="Myriad Pro Semibold" charset="0"/>
              </a:rPr>
              <a:t>23</a:t>
            </a:r>
          </a:p>
        </p:txBody>
      </p:sp>
      <p:sp>
        <p:nvSpPr>
          <p:cNvPr id="18" name="Rectangle 17"/>
          <p:cNvSpPr/>
          <p:nvPr/>
        </p:nvSpPr>
        <p:spPr bwMode="auto">
          <a:xfrm>
            <a:off x="5655548" y="3612592"/>
            <a:ext cx="504056" cy="432048"/>
          </a:xfrm>
          <a:prstGeom prst="rect">
            <a:avLst/>
          </a:prstGeom>
          <a:solidFill>
            <a:schemeClr val="bg1"/>
          </a:solidFill>
          <a:ln>
            <a:noFill/>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4" name="TextBox 13"/>
          <p:cNvSpPr txBox="1"/>
          <p:nvPr/>
        </p:nvSpPr>
        <p:spPr bwMode="auto">
          <a:xfrm>
            <a:off x="5619476" y="3612592"/>
            <a:ext cx="792088" cy="461665"/>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marL="457200" indent="-457200">
              <a:buClr>
                <a:srgbClr val="82CBDD"/>
              </a:buClr>
              <a:buNone/>
            </a:pPr>
            <a:r>
              <a:rPr lang="en-GB" sz="2400" dirty="0">
                <a:latin typeface="Myriad Pro"/>
                <a:ea typeface="Myriad Pro Semibold" charset="0"/>
                <a:cs typeface="Myriad Pro Semibold" charset="0"/>
              </a:rPr>
              <a:t>42</a:t>
            </a:r>
          </a:p>
        </p:txBody>
      </p:sp>
    </p:spTree>
    <p:extLst>
      <p:ext uri="{BB962C8B-B14F-4D97-AF65-F5344CB8AC3E}">
        <p14:creationId xmlns:p14="http://schemas.microsoft.com/office/powerpoint/2010/main" val="4205764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 presetClass="entr" presetSubtype="0" fill="hold" grpId="0" nodeType="withEffect">
                                  <p:stCondLst>
                                    <p:cond delay="0"/>
                                  </p:stCondLst>
                                  <p:childTnLst>
                                    <p:set>
                                      <p:cBhvr>
                                        <p:cTn id="9" dur="1" fill="hold">
                                          <p:stCondLst>
                                            <p:cond delay="0"/>
                                          </p:stCondLst>
                                        </p:cTn>
                                        <p:tgtEl>
                                          <p:spTgt spid="18"/>
                                        </p:tgtEl>
                                        <p:attrNameLst>
                                          <p:attrName>style.visibility</p:attrName>
                                        </p:attrNameLst>
                                      </p:cBhvr>
                                      <p:to>
                                        <p:strVal val="visible"/>
                                      </p:to>
                                    </p:set>
                                  </p:childTnLst>
                                </p:cTn>
                              </p:par>
                              <p:par>
                                <p:cTn id="10" presetID="1" presetClass="entr" presetSubtype="0" fill="hold" grpId="0" nodeType="withEffect">
                                  <p:stCondLst>
                                    <p:cond delay="0"/>
                                  </p:stCondLst>
                                  <p:childTnLst>
                                    <p:set>
                                      <p:cBhvr>
                                        <p:cTn id="11" dur="1" fill="hold">
                                          <p:stCondLst>
                                            <p:cond delay="0"/>
                                          </p:stCondLst>
                                        </p:cTn>
                                        <p:tgtEl>
                                          <p:spTgt spid="17"/>
                                        </p:tgtEl>
                                        <p:attrNameLst>
                                          <p:attrName>style.visibility</p:attrName>
                                        </p:attrNameLst>
                                      </p:cBhvr>
                                      <p:to>
                                        <p:strVal val="visible"/>
                                      </p:to>
                                    </p:set>
                                  </p:childTnLst>
                                </p:cTn>
                              </p:par>
                              <p:par>
                                <p:cTn id="12" presetID="10" presetClass="entr" presetSubtype="0" fill="hold" grpId="0" nodeType="with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fade">
                                      <p:cBhvr>
                                        <p:cTn id="14" dur="500"/>
                                        <p:tgtEl>
                                          <p:spTgt spid="13"/>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fade">
                                      <p:cBhvr>
                                        <p:cTn id="1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3" grpId="0" animBg="1"/>
      <p:bldP spid="18"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057578" y="931178"/>
            <a:ext cx="5028843" cy="5481012"/>
          </a:xfrm>
          <a:prstGeom prst="rect">
            <a:avLst/>
          </a:prstGeom>
          <a:noFill/>
        </p:spPr>
      </p:pic>
      <p:sp>
        <p:nvSpPr>
          <p:cNvPr id="2" name="Text Placeholder 1"/>
          <p:cNvSpPr>
            <a:spLocks noGrp="1"/>
          </p:cNvSpPr>
          <p:nvPr>
            <p:ph type="body" sz="quarter" idx="11"/>
          </p:nvPr>
        </p:nvSpPr>
        <p:spPr/>
        <p:txBody>
          <a:bodyPr/>
          <a:lstStyle/>
          <a:p>
            <a:r>
              <a:rPr lang="en-GB" dirty="0"/>
              <a:t>1.21 Algorithms: column subtraction – step 1:4</a:t>
            </a:r>
          </a:p>
        </p:txBody>
      </p:sp>
    </p:spTree>
    <p:extLst>
      <p:ext uri="{BB962C8B-B14F-4D97-AF65-F5344CB8AC3E}">
        <p14:creationId xmlns:p14="http://schemas.microsoft.com/office/powerpoint/2010/main" val="1153315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61E2D6D-B945-4043-B8E2-3813EAF861CA}"/>
              </a:ext>
            </a:extLst>
          </p:cNvPr>
          <p:cNvSpPr>
            <a:spLocks noGrp="1"/>
          </p:cNvSpPr>
          <p:nvPr>
            <p:ph type="body" sz="quarter" idx="11"/>
          </p:nvPr>
        </p:nvSpPr>
        <p:spPr/>
        <p:txBody>
          <a:bodyPr/>
          <a:lstStyle/>
          <a:p>
            <a:r>
              <a:rPr lang="en-GB" dirty="0"/>
              <a:t>1.21 Algorithms: column subtraction – step 1:6</a:t>
            </a:r>
          </a:p>
        </p:txBody>
      </p:sp>
      <p:pic>
        <p:nvPicPr>
          <p:cNvPr id="8" name="Picture 7">
            <a:extLst>
              <a:ext uri="{FF2B5EF4-FFF2-40B4-BE49-F238E27FC236}">
                <a16:creationId xmlns:a16="http://schemas.microsoft.com/office/drawing/2014/main" id="{892A65BE-9932-4EA2-AC7C-D6B1931E97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4308" y="2419991"/>
            <a:ext cx="2169727" cy="1967218"/>
          </a:xfrm>
          <a:prstGeom prst="rect">
            <a:avLst/>
          </a:prstGeom>
        </p:spPr>
      </p:pic>
      <p:sp>
        <p:nvSpPr>
          <p:cNvPr id="9" name="TextBox 8">
            <a:extLst>
              <a:ext uri="{FF2B5EF4-FFF2-40B4-BE49-F238E27FC236}">
                <a16:creationId xmlns:a16="http://schemas.microsoft.com/office/drawing/2014/main" id="{A6B221CA-F773-40ED-B568-DD76631EC80B}"/>
              </a:ext>
            </a:extLst>
          </p:cNvPr>
          <p:cNvSpPr txBox="1"/>
          <p:nvPr/>
        </p:nvSpPr>
        <p:spPr bwMode="auto">
          <a:xfrm>
            <a:off x="3475038" y="3721749"/>
            <a:ext cx="34496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dirty="0">
                <a:latin typeface="Myriad Pro Semibold"/>
                <a:ea typeface="Myriad Pro Semibold" charset="0"/>
                <a:cs typeface="Myriad Pro Semibold" charset="0"/>
              </a:rPr>
              <a:t>?</a:t>
            </a:r>
          </a:p>
        </p:txBody>
      </p:sp>
      <p:sp>
        <p:nvSpPr>
          <p:cNvPr id="10" name="TextBox 9">
            <a:extLst>
              <a:ext uri="{FF2B5EF4-FFF2-40B4-BE49-F238E27FC236}">
                <a16:creationId xmlns:a16="http://schemas.microsoft.com/office/drawing/2014/main" id="{3CB07B65-1096-46EF-93CB-C73049FED140}"/>
              </a:ext>
            </a:extLst>
          </p:cNvPr>
          <p:cNvSpPr txBox="1"/>
          <p:nvPr/>
        </p:nvSpPr>
        <p:spPr bwMode="auto">
          <a:xfrm>
            <a:off x="2015553" y="3721749"/>
            <a:ext cx="57259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dirty="0">
                <a:latin typeface="Myriad Pro Semibold"/>
                <a:ea typeface="Myriad Pro Semibold" charset="0"/>
                <a:cs typeface="Myriad Pro Semibold" charset="0"/>
              </a:rPr>
              <a:t>52</a:t>
            </a:r>
          </a:p>
        </p:txBody>
      </p:sp>
      <p:sp>
        <p:nvSpPr>
          <p:cNvPr id="11" name="TextBox 10">
            <a:extLst>
              <a:ext uri="{FF2B5EF4-FFF2-40B4-BE49-F238E27FC236}">
                <a16:creationId xmlns:a16="http://schemas.microsoft.com/office/drawing/2014/main" id="{EDD7C8EC-102A-460C-8313-23A1235DDE0E}"/>
              </a:ext>
            </a:extLst>
          </p:cNvPr>
          <p:cNvSpPr txBox="1"/>
          <p:nvPr/>
        </p:nvSpPr>
        <p:spPr bwMode="auto">
          <a:xfrm>
            <a:off x="3350597" y="3721749"/>
            <a:ext cx="57259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dirty="0">
                <a:latin typeface="Myriad Pro Semibold"/>
                <a:ea typeface="Myriad Pro Semibold" charset="0"/>
                <a:cs typeface="Myriad Pro Semibold" charset="0"/>
              </a:rPr>
              <a:t>45</a:t>
            </a:r>
          </a:p>
        </p:txBody>
      </p:sp>
      <p:sp>
        <p:nvSpPr>
          <p:cNvPr id="12" name="TextBox 11">
            <a:extLst>
              <a:ext uri="{FF2B5EF4-FFF2-40B4-BE49-F238E27FC236}">
                <a16:creationId xmlns:a16="http://schemas.microsoft.com/office/drawing/2014/main" id="{AD81BF63-A44A-43E3-AC49-AB347CD4025D}"/>
              </a:ext>
            </a:extLst>
          </p:cNvPr>
          <p:cNvSpPr txBox="1"/>
          <p:nvPr/>
        </p:nvSpPr>
        <p:spPr bwMode="auto">
          <a:xfrm>
            <a:off x="5800474" y="2568419"/>
            <a:ext cx="76655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dirty="0">
                <a:latin typeface="Myriad Pro Semibold"/>
                <a:ea typeface="Myriad Pro Semibold" charset="0"/>
                <a:cs typeface="Myriad Pro Semibold" charset="0"/>
              </a:rPr>
              <a:t>936</a:t>
            </a:r>
          </a:p>
        </p:txBody>
      </p:sp>
      <p:sp>
        <p:nvSpPr>
          <p:cNvPr id="13" name="TextBox 12">
            <a:extLst>
              <a:ext uri="{FF2B5EF4-FFF2-40B4-BE49-F238E27FC236}">
                <a16:creationId xmlns:a16="http://schemas.microsoft.com/office/drawing/2014/main" id="{DF7CB134-93AF-4A14-A35C-496E0883A286}"/>
              </a:ext>
            </a:extLst>
          </p:cNvPr>
          <p:cNvSpPr txBox="1"/>
          <p:nvPr/>
        </p:nvSpPr>
        <p:spPr bwMode="auto">
          <a:xfrm>
            <a:off x="6460315" y="3721749"/>
            <a:ext cx="76655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dirty="0">
                <a:latin typeface="Myriad Pro Semibold"/>
                <a:ea typeface="Myriad Pro Semibold" charset="0"/>
                <a:cs typeface="Myriad Pro Semibold" charset="0"/>
              </a:rPr>
              <a:t>425</a:t>
            </a:r>
          </a:p>
        </p:txBody>
      </p:sp>
      <p:sp>
        <p:nvSpPr>
          <p:cNvPr id="14" name="TextBox 13">
            <a:extLst>
              <a:ext uri="{FF2B5EF4-FFF2-40B4-BE49-F238E27FC236}">
                <a16:creationId xmlns:a16="http://schemas.microsoft.com/office/drawing/2014/main" id="{3EDC5FF8-B383-4AC2-A6E3-9EB75970CF0A}"/>
              </a:ext>
            </a:extLst>
          </p:cNvPr>
          <p:cNvSpPr txBox="1"/>
          <p:nvPr/>
        </p:nvSpPr>
        <p:spPr bwMode="auto">
          <a:xfrm>
            <a:off x="5132252" y="3721749"/>
            <a:ext cx="76655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dirty="0">
                <a:latin typeface="Myriad Pro Semibold"/>
                <a:ea typeface="Myriad Pro Semibold" charset="0"/>
                <a:cs typeface="Myriad Pro Semibold" charset="0"/>
              </a:rPr>
              <a:t>511</a:t>
            </a:r>
          </a:p>
        </p:txBody>
      </p:sp>
      <p:sp>
        <p:nvSpPr>
          <p:cNvPr id="15" name="TextBox 14">
            <a:extLst>
              <a:ext uri="{FF2B5EF4-FFF2-40B4-BE49-F238E27FC236}">
                <a16:creationId xmlns:a16="http://schemas.microsoft.com/office/drawing/2014/main" id="{09E0E6A6-FCD9-47C3-AA11-ACF73362817A}"/>
              </a:ext>
            </a:extLst>
          </p:cNvPr>
          <p:cNvSpPr txBox="1"/>
          <p:nvPr/>
        </p:nvSpPr>
        <p:spPr bwMode="auto">
          <a:xfrm>
            <a:off x="5343048" y="3721749"/>
            <a:ext cx="34496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dirty="0">
                <a:latin typeface="Myriad Pro Semibold"/>
                <a:ea typeface="Myriad Pro Semibold" charset="0"/>
                <a:cs typeface="Myriad Pro Semibold" charset="0"/>
              </a:rPr>
              <a:t>?</a:t>
            </a:r>
          </a:p>
        </p:txBody>
      </p:sp>
      <p:sp>
        <p:nvSpPr>
          <p:cNvPr id="16" name="TextBox 15">
            <a:extLst>
              <a:ext uri="{FF2B5EF4-FFF2-40B4-BE49-F238E27FC236}">
                <a16:creationId xmlns:a16="http://schemas.microsoft.com/office/drawing/2014/main" id="{9C1C7469-0F48-46A1-9B28-C6FFC51BC15B}"/>
              </a:ext>
            </a:extLst>
          </p:cNvPr>
          <p:cNvSpPr txBox="1"/>
          <p:nvPr/>
        </p:nvSpPr>
        <p:spPr bwMode="auto">
          <a:xfrm>
            <a:off x="2689225" y="2568419"/>
            <a:ext cx="57259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dirty="0">
                <a:latin typeface="Myriad Pro Semibold"/>
                <a:ea typeface="Myriad Pro Semibold" charset="0"/>
                <a:cs typeface="Myriad Pro Semibold" charset="0"/>
              </a:rPr>
              <a:t>97</a:t>
            </a:r>
          </a:p>
        </p:txBody>
      </p:sp>
      <p:pic>
        <p:nvPicPr>
          <p:cNvPr id="17" name="Picture 16">
            <a:extLst>
              <a:ext uri="{FF2B5EF4-FFF2-40B4-BE49-F238E27FC236}">
                <a16:creationId xmlns:a16="http://schemas.microsoft.com/office/drawing/2014/main" id="{9702863B-B33F-48A2-ABD7-47D440C0FF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1202" y="2419991"/>
            <a:ext cx="2169727" cy="1967218"/>
          </a:xfrm>
          <a:prstGeom prst="rect">
            <a:avLst/>
          </a:prstGeom>
        </p:spPr>
      </p:pic>
    </p:spTree>
    <p:extLst>
      <p:ext uri="{BB962C8B-B14F-4D97-AF65-F5344CB8AC3E}">
        <p14:creationId xmlns:p14="http://schemas.microsoft.com/office/powerpoint/2010/main" val="3518613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500"/>
                                        <p:tgtEl>
                                          <p:spTgt spid="11"/>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xit" presetSubtype="0" fill="hold" grpId="0" nodeType="clickEffect">
                                  <p:stCondLst>
                                    <p:cond delay="0"/>
                                  </p:stCondLst>
                                  <p:childTnLst>
                                    <p:animEffect transition="out" filter="fade">
                                      <p:cBhvr>
                                        <p:cTn id="15" dur="500"/>
                                        <p:tgtEl>
                                          <p:spTgt spid="15"/>
                                        </p:tgtEl>
                                      </p:cBhvr>
                                    </p:animEffect>
                                    <p:set>
                                      <p:cBhvr>
                                        <p:cTn id="16" dur="1" fill="hold">
                                          <p:stCondLst>
                                            <p:cond delay="499"/>
                                          </p:stCondLst>
                                        </p:cTn>
                                        <p:tgtEl>
                                          <p:spTgt spid="15"/>
                                        </p:tgtEl>
                                        <p:attrNameLst>
                                          <p:attrName>style.visibility</p:attrName>
                                        </p:attrNameLst>
                                      </p:cBhvr>
                                      <p:to>
                                        <p:strVal val="hidden"/>
                                      </p:to>
                                    </p:set>
                                  </p:childTnLst>
                                </p:cTn>
                              </p:par>
                            </p:childTnLst>
                          </p:cTn>
                        </p:par>
                        <p:par>
                          <p:cTn id="17" fill="hold">
                            <p:stCondLst>
                              <p:cond delay="500"/>
                            </p:stCondLst>
                            <p:childTnLst>
                              <p:par>
                                <p:cTn id="18" presetID="10" presetClass="entr" presetSubtype="0" fill="hold" grpId="0" nodeType="after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fade">
                                      <p:cBhvr>
                                        <p:cTn id="2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4" grpId="0"/>
      <p:bldP spid="1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925870935"/>
              </p:ext>
            </p:extLst>
          </p:nvPr>
        </p:nvGraphicFramePr>
        <p:xfrm>
          <a:off x="3404272" y="2575137"/>
          <a:ext cx="2335456" cy="1707726"/>
        </p:xfrm>
        <a:graphic>
          <a:graphicData uri="http://schemas.openxmlformats.org/drawingml/2006/table">
            <a:tbl>
              <a:tblPr/>
              <a:tblGrid>
                <a:gridCol w="704953">
                  <a:extLst>
                    <a:ext uri="{9D8B030D-6E8A-4147-A177-3AD203B41FA5}">
                      <a16:colId xmlns:a16="http://schemas.microsoft.com/office/drawing/2014/main" val="20000"/>
                    </a:ext>
                  </a:extLst>
                </a:gridCol>
                <a:gridCol w="543501">
                  <a:extLst>
                    <a:ext uri="{9D8B030D-6E8A-4147-A177-3AD203B41FA5}">
                      <a16:colId xmlns:a16="http://schemas.microsoft.com/office/drawing/2014/main" val="20001"/>
                    </a:ext>
                  </a:extLst>
                </a:gridCol>
                <a:gridCol w="543501">
                  <a:extLst>
                    <a:ext uri="{9D8B030D-6E8A-4147-A177-3AD203B41FA5}">
                      <a16:colId xmlns:a16="http://schemas.microsoft.com/office/drawing/2014/main" val="20002"/>
                    </a:ext>
                  </a:extLst>
                </a:gridCol>
                <a:gridCol w="543501">
                  <a:extLst>
                    <a:ext uri="{9D8B030D-6E8A-4147-A177-3AD203B41FA5}">
                      <a16:colId xmlns:a16="http://schemas.microsoft.com/office/drawing/2014/main" val="20003"/>
                    </a:ext>
                  </a:extLst>
                </a:gridCol>
              </a:tblGrid>
              <a:tr h="534878">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0000"/>
                        </a:lnSpc>
                        <a:spcAft>
                          <a:spcPts val="0"/>
                        </a:spcAft>
                      </a:pPr>
                      <a:r>
                        <a:rPr lang="en-GB" sz="2400" dirty="0">
                          <a:solidFill>
                            <a:schemeClr val="tx1"/>
                          </a:solidFill>
                          <a:latin typeface="Myriad Pro Semibold"/>
                          <a:ea typeface="Calibri"/>
                          <a:cs typeface="Times New Roman"/>
                        </a:rPr>
                        <a:t>3</a:t>
                      </a:r>
                    </a:p>
                  </a:txBody>
                  <a:tcPr marL="68580" marR="68580" marT="0" marB="0" anchor="ctr">
                    <a:lnL>
                      <a:noFill/>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endParaRPr lang="en-GB" sz="2400" dirty="0">
                        <a:solidFill>
                          <a:srgbClr val="FF0000"/>
                        </a:solidFill>
                        <a:latin typeface="Myriad Pro Semibold"/>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GB" sz="2400" dirty="0">
                          <a:solidFill>
                            <a:schemeClr val="tx1"/>
                          </a:solidFill>
                          <a:latin typeface="Myriad Pro Semibold"/>
                          <a:ea typeface="Calibri"/>
                          <a:cs typeface="Times New Roman"/>
                        </a:rPr>
                        <a:t>5</a:t>
                      </a: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76411">
                <a:tc>
                  <a:txBody>
                    <a:bodyPr/>
                    <a:lstStyle/>
                    <a:p>
                      <a:pPr algn="ctr">
                        <a:lnSpc>
                          <a:spcPct val="107000"/>
                        </a:lnSpc>
                        <a:spcAft>
                          <a:spcPts val="0"/>
                        </a:spcAft>
                      </a:pPr>
                      <a:endParaRPr lang="en-GB" sz="200" dirty="0">
                        <a:solidFill>
                          <a:schemeClr val="tx1"/>
                        </a:solidFill>
                        <a:latin typeface="Calibri"/>
                        <a:ea typeface="Calibri"/>
                        <a:cs typeface="Times New Roman"/>
                      </a:endParaRPr>
                    </a:p>
                  </a:txBody>
                  <a:tcPr marL="68580" marR="68580" marT="0" marB="0" anchor="ctr">
                    <a:lnL>
                      <a:noFill/>
                    </a:lnL>
                    <a:lnR>
                      <a:noFill/>
                    </a:lnR>
                    <a:lnT>
                      <a:noFill/>
                    </a:lnT>
                    <a:lnB>
                      <a:noFill/>
                    </a:lnB>
                    <a:lnTlToBr w="12700" cmpd="sng">
                      <a:noFill/>
                      <a:prstDash val="solid"/>
                    </a:lnTlToBr>
                    <a:lnBlToTr w="12700" cmpd="sng">
                      <a:noFill/>
                      <a:prstDash val="solid"/>
                    </a:lnBlToTr>
                  </a:tcPr>
                </a:tc>
                <a:tc>
                  <a:txBody>
                    <a:bodyPr/>
                    <a:lstStyle/>
                    <a:p>
                      <a:pPr algn="ctr">
                        <a:lnSpc>
                          <a:spcPct val="100000"/>
                        </a:lnSpc>
                        <a:spcAft>
                          <a:spcPts val="0"/>
                        </a:spcAft>
                      </a:pPr>
                      <a:endParaRPr lang="en-GB" sz="200" dirty="0">
                        <a:solidFill>
                          <a:schemeClr val="tx1"/>
                        </a:solidFill>
                        <a:latin typeface="Myriad Pro Semibold"/>
                        <a:ea typeface="Calibri"/>
                        <a:cs typeface="Times New Roman"/>
                      </a:endParaRPr>
                    </a:p>
                  </a:txBody>
                  <a:tcPr marL="68580" marR="6858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endParaRPr lang="en-GB" sz="200" dirty="0">
                        <a:solidFill>
                          <a:schemeClr val="tx1"/>
                        </a:solidFill>
                        <a:latin typeface="Myriad Pro Semibold"/>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endParaRPr lang="en-GB" sz="200" dirty="0">
                        <a:solidFill>
                          <a:schemeClr val="tx1"/>
                        </a:solidFill>
                        <a:latin typeface="Myriad Pro Semibold"/>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51190058"/>
                  </a:ext>
                </a:extLst>
              </a:tr>
              <a:tr h="534878">
                <a:tc>
                  <a:txBody>
                    <a:bodyPr/>
                    <a:lstStyle/>
                    <a:p>
                      <a:pPr algn="ctr">
                        <a:lnSpc>
                          <a:spcPct val="107000"/>
                        </a:lnSpc>
                        <a:spcAft>
                          <a:spcPts val="0"/>
                        </a:spcAft>
                      </a:pPr>
                      <a:r>
                        <a:rPr lang="en-GB" sz="1800" b="0" i="0" u="none" strike="noStrike" kern="1200" dirty="0">
                          <a:solidFill>
                            <a:schemeClr val="tx1"/>
                          </a:solidFill>
                          <a:latin typeface="+mn-lt"/>
                          <a:ea typeface="+mn-ea"/>
                          <a:cs typeface="+mn-cs"/>
                        </a:rPr>
                        <a:t>−</a:t>
                      </a:r>
                      <a:endParaRPr lang="en-GB" sz="2400" dirty="0">
                        <a:solidFill>
                          <a:schemeClr val="tx1"/>
                        </a:solidFill>
                        <a:latin typeface="Myriad Pro"/>
                        <a:ea typeface="Calibri"/>
                        <a:cs typeface="Times New Roman"/>
                      </a:endParaRPr>
                    </a:p>
                  </a:txBody>
                  <a:tcPr marL="68580" marR="68580" marT="0" marB="0" anchor="ctr">
                    <a:lnL>
                      <a:noFill/>
                    </a:lnL>
                    <a:lnR w="12700" cap="flat" cmpd="sng" algn="ctr">
                      <a:solidFill>
                        <a:schemeClr val="tx1"/>
                      </a:solidFill>
                      <a:prstDash val="solid"/>
                      <a:round/>
                      <a:headEnd type="none" w="med" len="med"/>
                      <a:tailEnd type="none" w="med" len="med"/>
                    </a:lnR>
                    <a:lnT>
                      <a:noFill/>
                    </a:lnT>
                    <a:lnB>
                      <a:noFill/>
                    </a:lnB>
                  </a:tcPr>
                </a:tc>
                <a:tc>
                  <a:txBody>
                    <a:bodyPr/>
                    <a:lstStyle/>
                    <a:p>
                      <a:pPr algn="ctr">
                        <a:lnSpc>
                          <a:spcPct val="107000"/>
                        </a:lnSpc>
                        <a:spcAft>
                          <a:spcPts val="0"/>
                        </a:spcAft>
                      </a:pPr>
                      <a:endParaRPr lang="en-GB" sz="2400" dirty="0">
                        <a:solidFill>
                          <a:srgbClr val="FF0000"/>
                        </a:solidFill>
                        <a:latin typeface="Myriad Pro Semibold"/>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Semibold"/>
                          <a:ea typeface="Calibri"/>
                          <a:cs typeface="Times New Roman"/>
                        </a:rPr>
                        <a:t>3</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07000"/>
                        </a:lnSpc>
                        <a:spcAft>
                          <a:spcPts val="0"/>
                        </a:spcAft>
                      </a:pPr>
                      <a:endParaRPr lang="en-GB" sz="2400" dirty="0">
                        <a:solidFill>
                          <a:srgbClr val="FF0000"/>
                        </a:solidFill>
                        <a:latin typeface="Myriad Pro Semibold"/>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6411">
                <a:tc>
                  <a:txBody>
                    <a:bodyPr/>
                    <a:lstStyle/>
                    <a:p>
                      <a:pPr algn="ctr">
                        <a:lnSpc>
                          <a:spcPct val="107000"/>
                        </a:lnSpc>
                        <a:spcAft>
                          <a:spcPts val="0"/>
                        </a:spcAft>
                      </a:pPr>
                      <a:endParaRPr lang="en-GB" sz="200" dirty="0">
                        <a:solidFill>
                          <a:schemeClr val="tx1"/>
                        </a:solidFill>
                        <a:latin typeface="Myriad Pro"/>
                        <a:ea typeface="Calibri"/>
                        <a:cs typeface="Times New Roman"/>
                      </a:endParaRPr>
                    </a:p>
                  </a:txBody>
                  <a:tcPr marL="68580" marR="68580" marT="0"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a:lnSpc>
                          <a:spcPct val="107000"/>
                        </a:lnSpc>
                        <a:spcAft>
                          <a:spcPts val="0"/>
                        </a:spcAft>
                      </a:pPr>
                      <a:endParaRPr lang="en-GB" sz="200" dirty="0">
                        <a:solidFill>
                          <a:schemeClr val="tx1"/>
                        </a:solidFill>
                        <a:latin typeface="Myriad Pro"/>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endParaRPr lang="en-GB" sz="200" dirty="0">
                        <a:solidFill>
                          <a:schemeClr val="tx1"/>
                        </a:solidFill>
                        <a:latin typeface="Myriad Pro"/>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endParaRPr lang="en-GB" sz="200" dirty="0">
                        <a:solidFill>
                          <a:schemeClr val="tx1"/>
                        </a:solidFill>
                        <a:latin typeface="Myriad Pro"/>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51439604"/>
                  </a:ext>
                </a:extLst>
              </a:tr>
              <a:tr h="485148">
                <a:tc>
                  <a:txBody>
                    <a:bodyPr/>
                    <a:lstStyle/>
                    <a:p>
                      <a:pPr algn="ctr">
                        <a:lnSpc>
                          <a:spcPct val="107000"/>
                        </a:lnSpc>
                        <a:spcAft>
                          <a:spcPts val="0"/>
                        </a:spcAft>
                      </a:pPr>
                      <a:endParaRPr lang="en-GB" sz="2400" dirty="0">
                        <a:solidFill>
                          <a:schemeClr val="tx1"/>
                        </a:solidFill>
                        <a:latin typeface="Myriad Pro Semibold"/>
                        <a:ea typeface="Calibri"/>
                        <a:cs typeface="Times New Roman"/>
                      </a:endParaRPr>
                    </a:p>
                  </a:txBody>
                  <a:tcPr marL="68580" marR="68580" marT="0" marB="0" anchor="ctr">
                    <a:lnL>
                      <a:noFill/>
                    </a:lnL>
                    <a:lnR>
                      <a:noFill/>
                    </a:lnR>
                    <a:lnT>
                      <a:noFill/>
                    </a:lnT>
                    <a:lnB>
                      <a:noFill/>
                    </a:lnB>
                  </a:tcPr>
                </a:tc>
                <a:tc>
                  <a:txBody>
                    <a:bodyPr/>
                    <a:lstStyle/>
                    <a:p>
                      <a:pPr algn="ctr"/>
                      <a:r>
                        <a:rPr lang="en-GB" sz="2400" dirty="0">
                          <a:solidFill>
                            <a:schemeClr val="tx1"/>
                          </a:solidFill>
                          <a:latin typeface="Myriad Pro Semibold"/>
                        </a:rPr>
                        <a:t>2</a:t>
                      </a: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2400" dirty="0">
                          <a:solidFill>
                            <a:schemeClr val="tx1"/>
                          </a:solidFill>
                          <a:latin typeface="Myriad Pro Semibold"/>
                        </a:rPr>
                        <a:t>3</a:t>
                      </a: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2400" dirty="0">
                          <a:solidFill>
                            <a:schemeClr val="tx1"/>
                          </a:solidFill>
                          <a:latin typeface="Myriad Pro Semibold"/>
                        </a:rPr>
                        <a:t>4</a:t>
                      </a: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bl>
          </a:graphicData>
        </a:graphic>
      </p:graphicFrame>
      <p:sp>
        <p:nvSpPr>
          <p:cNvPr id="2" name="Text Placeholder 1"/>
          <p:cNvSpPr>
            <a:spLocks noGrp="1"/>
          </p:cNvSpPr>
          <p:nvPr>
            <p:ph type="body" sz="quarter" idx="11"/>
          </p:nvPr>
        </p:nvSpPr>
        <p:spPr/>
        <p:txBody>
          <a:bodyPr/>
          <a:lstStyle/>
          <a:p>
            <a:r>
              <a:rPr lang="en-GB" dirty="0"/>
              <a:t>1.21 Algorithms: column subtraction – step 1:6</a:t>
            </a:r>
          </a:p>
        </p:txBody>
      </p:sp>
      <p:sp>
        <p:nvSpPr>
          <p:cNvPr id="4" name="TextBox 3">
            <a:extLst>
              <a:ext uri="{FF2B5EF4-FFF2-40B4-BE49-F238E27FC236}">
                <a16:creationId xmlns:a16="http://schemas.microsoft.com/office/drawing/2014/main" id="{6497AD65-6856-4AB1-881B-324EAE21B5A2}"/>
              </a:ext>
            </a:extLst>
          </p:cNvPr>
          <p:cNvSpPr txBox="1"/>
          <p:nvPr/>
        </p:nvSpPr>
        <p:spPr bwMode="auto">
          <a:xfrm>
            <a:off x="4205813" y="3219445"/>
            <a:ext cx="3513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a:ea typeface="Myriad Pro Semibold" charset="0"/>
                <a:cs typeface="Myriad Pro Semibold" charset="0"/>
              </a:rPr>
              <a:t>1</a:t>
            </a:r>
          </a:p>
        </p:txBody>
      </p:sp>
      <p:sp>
        <p:nvSpPr>
          <p:cNvPr id="9" name="TextBox 8">
            <a:extLst>
              <a:ext uri="{FF2B5EF4-FFF2-40B4-BE49-F238E27FC236}">
                <a16:creationId xmlns:a16="http://schemas.microsoft.com/office/drawing/2014/main" id="{43C57FAE-4998-4F17-B255-04D51FFA7BB2}"/>
              </a:ext>
            </a:extLst>
          </p:cNvPr>
          <p:cNvSpPr txBox="1"/>
          <p:nvPr/>
        </p:nvSpPr>
        <p:spPr bwMode="auto">
          <a:xfrm>
            <a:off x="4747644" y="2614596"/>
            <a:ext cx="3561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a:ea typeface="Myriad Pro Semibold" charset="0"/>
                <a:cs typeface="Myriad Pro Semibold" charset="0"/>
              </a:rPr>
              <a:t>6</a:t>
            </a:r>
          </a:p>
        </p:txBody>
      </p:sp>
      <p:sp>
        <p:nvSpPr>
          <p:cNvPr id="10" name="TextBox 9">
            <a:extLst>
              <a:ext uri="{FF2B5EF4-FFF2-40B4-BE49-F238E27FC236}">
                <a16:creationId xmlns:a16="http://schemas.microsoft.com/office/drawing/2014/main" id="{93575BE8-C1D4-44CF-A851-D2B04A030C81}"/>
              </a:ext>
            </a:extLst>
          </p:cNvPr>
          <p:cNvSpPr txBox="1"/>
          <p:nvPr/>
        </p:nvSpPr>
        <p:spPr bwMode="auto">
          <a:xfrm>
            <a:off x="5291299" y="3219445"/>
            <a:ext cx="3513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a:ea typeface="Myriad Pro Semibold" charset="0"/>
                <a:cs typeface="Myriad Pro Semibold" charset="0"/>
              </a:rPr>
              <a:t>1</a:t>
            </a:r>
          </a:p>
        </p:txBody>
      </p:sp>
    </p:spTree>
    <p:extLst>
      <p:ext uri="{BB962C8B-B14F-4D97-AF65-F5344CB8AC3E}">
        <p14:creationId xmlns:p14="http://schemas.microsoft.com/office/powerpoint/2010/main" val="2058370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Picture 34">
            <a:extLst>
              <a:ext uri="{FF2B5EF4-FFF2-40B4-BE49-F238E27FC236}">
                <a16:creationId xmlns:a16="http://schemas.microsoft.com/office/drawing/2014/main" id="{1F3E6CC5-CA57-480C-B135-952C1D77E5C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9832" y="1854349"/>
            <a:ext cx="3389677" cy="3060394"/>
          </a:xfrm>
          <a:prstGeom prst="rect">
            <a:avLst/>
          </a:prstGeom>
        </p:spPr>
      </p:pic>
      <p:pic>
        <p:nvPicPr>
          <p:cNvPr id="40" name="Picture 39">
            <a:extLst>
              <a:ext uri="{FF2B5EF4-FFF2-40B4-BE49-F238E27FC236}">
                <a16:creationId xmlns:a16="http://schemas.microsoft.com/office/drawing/2014/main" id="{48E1E1CA-F9DB-4097-B3E2-9BF358509EF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94965" y="1844824"/>
            <a:ext cx="3389677" cy="3060394"/>
          </a:xfrm>
          <a:prstGeom prst="rect">
            <a:avLst/>
          </a:prstGeom>
        </p:spPr>
      </p:pic>
      <p:sp>
        <p:nvSpPr>
          <p:cNvPr id="2" name="Text Placeholder 1"/>
          <p:cNvSpPr>
            <a:spLocks noGrp="1"/>
          </p:cNvSpPr>
          <p:nvPr>
            <p:ph type="body" sz="quarter" idx="11"/>
          </p:nvPr>
        </p:nvSpPr>
        <p:spPr/>
        <p:txBody>
          <a:bodyPr/>
          <a:lstStyle/>
          <a:p>
            <a:r>
              <a:rPr lang="en-GB" dirty="0"/>
              <a:t>1.21 Algorithms: column subtraction – step 2:1</a:t>
            </a:r>
          </a:p>
        </p:txBody>
      </p:sp>
      <p:sp>
        <p:nvSpPr>
          <p:cNvPr id="8" name="Oval 7"/>
          <p:cNvSpPr/>
          <p:nvPr/>
        </p:nvSpPr>
        <p:spPr bwMode="auto">
          <a:xfrm>
            <a:off x="971600" y="3789040"/>
            <a:ext cx="1008112" cy="1008112"/>
          </a:xfrm>
          <a:prstGeom prst="ellipse">
            <a:avLst/>
          </a:prstGeom>
          <a:solidFill>
            <a:schemeClr val="bg1"/>
          </a:solidFill>
          <a:ln>
            <a:noFill/>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None/>
              <a:tabLst/>
            </a:pPr>
            <a:endParaRPr kumimoji="0" lang="en-GB" sz="2800" b="0" i="0" u="none" strike="noStrike" cap="none" normalizeH="0" baseline="0" dirty="0">
              <a:ln>
                <a:noFill/>
              </a:ln>
              <a:solidFill>
                <a:schemeClr val="tx1"/>
              </a:solidFill>
              <a:effectLst/>
              <a:latin typeface="Arial" charset="0"/>
            </a:endParaRPr>
          </a:p>
        </p:txBody>
      </p:sp>
      <p:sp>
        <p:nvSpPr>
          <p:cNvPr id="9" name="Oval 8"/>
          <p:cNvSpPr/>
          <p:nvPr/>
        </p:nvSpPr>
        <p:spPr bwMode="auto">
          <a:xfrm>
            <a:off x="3131840" y="3789040"/>
            <a:ext cx="1008112" cy="1008112"/>
          </a:xfrm>
          <a:prstGeom prst="ellipse">
            <a:avLst/>
          </a:prstGeom>
          <a:solidFill>
            <a:schemeClr val="bg1"/>
          </a:solidFill>
          <a:ln>
            <a:noFill/>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38" name="TextBox 37"/>
          <p:cNvSpPr txBox="1"/>
          <p:nvPr/>
        </p:nvSpPr>
        <p:spPr bwMode="auto">
          <a:xfrm>
            <a:off x="899592" y="3789040"/>
            <a:ext cx="1224136" cy="9048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marL="457200" indent="-457200" algn="ctr">
              <a:buClr>
                <a:srgbClr val="82CBDD"/>
              </a:buClr>
              <a:buNone/>
            </a:pPr>
            <a:r>
              <a:rPr lang="en-GB" sz="2400" dirty="0">
                <a:latin typeface="Myriad Pro Semibold" charset="0"/>
                <a:ea typeface="Myriad Pro Semibold" charset="0"/>
                <a:cs typeface="Myriad Pro Semibold" charset="0"/>
              </a:rPr>
              <a:t>2</a:t>
            </a:r>
          </a:p>
          <a:p>
            <a:pPr marL="457200" indent="-457200" algn="ctr">
              <a:buClr>
                <a:srgbClr val="82CBDD"/>
              </a:buClr>
              <a:buNone/>
            </a:pPr>
            <a:r>
              <a:rPr lang="en-GB" sz="2400" dirty="0">
                <a:latin typeface="Myriad Pro Semibold" charset="0"/>
                <a:ea typeface="Myriad Pro Semibold" charset="0"/>
                <a:cs typeface="Myriad Pro Semibold" charset="0"/>
              </a:rPr>
              <a:t>tens</a:t>
            </a:r>
          </a:p>
        </p:txBody>
      </p:sp>
      <p:sp>
        <p:nvSpPr>
          <p:cNvPr id="39" name="TextBox 38"/>
          <p:cNvSpPr txBox="1"/>
          <p:nvPr/>
        </p:nvSpPr>
        <p:spPr bwMode="auto">
          <a:xfrm>
            <a:off x="2987824" y="3789040"/>
            <a:ext cx="1224136" cy="9048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marL="457200" indent="-457200" algn="ctr">
              <a:buClr>
                <a:srgbClr val="82CBDD"/>
              </a:buClr>
              <a:buNone/>
            </a:pPr>
            <a:r>
              <a:rPr lang="en-GB" sz="2400" dirty="0">
                <a:latin typeface="Myriad Pro Semibold" charset="0"/>
                <a:ea typeface="Myriad Pro Semibold" charset="0"/>
                <a:cs typeface="Myriad Pro Semibold" charset="0"/>
              </a:rPr>
              <a:t>3</a:t>
            </a:r>
          </a:p>
          <a:p>
            <a:pPr marL="457200" indent="-457200" algn="ctr">
              <a:buClr>
                <a:srgbClr val="82CBDD"/>
              </a:buClr>
              <a:buNone/>
            </a:pPr>
            <a:r>
              <a:rPr lang="en-GB" sz="2400" dirty="0">
                <a:latin typeface="Myriad Pro Semibold" charset="0"/>
                <a:ea typeface="Myriad Pro Semibold" charset="0"/>
                <a:cs typeface="Myriad Pro Semibold" charset="0"/>
              </a:rPr>
              <a:t>ones</a:t>
            </a:r>
          </a:p>
        </p:txBody>
      </p:sp>
      <p:pic>
        <p:nvPicPr>
          <p:cNvPr id="5" name="Picture 4">
            <a:extLst>
              <a:ext uri="{FF2B5EF4-FFF2-40B4-BE49-F238E27FC236}">
                <a16:creationId xmlns:a16="http://schemas.microsoft.com/office/drawing/2014/main" id="{FE390A2A-8D3A-4C01-B5D4-6D17736A1FA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68786" y="3747887"/>
            <a:ext cx="116717" cy="1069899"/>
          </a:xfrm>
          <a:prstGeom prst="rect">
            <a:avLst/>
          </a:prstGeom>
        </p:spPr>
      </p:pic>
      <p:pic>
        <p:nvPicPr>
          <p:cNvPr id="41" name="Picture 40">
            <a:extLst>
              <a:ext uri="{FF2B5EF4-FFF2-40B4-BE49-F238E27FC236}">
                <a16:creationId xmlns:a16="http://schemas.microsoft.com/office/drawing/2014/main" id="{F3E0EAAF-A04A-43CD-896D-EC797D543DF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00940" y="3747887"/>
            <a:ext cx="116717" cy="1069899"/>
          </a:xfrm>
          <a:prstGeom prst="rect">
            <a:avLst/>
          </a:prstGeom>
        </p:spPr>
      </p:pic>
      <p:sp>
        <p:nvSpPr>
          <p:cNvPr id="42" name="TextBox 41">
            <a:extLst>
              <a:ext uri="{FF2B5EF4-FFF2-40B4-BE49-F238E27FC236}">
                <a16:creationId xmlns:a16="http://schemas.microsoft.com/office/drawing/2014/main" id="{08E88814-34F2-42BD-A2EA-A373AD591193}"/>
              </a:ext>
            </a:extLst>
          </p:cNvPr>
          <p:cNvSpPr txBox="1"/>
          <p:nvPr/>
        </p:nvSpPr>
        <p:spPr bwMode="auto">
          <a:xfrm>
            <a:off x="2000442" y="2253009"/>
            <a:ext cx="1088456"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marL="457200" indent="-457200" algn="ctr">
              <a:buClr>
                <a:srgbClr val="82CBDD"/>
              </a:buClr>
              <a:buNone/>
            </a:pPr>
            <a:r>
              <a:rPr lang="en-GB" sz="2400" dirty="0">
                <a:latin typeface="Myriad Pro Semibold" charset="0"/>
                <a:ea typeface="Myriad Pro Semibold" charset="0"/>
                <a:cs typeface="Myriad Pro Semibold" charset="0"/>
              </a:rPr>
              <a:t>23</a:t>
            </a:r>
          </a:p>
        </p:txBody>
      </p:sp>
      <p:sp>
        <p:nvSpPr>
          <p:cNvPr id="43" name="TextBox 42">
            <a:extLst>
              <a:ext uri="{FF2B5EF4-FFF2-40B4-BE49-F238E27FC236}">
                <a16:creationId xmlns:a16="http://schemas.microsoft.com/office/drawing/2014/main" id="{7B7856D9-8F96-428C-AD8B-003263B4B2E9}"/>
              </a:ext>
            </a:extLst>
          </p:cNvPr>
          <p:cNvSpPr txBox="1"/>
          <p:nvPr/>
        </p:nvSpPr>
        <p:spPr bwMode="auto">
          <a:xfrm>
            <a:off x="6055102" y="2253009"/>
            <a:ext cx="1088456"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marL="457200" indent="-457200" algn="ctr">
              <a:buClr>
                <a:srgbClr val="82CBDD"/>
              </a:buClr>
              <a:buNone/>
            </a:pPr>
            <a:r>
              <a:rPr lang="en-GB" sz="2400" dirty="0">
                <a:latin typeface="Myriad Pro Semibold" charset="0"/>
                <a:ea typeface="Myriad Pro Semibold" charset="0"/>
                <a:cs typeface="Myriad Pro Semibold" charset="0"/>
              </a:rPr>
              <a:t>23</a:t>
            </a:r>
          </a:p>
        </p:txBody>
      </p:sp>
      <p:grpSp>
        <p:nvGrpSpPr>
          <p:cNvPr id="16" name="Group 15">
            <a:extLst>
              <a:ext uri="{FF2B5EF4-FFF2-40B4-BE49-F238E27FC236}">
                <a16:creationId xmlns:a16="http://schemas.microsoft.com/office/drawing/2014/main" id="{DD6B313C-AB40-4C7D-AD81-6A8F23BB2DBF}"/>
              </a:ext>
            </a:extLst>
          </p:cNvPr>
          <p:cNvGrpSpPr/>
          <p:nvPr/>
        </p:nvGrpSpPr>
        <p:grpSpPr>
          <a:xfrm>
            <a:off x="7378929" y="3789846"/>
            <a:ext cx="332443" cy="757379"/>
            <a:chOff x="7388454" y="3904146"/>
            <a:chExt cx="332443" cy="757379"/>
          </a:xfrm>
        </p:grpSpPr>
        <p:pic>
          <p:nvPicPr>
            <p:cNvPr id="53" name="Picture 52">
              <a:extLst>
                <a:ext uri="{FF2B5EF4-FFF2-40B4-BE49-F238E27FC236}">
                  <a16:creationId xmlns:a16="http://schemas.microsoft.com/office/drawing/2014/main" id="{E88EB0CB-1227-478E-9147-F00D2D43DC4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388454" y="3904146"/>
              <a:ext cx="116717" cy="116717"/>
            </a:xfrm>
            <a:prstGeom prst="rect">
              <a:avLst/>
            </a:prstGeom>
          </p:spPr>
        </p:pic>
        <p:pic>
          <p:nvPicPr>
            <p:cNvPr id="54" name="Picture 53">
              <a:extLst>
                <a:ext uri="{FF2B5EF4-FFF2-40B4-BE49-F238E27FC236}">
                  <a16:creationId xmlns:a16="http://schemas.microsoft.com/office/drawing/2014/main" id="{88DA329C-229C-496F-8B3C-A108B1FAFAC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388454" y="4117700"/>
              <a:ext cx="116717" cy="116717"/>
            </a:xfrm>
            <a:prstGeom prst="rect">
              <a:avLst/>
            </a:prstGeom>
          </p:spPr>
        </p:pic>
        <p:pic>
          <p:nvPicPr>
            <p:cNvPr id="55" name="Picture 54">
              <a:extLst>
                <a:ext uri="{FF2B5EF4-FFF2-40B4-BE49-F238E27FC236}">
                  <a16:creationId xmlns:a16="http://schemas.microsoft.com/office/drawing/2014/main" id="{3DB97392-8A10-477B-8E9C-49F1BE8841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388454" y="4331254"/>
              <a:ext cx="116717" cy="116717"/>
            </a:xfrm>
            <a:prstGeom prst="rect">
              <a:avLst/>
            </a:prstGeom>
          </p:spPr>
        </p:pic>
        <p:pic>
          <p:nvPicPr>
            <p:cNvPr id="56" name="Picture 55">
              <a:extLst>
                <a:ext uri="{FF2B5EF4-FFF2-40B4-BE49-F238E27FC236}">
                  <a16:creationId xmlns:a16="http://schemas.microsoft.com/office/drawing/2014/main" id="{CDDD0B21-D0B5-43EF-BAB2-8823099A249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388454" y="4544808"/>
              <a:ext cx="116717" cy="116717"/>
            </a:xfrm>
            <a:prstGeom prst="rect">
              <a:avLst/>
            </a:prstGeom>
          </p:spPr>
        </p:pic>
        <p:pic>
          <p:nvPicPr>
            <p:cNvPr id="57" name="Picture 56">
              <a:extLst>
                <a:ext uri="{FF2B5EF4-FFF2-40B4-BE49-F238E27FC236}">
                  <a16:creationId xmlns:a16="http://schemas.microsoft.com/office/drawing/2014/main" id="{77038F5F-7B3B-49DB-9026-4BD258007A1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604180" y="3904146"/>
              <a:ext cx="116717" cy="116717"/>
            </a:xfrm>
            <a:prstGeom prst="rect">
              <a:avLst/>
            </a:prstGeom>
          </p:spPr>
        </p:pic>
        <p:pic>
          <p:nvPicPr>
            <p:cNvPr id="58" name="Picture 57">
              <a:extLst>
                <a:ext uri="{FF2B5EF4-FFF2-40B4-BE49-F238E27FC236}">
                  <a16:creationId xmlns:a16="http://schemas.microsoft.com/office/drawing/2014/main" id="{90862FC9-A2C6-457C-A171-05A2A495F82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604180" y="4117700"/>
              <a:ext cx="116717" cy="116717"/>
            </a:xfrm>
            <a:prstGeom prst="rect">
              <a:avLst/>
            </a:prstGeom>
          </p:spPr>
        </p:pic>
        <p:pic>
          <p:nvPicPr>
            <p:cNvPr id="59" name="Picture 58">
              <a:extLst>
                <a:ext uri="{FF2B5EF4-FFF2-40B4-BE49-F238E27FC236}">
                  <a16:creationId xmlns:a16="http://schemas.microsoft.com/office/drawing/2014/main" id="{C57AD612-22EA-45A3-B2C9-A4278F491B0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604180" y="4331254"/>
              <a:ext cx="116717" cy="116717"/>
            </a:xfrm>
            <a:prstGeom prst="rect">
              <a:avLst/>
            </a:prstGeom>
          </p:spPr>
        </p:pic>
        <p:pic>
          <p:nvPicPr>
            <p:cNvPr id="60" name="Picture 59">
              <a:extLst>
                <a:ext uri="{FF2B5EF4-FFF2-40B4-BE49-F238E27FC236}">
                  <a16:creationId xmlns:a16="http://schemas.microsoft.com/office/drawing/2014/main" id="{CE47C396-432A-48B8-AB88-A4E2800E5C3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604180" y="4544808"/>
              <a:ext cx="116717" cy="116717"/>
            </a:xfrm>
            <a:prstGeom prst="rect">
              <a:avLst/>
            </a:prstGeom>
          </p:spPr>
        </p:pic>
      </p:grpSp>
      <p:grpSp>
        <p:nvGrpSpPr>
          <p:cNvPr id="17" name="Group 16">
            <a:extLst>
              <a:ext uri="{FF2B5EF4-FFF2-40B4-BE49-F238E27FC236}">
                <a16:creationId xmlns:a16="http://schemas.microsoft.com/office/drawing/2014/main" id="{F73B5E82-3EA0-4C1C-B883-4BFC60E6DFD7}"/>
              </a:ext>
            </a:extLst>
          </p:cNvPr>
          <p:cNvGrpSpPr/>
          <p:nvPr/>
        </p:nvGrpSpPr>
        <p:grpSpPr>
          <a:xfrm>
            <a:off x="7810381" y="3789846"/>
            <a:ext cx="116717" cy="543825"/>
            <a:chOff x="7819906" y="3904146"/>
            <a:chExt cx="116717" cy="543825"/>
          </a:xfrm>
        </p:grpSpPr>
        <p:pic>
          <p:nvPicPr>
            <p:cNvPr id="52" name="Picture 51">
              <a:extLst>
                <a:ext uri="{FF2B5EF4-FFF2-40B4-BE49-F238E27FC236}">
                  <a16:creationId xmlns:a16="http://schemas.microsoft.com/office/drawing/2014/main" id="{384E36D6-32DA-4868-8EA9-A1E3256AC20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819906" y="4331254"/>
              <a:ext cx="116717" cy="116717"/>
            </a:xfrm>
            <a:prstGeom prst="rect">
              <a:avLst/>
            </a:prstGeom>
          </p:spPr>
        </p:pic>
        <p:pic>
          <p:nvPicPr>
            <p:cNvPr id="61" name="Picture 60">
              <a:extLst>
                <a:ext uri="{FF2B5EF4-FFF2-40B4-BE49-F238E27FC236}">
                  <a16:creationId xmlns:a16="http://schemas.microsoft.com/office/drawing/2014/main" id="{A46B364C-BFCC-498A-8564-7D60FD42952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819906" y="3904146"/>
              <a:ext cx="116717" cy="116717"/>
            </a:xfrm>
            <a:prstGeom prst="rect">
              <a:avLst/>
            </a:prstGeom>
          </p:spPr>
        </p:pic>
        <p:pic>
          <p:nvPicPr>
            <p:cNvPr id="62" name="Picture 61">
              <a:extLst>
                <a:ext uri="{FF2B5EF4-FFF2-40B4-BE49-F238E27FC236}">
                  <a16:creationId xmlns:a16="http://schemas.microsoft.com/office/drawing/2014/main" id="{F1915FC7-DC0D-45AE-973B-233ED1D790B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819906" y="4117700"/>
              <a:ext cx="116717" cy="116717"/>
            </a:xfrm>
            <a:prstGeom prst="rect">
              <a:avLst/>
            </a:prstGeom>
          </p:spPr>
        </p:pic>
      </p:grpSp>
      <p:sp>
        <p:nvSpPr>
          <p:cNvPr id="63" name="TextBox 62">
            <a:extLst>
              <a:ext uri="{FF2B5EF4-FFF2-40B4-BE49-F238E27FC236}">
                <a16:creationId xmlns:a16="http://schemas.microsoft.com/office/drawing/2014/main" id="{24A0B1AB-7EF7-43F9-99B4-9534DA1290CF}"/>
              </a:ext>
            </a:extLst>
          </p:cNvPr>
          <p:cNvSpPr txBox="1"/>
          <p:nvPr/>
        </p:nvSpPr>
        <p:spPr bwMode="auto">
          <a:xfrm>
            <a:off x="899592" y="3789040"/>
            <a:ext cx="1224136" cy="9048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marL="457200" indent="-457200" algn="ctr">
              <a:buClr>
                <a:srgbClr val="82CBDD"/>
              </a:buClr>
              <a:buNone/>
            </a:pPr>
            <a:r>
              <a:rPr lang="en-GB" sz="2400" dirty="0">
                <a:latin typeface="Myriad Pro Semibold" charset="0"/>
                <a:ea typeface="Myriad Pro Semibold" charset="0"/>
                <a:cs typeface="Myriad Pro Semibold" charset="0"/>
              </a:rPr>
              <a:t>1</a:t>
            </a:r>
          </a:p>
          <a:p>
            <a:pPr marL="457200" indent="-457200" algn="ctr">
              <a:buClr>
                <a:srgbClr val="82CBDD"/>
              </a:buClr>
              <a:buNone/>
            </a:pPr>
            <a:r>
              <a:rPr lang="en-GB" sz="2400" dirty="0">
                <a:latin typeface="Myriad Pro Semibold" charset="0"/>
                <a:ea typeface="Myriad Pro Semibold" charset="0"/>
                <a:cs typeface="Myriad Pro Semibold" charset="0"/>
              </a:rPr>
              <a:t>ten</a:t>
            </a:r>
          </a:p>
        </p:txBody>
      </p:sp>
      <p:sp>
        <p:nvSpPr>
          <p:cNvPr id="64" name="TextBox 63">
            <a:extLst>
              <a:ext uri="{FF2B5EF4-FFF2-40B4-BE49-F238E27FC236}">
                <a16:creationId xmlns:a16="http://schemas.microsoft.com/office/drawing/2014/main" id="{96DFF1C5-3765-47F4-A57A-46BECD1A0842}"/>
              </a:ext>
            </a:extLst>
          </p:cNvPr>
          <p:cNvSpPr txBox="1"/>
          <p:nvPr/>
        </p:nvSpPr>
        <p:spPr bwMode="auto">
          <a:xfrm>
            <a:off x="2987824" y="3789040"/>
            <a:ext cx="1224136" cy="9048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marL="457200" indent="-457200" algn="ctr">
              <a:buClr>
                <a:srgbClr val="82CBDD"/>
              </a:buClr>
              <a:buNone/>
            </a:pPr>
            <a:r>
              <a:rPr lang="en-GB" sz="2400" dirty="0">
                <a:latin typeface="Myriad Pro Semibold" charset="0"/>
                <a:ea typeface="Myriad Pro Semibold" charset="0"/>
                <a:cs typeface="Myriad Pro Semibold" charset="0"/>
              </a:rPr>
              <a:t>13</a:t>
            </a:r>
          </a:p>
          <a:p>
            <a:pPr marL="457200" indent="-457200" algn="ctr">
              <a:buClr>
                <a:srgbClr val="82CBDD"/>
              </a:buClr>
              <a:buNone/>
            </a:pPr>
            <a:r>
              <a:rPr lang="en-GB" sz="2400" dirty="0">
                <a:latin typeface="Myriad Pro Semibold" charset="0"/>
                <a:ea typeface="Myriad Pro Semibold" charset="0"/>
                <a:cs typeface="Myriad Pro Semibold" charset="0"/>
              </a:rPr>
              <a:t>ones</a:t>
            </a:r>
          </a:p>
        </p:txBody>
      </p:sp>
      <p:sp>
        <p:nvSpPr>
          <p:cNvPr id="28" name="TextBox 27">
            <a:extLst>
              <a:ext uri="{FF2B5EF4-FFF2-40B4-BE49-F238E27FC236}">
                <a16:creationId xmlns:a16="http://schemas.microsoft.com/office/drawing/2014/main" id="{9797428C-49BD-4F5D-A7D7-432A5214DBF7}"/>
              </a:ext>
            </a:extLst>
          </p:cNvPr>
          <p:cNvSpPr txBox="1"/>
          <p:nvPr/>
        </p:nvSpPr>
        <p:spPr bwMode="auto">
          <a:xfrm>
            <a:off x="1350398" y="4062263"/>
            <a:ext cx="32252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a:ea typeface="Myriad Pro Semibold" charset="0"/>
                <a:cs typeface="Myriad Pro Semibold" charset="0"/>
              </a:rPr>
              <a:t>?</a:t>
            </a:r>
          </a:p>
        </p:txBody>
      </p:sp>
      <p:sp>
        <p:nvSpPr>
          <p:cNvPr id="29" name="TextBox 28">
            <a:extLst>
              <a:ext uri="{FF2B5EF4-FFF2-40B4-BE49-F238E27FC236}">
                <a16:creationId xmlns:a16="http://schemas.microsoft.com/office/drawing/2014/main" id="{66879511-7649-45DA-A667-607F51A4CD3F}"/>
              </a:ext>
            </a:extLst>
          </p:cNvPr>
          <p:cNvSpPr txBox="1"/>
          <p:nvPr/>
        </p:nvSpPr>
        <p:spPr bwMode="auto">
          <a:xfrm>
            <a:off x="3438630" y="4062263"/>
            <a:ext cx="32252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a:ea typeface="Myriad Pro Semibold" charset="0"/>
                <a:cs typeface="Myriad Pro Semibold" charset="0"/>
              </a:rPr>
              <a:t>?</a:t>
            </a:r>
          </a:p>
        </p:txBody>
      </p:sp>
      <p:sp>
        <p:nvSpPr>
          <p:cNvPr id="30" name="TextBox 29">
            <a:extLst>
              <a:ext uri="{FF2B5EF4-FFF2-40B4-BE49-F238E27FC236}">
                <a16:creationId xmlns:a16="http://schemas.microsoft.com/office/drawing/2014/main" id="{A3C58A3E-4FCB-4BBC-AAF8-DE77CB5079FF}"/>
              </a:ext>
            </a:extLst>
          </p:cNvPr>
          <p:cNvSpPr txBox="1"/>
          <p:nvPr/>
        </p:nvSpPr>
        <p:spPr bwMode="auto">
          <a:xfrm>
            <a:off x="5374874" y="4062263"/>
            <a:ext cx="32252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a:ea typeface="Myriad Pro Semibold" charset="0"/>
                <a:cs typeface="Myriad Pro Semibold" charset="0"/>
              </a:rPr>
              <a:t>?</a:t>
            </a:r>
          </a:p>
        </p:txBody>
      </p:sp>
      <p:sp>
        <p:nvSpPr>
          <p:cNvPr id="31" name="TextBox 30">
            <a:extLst>
              <a:ext uri="{FF2B5EF4-FFF2-40B4-BE49-F238E27FC236}">
                <a16:creationId xmlns:a16="http://schemas.microsoft.com/office/drawing/2014/main" id="{6BB8C288-340B-42E9-8692-54EA5ED0EE83}"/>
              </a:ext>
            </a:extLst>
          </p:cNvPr>
          <p:cNvSpPr txBox="1"/>
          <p:nvPr/>
        </p:nvSpPr>
        <p:spPr bwMode="auto">
          <a:xfrm>
            <a:off x="7488576" y="4062263"/>
            <a:ext cx="32252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a:ea typeface="Myriad Pro Semibold" charset="0"/>
                <a:cs typeface="Myriad Pro Semibold" charset="0"/>
              </a:rPr>
              <a:t>?</a:t>
            </a:r>
          </a:p>
        </p:txBody>
      </p:sp>
      <p:pic>
        <p:nvPicPr>
          <p:cNvPr id="46" name="Picture 45">
            <a:extLst>
              <a:ext uri="{FF2B5EF4-FFF2-40B4-BE49-F238E27FC236}">
                <a16:creationId xmlns:a16="http://schemas.microsoft.com/office/drawing/2014/main" id="{5CD78553-813C-44B8-B5B5-773B8F24A90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94654" y="4633465"/>
            <a:ext cx="116717" cy="116717"/>
          </a:xfrm>
          <a:prstGeom prst="rect">
            <a:avLst/>
          </a:prstGeom>
        </p:spPr>
      </p:pic>
      <p:pic>
        <p:nvPicPr>
          <p:cNvPr id="47" name="Picture 46">
            <a:extLst>
              <a:ext uri="{FF2B5EF4-FFF2-40B4-BE49-F238E27FC236}">
                <a16:creationId xmlns:a16="http://schemas.microsoft.com/office/drawing/2014/main" id="{14F51346-8583-4478-BDBB-958FC9A6DF6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378929" y="4639332"/>
            <a:ext cx="116717" cy="116717"/>
          </a:xfrm>
          <a:prstGeom prst="rect">
            <a:avLst/>
          </a:prstGeom>
        </p:spPr>
      </p:pic>
    </p:spTree>
    <p:extLst>
      <p:ext uri="{BB962C8B-B14F-4D97-AF65-F5344CB8AC3E}">
        <p14:creationId xmlns:p14="http://schemas.microsoft.com/office/powerpoint/2010/main" val="3421733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8"/>
                                        </p:tgtEl>
                                      </p:cBhvr>
                                    </p:animEffect>
                                    <p:set>
                                      <p:cBhvr>
                                        <p:cTn id="7" dur="1" fill="hold">
                                          <p:stCondLst>
                                            <p:cond delay="499"/>
                                          </p:stCondLst>
                                        </p:cTn>
                                        <p:tgtEl>
                                          <p:spTgt spid="28"/>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500"/>
                                        <p:tgtEl>
                                          <p:spTgt spid="30"/>
                                        </p:tgtEl>
                                      </p:cBhvr>
                                    </p:animEffect>
                                    <p:set>
                                      <p:cBhvr>
                                        <p:cTn id="10" dur="1" fill="hold">
                                          <p:stCondLst>
                                            <p:cond delay="499"/>
                                          </p:stCondLst>
                                        </p:cTn>
                                        <p:tgtEl>
                                          <p:spTgt spid="30"/>
                                        </p:tgtEl>
                                        <p:attrNameLst>
                                          <p:attrName>style.visibility</p:attrName>
                                        </p:attrNameLst>
                                      </p:cBhvr>
                                      <p:to>
                                        <p:strVal val="hidden"/>
                                      </p:to>
                                    </p:set>
                                  </p:childTnLst>
                                </p:cTn>
                              </p:par>
                            </p:childTnLst>
                          </p:cTn>
                        </p:par>
                        <p:par>
                          <p:cTn id="11" fill="hold">
                            <p:stCondLst>
                              <p:cond delay="500"/>
                            </p:stCondLst>
                            <p:childTnLst>
                              <p:par>
                                <p:cTn id="12" presetID="10" presetClass="entr" presetSubtype="0" fill="hold" grpId="1" nodeType="afterEffect">
                                  <p:stCondLst>
                                    <p:cond delay="0"/>
                                  </p:stCondLst>
                                  <p:childTnLst>
                                    <p:set>
                                      <p:cBhvr>
                                        <p:cTn id="13" dur="1" fill="hold">
                                          <p:stCondLst>
                                            <p:cond delay="0"/>
                                          </p:stCondLst>
                                        </p:cTn>
                                        <p:tgtEl>
                                          <p:spTgt spid="38"/>
                                        </p:tgtEl>
                                        <p:attrNameLst>
                                          <p:attrName>style.visibility</p:attrName>
                                        </p:attrNameLst>
                                      </p:cBhvr>
                                      <p:to>
                                        <p:strVal val="visible"/>
                                      </p:to>
                                    </p:set>
                                    <p:animEffect transition="in" filter="fade">
                                      <p:cBhvr>
                                        <p:cTn id="14" dur="500"/>
                                        <p:tgtEl>
                                          <p:spTgt spid="38"/>
                                        </p:tgtEl>
                                      </p:cBhvr>
                                    </p:animEffect>
                                  </p:childTnLst>
                                </p:cTn>
                              </p:par>
                              <p:par>
                                <p:cTn id="15" presetID="10"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par>
                                <p:cTn id="18" presetID="10" presetClass="entr" presetSubtype="0" fill="hold" nodeType="withEffect">
                                  <p:stCondLst>
                                    <p:cond delay="0"/>
                                  </p:stCondLst>
                                  <p:childTnLst>
                                    <p:set>
                                      <p:cBhvr>
                                        <p:cTn id="19" dur="1" fill="hold">
                                          <p:stCondLst>
                                            <p:cond delay="0"/>
                                          </p:stCondLst>
                                        </p:cTn>
                                        <p:tgtEl>
                                          <p:spTgt spid="41"/>
                                        </p:tgtEl>
                                        <p:attrNameLst>
                                          <p:attrName>style.visibility</p:attrName>
                                        </p:attrNameLst>
                                      </p:cBhvr>
                                      <p:to>
                                        <p:strVal val="visible"/>
                                      </p:to>
                                    </p:set>
                                    <p:animEffect transition="in" filter="fade">
                                      <p:cBhvr>
                                        <p:cTn id="20" dur="500"/>
                                        <p:tgtEl>
                                          <p:spTgt spid="41"/>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xit" presetSubtype="0" fill="hold" grpId="0" nodeType="clickEffect">
                                  <p:stCondLst>
                                    <p:cond delay="0"/>
                                  </p:stCondLst>
                                  <p:childTnLst>
                                    <p:animEffect transition="out" filter="fade">
                                      <p:cBhvr>
                                        <p:cTn id="24" dur="500"/>
                                        <p:tgtEl>
                                          <p:spTgt spid="29"/>
                                        </p:tgtEl>
                                      </p:cBhvr>
                                    </p:animEffect>
                                    <p:set>
                                      <p:cBhvr>
                                        <p:cTn id="25" dur="1" fill="hold">
                                          <p:stCondLst>
                                            <p:cond delay="499"/>
                                          </p:stCondLst>
                                        </p:cTn>
                                        <p:tgtEl>
                                          <p:spTgt spid="29"/>
                                        </p:tgtEl>
                                        <p:attrNameLst>
                                          <p:attrName>style.visibility</p:attrName>
                                        </p:attrNameLst>
                                      </p:cBhvr>
                                      <p:to>
                                        <p:strVal val="hidden"/>
                                      </p:to>
                                    </p:set>
                                  </p:childTnLst>
                                </p:cTn>
                              </p:par>
                              <p:par>
                                <p:cTn id="26" presetID="10" presetClass="exit" presetSubtype="0" fill="hold" grpId="0" nodeType="withEffect">
                                  <p:stCondLst>
                                    <p:cond delay="0"/>
                                  </p:stCondLst>
                                  <p:childTnLst>
                                    <p:animEffect transition="out" filter="fade">
                                      <p:cBhvr>
                                        <p:cTn id="27" dur="500"/>
                                        <p:tgtEl>
                                          <p:spTgt spid="31"/>
                                        </p:tgtEl>
                                      </p:cBhvr>
                                    </p:animEffect>
                                    <p:set>
                                      <p:cBhvr>
                                        <p:cTn id="28" dur="1" fill="hold">
                                          <p:stCondLst>
                                            <p:cond delay="499"/>
                                          </p:stCondLst>
                                        </p:cTn>
                                        <p:tgtEl>
                                          <p:spTgt spid="31"/>
                                        </p:tgtEl>
                                        <p:attrNameLst>
                                          <p:attrName>style.visibility</p:attrName>
                                        </p:attrNameLst>
                                      </p:cBhvr>
                                      <p:to>
                                        <p:strVal val="hidden"/>
                                      </p:to>
                                    </p:set>
                                  </p:childTnLst>
                                </p:cTn>
                              </p:par>
                            </p:childTnLst>
                          </p:cTn>
                        </p:par>
                        <p:par>
                          <p:cTn id="29" fill="hold">
                            <p:stCondLst>
                              <p:cond delay="500"/>
                            </p:stCondLst>
                            <p:childTnLst>
                              <p:par>
                                <p:cTn id="30" presetID="10" presetClass="entr" presetSubtype="0" fill="hold" grpId="1" nodeType="afterEffect">
                                  <p:stCondLst>
                                    <p:cond delay="0"/>
                                  </p:stCondLst>
                                  <p:childTnLst>
                                    <p:set>
                                      <p:cBhvr>
                                        <p:cTn id="31" dur="1" fill="hold">
                                          <p:stCondLst>
                                            <p:cond delay="0"/>
                                          </p:stCondLst>
                                        </p:cTn>
                                        <p:tgtEl>
                                          <p:spTgt spid="39"/>
                                        </p:tgtEl>
                                        <p:attrNameLst>
                                          <p:attrName>style.visibility</p:attrName>
                                        </p:attrNameLst>
                                      </p:cBhvr>
                                      <p:to>
                                        <p:strVal val="visible"/>
                                      </p:to>
                                    </p:set>
                                    <p:animEffect transition="in" filter="fade">
                                      <p:cBhvr>
                                        <p:cTn id="32" dur="500"/>
                                        <p:tgtEl>
                                          <p:spTgt spid="39"/>
                                        </p:tgtEl>
                                      </p:cBhvr>
                                    </p:animEffect>
                                  </p:childTnLst>
                                </p:cTn>
                              </p:par>
                              <p:par>
                                <p:cTn id="33" presetID="10" presetClass="entr" presetSubtype="0" fill="hold" nodeType="with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fade">
                                      <p:cBhvr>
                                        <p:cTn id="35" dur="500"/>
                                        <p:tgtEl>
                                          <p:spTgt spid="17"/>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xit" presetSubtype="0" fill="hold" grpId="0" nodeType="clickEffect">
                                  <p:stCondLst>
                                    <p:cond delay="0"/>
                                  </p:stCondLst>
                                  <p:childTnLst>
                                    <p:animEffect transition="out" filter="fade">
                                      <p:cBhvr>
                                        <p:cTn id="39" dur="500"/>
                                        <p:tgtEl>
                                          <p:spTgt spid="38"/>
                                        </p:tgtEl>
                                      </p:cBhvr>
                                    </p:animEffect>
                                    <p:set>
                                      <p:cBhvr>
                                        <p:cTn id="40" dur="1" fill="hold">
                                          <p:stCondLst>
                                            <p:cond delay="499"/>
                                          </p:stCondLst>
                                        </p:cTn>
                                        <p:tgtEl>
                                          <p:spTgt spid="38"/>
                                        </p:tgtEl>
                                        <p:attrNameLst>
                                          <p:attrName>style.visibility</p:attrName>
                                        </p:attrNameLst>
                                      </p:cBhvr>
                                      <p:to>
                                        <p:strVal val="hidden"/>
                                      </p:to>
                                    </p:set>
                                  </p:childTnLst>
                                </p:cTn>
                              </p:par>
                              <p:par>
                                <p:cTn id="41" presetID="10" presetClass="exit" presetSubtype="0" fill="hold" grpId="0" nodeType="withEffect">
                                  <p:stCondLst>
                                    <p:cond delay="0"/>
                                  </p:stCondLst>
                                  <p:childTnLst>
                                    <p:animEffect transition="out" filter="fade">
                                      <p:cBhvr>
                                        <p:cTn id="42" dur="500"/>
                                        <p:tgtEl>
                                          <p:spTgt spid="39"/>
                                        </p:tgtEl>
                                      </p:cBhvr>
                                    </p:animEffect>
                                    <p:set>
                                      <p:cBhvr>
                                        <p:cTn id="43" dur="1" fill="hold">
                                          <p:stCondLst>
                                            <p:cond delay="499"/>
                                          </p:stCondLst>
                                        </p:cTn>
                                        <p:tgtEl>
                                          <p:spTgt spid="39"/>
                                        </p:tgtEl>
                                        <p:attrNameLst>
                                          <p:attrName>style.visibility</p:attrName>
                                        </p:attrNameLst>
                                      </p:cBhvr>
                                      <p:to>
                                        <p:strVal val="hidden"/>
                                      </p:to>
                                    </p:set>
                                  </p:childTnLst>
                                </p:cTn>
                              </p:par>
                            </p:childTnLst>
                          </p:cTn>
                        </p:par>
                        <p:par>
                          <p:cTn id="44" fill="hold">
                            <p:stCondLst>
                              <p:cond delay="500"/>
                            </p:stCondLst>
                            <p:childTnLst>
                              <p:par>
                                <p:cTn id="45" presetID="63" presetClass="path" presetSubtype="0" accel="50000" decel="50000" fill="hold" nodeType="afterEffect">
                                  <p:stCondLst>
                                    <p:cond delay="0"/>
                                  </p:stCondLst>
                                  <p:childTnLst>
                                    <p:animMotion origin="layout" path="M -3.61111E-6 2.96296E-6 L 0.20695 2.96296E-6 " pathEditMode="relative" rAng="0" ptsTypes="AA">
                                      <p:cBhvr>
                                        <p:cTn id="46" dur="2000" fill="hold"/>
                                        <p:tgtEl>
                                          <p:spTgt spid="41"/>
                                        </p:tgtEl>
                                        <p:attrNameLst>
                                          <p:attrName>ppt_x</p:attrName>
                                          <p:attrName>ppt_y</p:attrName>
                                        </p:attrNameLst>
                                      </p:cBhvr>
                                      <p:rCtr x="10347" y="0"/>
                                    </p:animMotion>
                                  </p:childTnLst>
                                </p:cTn>
                              </p:par>
                            </p:childTnLst>
                          </p:cTn>
                        </p:par>
                      </p:childTnLst>
                    </p:cTn>
                  </p:par>
                  <p:par>
                    <p:cTn id="47" fill="hold">
                      <p:stCondLst>
                        <p:cond delay="indefinite"/>
                      </p:stCondLst>
                      <p:childTnLst>
                        <p:par>
                          <p:cTn id="48" fill="hold">
                            <p:stCondLst>
                              <p:cond delay="0"/>
                            </p:stCondLst>
                            <p:childTnLst>
                              <p:par>
                                <p:cTn id="49" presetID="10" presetClass="exit" presetSubtype="0" fill="hold" nodeType="clickEffect">
                                  <p:stCondLst>
                                    <p:cond delay="0"/>
                                  </p:stCondLst>
                                  <p:childTnLst>
                                    <p:animEffect transition="out" filter="fade">
                                      <p:cBhvr>
                                        <p:cTn id="50" dur="500"/>
                                        <p:tgtEl>
                                          <p:spTgt spid="41"/>
                                        </p:tgtEl>
                                      </p:cBhvr>
                                    </p:animEffect>
                                    <p:set>
                                      <p:cBhvr>
                                        <p:cTn id="51" dur="1" fill="hold">
                                          <p:stCondLst>
                                            <p:cond delay="499"/>
                                          </p:stCondLst>
                                        </p:cTn>
                                        <p:tgtEl>
                                          <p:spTgt spid="41"/>
                                        </p:tgtEl>
                                        <p:attrNameLst>
                                          <p:attrName>style.visibility</p:attrName>
                                        </p:attrNameLst>
                                      </p:cBhvr>
                                      <p:to>
                                        <p:strVal val="hidden"/>
                                      </p:to>
                                    </p:set>
                                  </p:childTnLst>
                                </p:cTn>
                              </p:par>
                            </p:childTnLst>
                          </p:cTn>
                        </p:par>
                        <p:par>
                          <p:cTn id="52" fill="hold">
                            <p:stCondLst>
                              <p:cond delay="500"/>
                            </p:stCondLst>
                            <p:childTnLst>
                              <p:par>
                                <p:cTn id="53" presetID="10" presetClass="entr" presetSubtype="0" fill="hold"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fade">
                                      <p:cBhvr>
                                        <p:cTn id="55" dur="500"/>
                                        <p:tgtEl>
                                          <p:spTgt spid="16"/>
                                        </p:tgtEl>
                                      </p:cBhvr>
                                    </p:animEffect>
                                  </p:childTnLst>
                                </p:cTn>
                              </p:par>
                              <p:par>
                                <p:cTn id="56" presetID="10" presetClass="entr" presetSubtype="0" fill="hold" nodeType="withEffect">
                                  <p:stCondLst>
                                    <p:cond delay="0"/>
                                  </p:stCondLst>
                                  <p:childTnLst>
                                    <p:set>
                                      <p:cBhvr>
                                        <p:cTn id="57" dur="1" fill="hold">
                                          <p:stCondLst>
                                            <p:cond delay="0"/>
                                          </p:stCondLst>
                                        </p:cTn>
                                        <p:tgtEl>
                                          <p:spTgt spid="47"/>
                                        </p:tgtEl>
                                        <p:attrNameLst>
                                          <p:attrName>style.visibility</p:attrName>
                                        </p:attrNameLst>
                                      </p:cBhvr>
                                      <p:to>
                                        <p:strVal val="visible"/>
                                      </p:to>
                                    </p:set>
                                    <p:animEffect transition="in" filter="fade">
                                      <p:cBhvr>
                                        <p:cTn id="58" dur="500"/>
                                        <p:tgtEl>
                                          <p:spTgt spid="47"/>
                                        </p:tgtEl>
                                      </p:cBhvr>
                                    </p:animEffect>
                                  </p:childTnLst>
                                </p:cTn>
                              </p:par>
                              <p:par>
                                <p:cTn id="59" presetID="10" presetClass="entr" presetSubtype="0" fill="hold" nodeType="withEffect">
                                  <p:stCondLst>
                                    <p:cond delay="0"/>
                                  </p:stCondLst>
                                  <p:childTnLst>
                                    <p:set>
                                      <p:cBhvr>
                                        <p:cTn id="60" dur="1" fill="hold">
                                          <p:stCondLst>
                                            <p:cond delay="0"/>
                                          </p:stCondLst>
                                        </p:cTn>
                                        <p:tgtEl>
                                          <p:spTgt spid="46"/>
                                        </p:tgtEl>
                                        <p:attrNameLst>
                                          <p:attrName>style.visibility</p:attrName>
                                        </p:attrNameLst>
                                      </p:cBhvr>
                                      <p:to>
                                        <p:strVal val="visible"/>
                                      </p:to>
                                    </p:set>
                                    <p:animEffect transition="in" filter="fade">
                                      <p:cBhvr>
                                        <p:cTn id="61" dur="500"/>
                                        <p:tgtEl>
                                          <p:spTgt spid="46"/>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grpId="1" nodeType="clickEffect">
                                  <p:stCondLst>
                                    <p:cond delay="0"/>
                                  </p:stCondLst>
                                  <p:childTnLst>
                                    <p:set>
                                      <p:cBhvr>
                                        <p:cTn id="65" dur="1" fill="hold">
                                          <p:stCondLst>
                                            <p:cond delay="0"/>
                                          </p:stCondLst>
                                        </p:cTn>
                                        <p:tgtEl>
                                          <p:spTgt spid="63"/>
                                        </p:tgtEl>
                                        <p:attrNameLst>
                                          <p:attrName>style.visibility</p:attrName>
                                        </p:attrNameLst>
                                      </p:cBhvr>
                                      <p:to>
                                        <p:strVal val="visible"/>
                                      </p:to>
                                    </p:set>
                                    <p:animEffect transition="in" filter="fade">
                                      <p:cBhvr>
                                        <p:cTn id="66" dur="500"/>
                                        <p:tgtEl>
                                          <p:spTgt spid="63"/>
                                        </p:tgtEl>
                                      </p:cBhvr>
                                    </p:animEffect>
                                  </p:childTnLst>
                                </p:cTn>
                              </p:par>
                            </p:childTnLst>
                          </p:cTn>
                        </p:par>
                        <p:par>
                          <p:cTn id="67" fill="hold">
                            <p:stCondLst>
                              <p:cond delay="500"/>
                            </p:stCondLst>
                            <p:childTnLst>
                              <p:par>
                                <p:cTn id="68" presetID="10" presetClass="entr" presetSubtype="0" fill="hold" grpId="1" nodeType="afterEffect">
                                  <p:stCondLst>
                                    <p:cond delay="0"/>
                                  </p:stCondLst>
                                  <p:childTnLst>
                                    <p:set>
                                      <p:cBhvr>
                                        <p:cTn id="69" dur="1" fill="hold">
                                          <p:stCondLst>
                                            <p:cond delay="0"/>
                                          </p:stCondLst>
                                        </p:cTn>
                                        <p:tgtEl>
                                          <p:spTgt spid="64"/>
                                        </p:tgtEl>
                                        <p:attrNameLst>
                                          <p:attrName>style.visibility</p:attrName>
                                        </p:attrNameLst>
                                      </p:cBhvr>
                                      <p:to>
                                        <p:strVal val="visible"/>
                                      </p:to>
                                    </p:set>
                                    <p:animEffect transition="in" filter="fade">
                                      <p:cBhvr>
                                        <p:cTn id="70" dur="5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38" grpId="1"/>
      <p:bldP spid="39" grpId="0"/>
      <p:bldP spid="39" grpId="1"/>
      <p:bldP spid="63" grpId="1"/>
      <p:bldP spid="64" grpId="1"/>
      <p:bldP spid="28" grpId="0"/>
      <p:bldP spid="29" grpId="0"/>
      <p:bldP spid="30" grpId="0"/>
      <p:bldP spid="3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8D09CA19-A373-4DCC-BC01-35A14E066BD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0000" y="1415434"/>
            <a:ext cx="7877521" cy="2705508"/>
          </a:xfrm>
          <a:prstGeom prst="rect">
            <a:avLst/>
          </a:prstGeom>
        </p:spPr>
      </p:pic>
      <p:sp>
        <p:nvSpPr>
          <p:cNvPr id="2" name="Text Placeholder 1"/>
          <p:cNvSpPr>
            <a:spLocks noGrp="1"/>
          </p:cNvSpPr>
          <p:nvPr>
            <p:ph type="body" sz="quarter" idx="11"/>
          </p:nvPr>
        </p:nvSpPr>
        <p:spPr/>
        <p:txBody>
          <a:bodyPr/>
          <a:lstStyle/>
          <a:p>
            <a:r>
              <a:rPr lang="en-GB" dirty="0"/>
              <a:t>1.21 Algorithms: column subtraction – step 2:2</a:t>
            </a:r>
          </a:p>
        </p:txBody>
      </p:sp>
      <p:sp>
        <p:nvSpPr>
          <p:cNvPr id="23" name="TextBox 22"/>
          <p:cNvSpPr txBox="1"/>
          <p:nvPr/>
        </p:nvSpPr>
        <p:spPr bwMode="auto">
          <a:xfrm>
            <a:off x="3635896" y="4382343"/>
            <a:ext cx="576064"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marL="457200" indent="-457200" algn="ctr">
              <a:buClr>
                <a:srgbClr val="82CBDD"/>
              </a:buClr>
              <a:buNone/>
            </a:pPr>
            <a:r>
              <a:rPr lang="en-GB" sz="2400" dirty="0">
                <a:latin typeface="Myriad Pro Semibold" charset="0"/>
                <a:ea typeface="Myriad Pro Semibold" charset="0"/>
                <a:cs typeface="Myriad Pro Semibold" charset="0"/>
              </a:rPr>
              <a:t>94</a:t>
            </a:r>
          </a:p>
        </p:txBody>
      </p:sp>
      <p:pic>
        <p:nvPicPr>
          <p:cNvPr id="24" name="Picture 3" descr="C:\Users\Liam\Documents\Design\NCETM\04 Images for B1 PPTs\Final PNG files\ncetm_mm_sp1_se20_aw005.png"/>
          <p:cNvPicPr>
            <a:picLocks noChangeAspect="1" noChangeArrowheads="1"/>
          </p:cNvPicPr>
          <p:nvPr/>
        </p:nvPicPr>
        <p:blipFill>
          <a:blip r:embed="rId4" cstate="print"/>
          <a:srcRect l="41889" t="20815" r="41720" b="71656"/>
          <a:stretch>
            <a:fillRect/>
          </a:stretch>
        </p:blipFill>
        <p:spPr bwMode="auto">
          <a:xfrm>
            <a:off x="3923928" y="4916016"/>
            <a:ext cx="1296144" cy="1224136"/>
          </a:xfrm>
          <a:prstGeom prst="rect">
            <a:avLst/>
          </a:prstGeom>
          <a:noFill/>
        </p:spPr>
      </p:pic>
      <p:sp>
        <p:nvSpPr>
          <p:cNvPr id="25" name="TextBox 24"/>
          <p:cNvSpPr txBox="1"/>
          <p:nvPr/>
        </p:nvSpPr>
        <p:spPr bwMode="auto">
          <a:xfrm>
            <a:off x="4103896" y="4382343"/>
            <a:ext cx="1008112"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marL="457200" indent="-457200">
              <a:buClr>
                <a:srgbClr val="82CBDD"/>
              </a:buClr>
              <a:buNone/>
            </a:pPr>
            <a:r>
              <a:rPr lang="en-GB" sz="2400" dirty="0"/>
              <a:t>−</a:t>
            </a:r>
            <a:r>
              <a:rPr lang="en-GB" sz="2400" dirty="0">
                <a:latin typeface="Myriad Pro Semibold" charset="0"/>
                <a:ea typeface="Myriad Pro Semibold" charset="0"/>
                <a:cs typeface="Myriad Pro Semibold" charset="0"/>
              </a:rPr>
              <a:t> 6 = </a:t>
            </a:r>
          </a:p>
        </p:txBody>
      </p:sp>
      <p:sp>
        <p:nvSpPr>
          <p:cNvPr id="60" name="TextBox 59"/>
          <p:cNvSpPr txBox="1"/>
          <p:nvPr/>
        </p:nvSpPr>
        <p:spPr bwMode="auto">
          <a:xfrm>
            <a:off x="4931912" y="4382343"/>
            <a:ext cx="612112"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marL="457200" indent="-457200">
              <a:buClr>
                <a:srgbClr val="82CBDD"/>
              </a:buClr>
              <a:buNone/>
            </a:pPr>
            <a:r>
              <a:rPr lang="en-GB" sz="2400" dirty="0">
                <a:latin typeface="Myriad Pro Semibold" charset="0"/>
                <a:ea typeface="Myriad Pro Semibold" charset="0"/>
                <a:cs typeface="Myriad Pro Semibold" charset="0"/>
              </a:rPr>
              <a:t>88</a:t>
            </a:r>
          </a:p>
        </p:txBody>
      </p:sp>
      <p:pic>
        <p:nvPicPr>
          <p:cNvPr id="5" name="Picture 4">
            <a:extLst>
              <a:ext uri="{FF2B5EF4-FFF2-40B4-BE49-F238E27FC236}">
                <a16:creationId xmlns:a16="http://schemas.microsoft.com/office/drawing/2014/main" id="{8763D5F6-9F91-4A2E-BBEC-8C8213197867}"/>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825332" y="1783464"/>
            <a:ext cx="2508418" cy="1988499"/>
          </a:xfrm>
          <a:prstGeom prst="rect">
            <a:avLst/>
          </a:prstGeom>
        </p:spPr>
      </p:pic>
      <p:pic>
        <p:nvPicPr>
          <p:cNvPr id="7" name="Picture 6">
            <a:extLst>
              <a:ext uri="{FF2B5EF4-FFF2-40B4-BE49-F238E27FC236}">
                <a16:creationId xmlns:a16="http://schemas.microsoft.com/office/drawing/2014/main" id="{7FAAF001-E121-47AF-8219-654E31D79C9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396998" y="1783464"/>
            <a:ext cx="210321" cy="1988499"/>
          </a:xfrm>
          <a:prstGeom prst="rect">
            <a:avLst/>
          </a:prstGeom>
        </p:spPr>
      </p:pic>
      <p:pic>
        <p:nvPicPr>
          <p:cNvPr id="9" name="Picture 8">
            <a:extLst>
              <a:ext uri="{FF2B5EF4-FFF2-40B4-BE49-F238E27FC236}">
                <a16:creationId xmlns:a16="http://schemas.microsoft.com/office/drawing/2014/main" id="{A735C83A-5194-4181-99A3-107BB563F0E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502977" y="1781643"/>
            <a:ext cx="210321" cy="210321"/>
          </a:xfrm>
          <a:prstGeom prst="rect">
            <a:avLst/>
          </a:prstGeom>
        </p:spPr>
      </p:pic>
      <p:pic>
        <p:nvPicPr>
          <p:cNvPr id="11" name="Picture 10">
            <a:extLst>
              <a:ext uri="{FF2B5EF4-FFF2-40B4-BE49-F238E27FC236}">
                <a16:creationId xmlns:a16="http://schemas.microsoft.com/office/drawing/2014/main" id="{ABA7A62D-9BAA-4BA8-B6B2-95E09D51022E}"/>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396998" y="1783464"/>
            <a:ext cx="506685" cy="1395773"/>
          </a:xfrm>
          <a:prstGeom prst="rect">
            <a:avLst/>
          </a:prstGeom>
        </p:spPr>
      </p:pic>
      <p:pic>
        <p:nvPicPr>
          <p:cNvPr id="39" name="Picture 38">
            <a:extLst>
              <a:ext uri="{FF2B5EF4-FFF2-40B4-BE49-F238E27FC236}">
                <a16:creationId xmlns:a16="http://schemas.microsoft.com/office/drawing/2014/main" id="{3AD2EB9C-517A-4AB8-9B6E-BA0234C2EFF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502977" y="2080754"/>
            <a:ext cx="210321" cy="210321"/>
          </a:xfrm>
          <a:prstGeom prst="rect">
            <a:avLst/>
          </a:prstGeom>
        </p:spPr>
      </p:pic>
      <p:pic>
        <p:nvPicPr>
          <p:cNvPr id="40" name="Picture 39">
            <a:extLst>
              <a:ext uri="{FF2B5EF4-FFF2-40B4-BE49-F238E27FC236}">
                <a16:creationId xmlns:a16="http://schemas.microsoft.com/office/drawing/2014/main" id="{20FB3C0A-A31C-4458-AC23-B9676A0EF8D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502977" y="2379865"/>
            <a:ext cx="210321" cy="210321"/>
          </a:xfrm>
          <a:prstGeom prst="rect">
            <a:avLst/>
          </a:prstGeom>
        </p:spPr>
      </p:pic>
      <p:pic>
        <p:nvPicPr>
          <p:cNvPr id="43" name="Picture 42">
            <a:extLst>
              <a:ext uri="{FF2B5EF4-FFF2-40B4-BE49-F238E27FC236}">
                <a16:creationId xmlns:a16="http://schemas.microsoft.com/office/drawing/2014/main" id="{F700556F-44A6-41E0-A78B-E794858DFD2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502977" y="2678977"/>
            <a:ext cx="210321" cy="210321"/>
          </a:xfrm>
          <a:prstGeom prst="rect">
            <a:avLst/>
          </a:prstGeom>
        </p:spPr>
      </p:pic>
      <p:grpSp>
        <p:nvGrpSpPr>
          <p:cNvPr id="14" name="Group 13">
            <a:extLst>
              <a:ext uri="{FF2B5EF4-FFF2-40B4-BE49-F238E27FC236}">
                <a16:creationId xmlns:a16="http://schemas.microsoft.com/office/drawing/2014/main" id="{454357E1-E0B3-47C5-AA53-E11C9C36EC1A}"/>
              </a:ext>
            </a:extLst>
          </p:cNvPr>
          <p:cNvGrpSpPr/>
          <p:nvPr/>
        </p:nvGrpSpPr>
        <p:grpSpPr>
          <a:xfrm>
            <a:off x="6205216" y="1781643"/>
            <a:ext cx="210321" cy="1395773"/>
            <a:chOff x="5573529" y="1779262"/>
            <a:chExt cx="210321" cy="1395773"/>
          </a:xfrm>
        </p:grpSpPr>
        <p:pic>
          <p:nvPicPr>
            <p:cNvPr id="63" name="Picture 62">
              <a:extLst>
                <a:ext uri="{FF2B5EF4-FFF2-40B4-BE49-F238E27FC236}">
                  <a16:creationId xmlns:a16="http://schemas.microsoft.com/office/drawing/2014/main" id="{08D17274-DCA7-48B1-A86F-891DDC72C0D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573529" y="1779262"/>
              <a:ext cx="210321" cy="210321"/>
            </a:xfrm>
            <a:prstGeom prst="rect">
              <a:avLst/>
            </a:prstGeom>
          </p:spPr>
        </p:pic>
        <p:pic>
          <p:nvPicPr>
            <p:cNvPr id="64" name="Picture 63">
              <a:extLst>
                <a:ext uri="{FF2B5EF4-FFF2-40B4-BE49-F238E27FC236}">
                  <a16:creationId xmlns:a16="http://schemas.microsoft.com/office/drawing/2014/main" id="{03D8B621-2C4A-4D40-B5C3-0ACF5152D5B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573529" y="2078373"/>
              <a:ext cx="210321" cy="210321"/>
            </a:xfrm>
            <a:prstGeom prst="rect">
              <a:avLst/>
            </a:prstGeom>
          </p:spPr>
        </p:pic>
        <p:pic>
          <p:nvPicPr>
            <p:cNvPr id="65" name="Picture 64">
              <a:extLst>
                <a:ext uri="{FF2B5EF4-FFF2-40B4-BE49-F238E27FC236}">
                  <a16:creationId xmlns:a16="http://schemas.microsoft.com/office/drawing/2014/main" id="{AFB73641-A0FB-4CC4-A796-062D1FA8A52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573529" y="2377484"/>
              <a:ext cx="210321" cy="210321"/>
            </a:xfrm>
            <a:prstGeom prst="rect">
              <a:avLst/>
            </a:prstGeom>
          </p:spPr>
        </p:pic>
        <p:pic>
          <p:nvPicPr>
            <p:cNvPr id="66" name="Picture 65">
              <a:extLst>
                <a:ext uri="{FF2B5EF4-FFF2-40B4-BE49-F238E27FC236}">
                  <a16:creationId xmlns:a16="http://schemas.microsoft.com/office/drawing/2014/main" id="{09688A2A-9A79-42A4-A97F-B39D09B4616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573529" y="2676596"/>
              <a:ext cx="210321" cy="210321"/>
            </a:xfrm>
            <a:prstGeom prst="rect">
              <a:avLst/>
            </a:prstGeom>
          </p:spPr>
        </p:pic>
        <p:pic>
          <p:nvPicPr>
            <p:cNvPr id="67" name="Picture 66">
              <a:extLst>
                <a:ext uri="{FF2B5EF4-FFF2-40B4-BE49-F238E27FC236}">
                  <a16:creationId xmlns:a16="http://schemas.microsoft.com/office/drawing/2014/main" id="{C8E52FD9-EC9F-4647-ABEC-949D1BD4574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573529" y="2964714"/>
              <a:ext cx="210321" cy="210321"/>
            </a:xfrm>
            <a:prstGeom prst="rect">
              <a:avLst/>
            </a:prstGeom>
          </p:spPr>
        </p:pic>
      </p:grpSp>
      <p:grpSp>
        <p:nvGrpSpPr>
          <p:cNvPr id="68" name="Group 67">
            <a:extLst>
              <a:ext uri="{FF2B5EF4-FFF2-40B4-BE49-F238E27FC236}">
                <a16:creationId xmlns:a16="http://schemas.microsoft.com/office/drawing/2014/main" id="{1398AB4A-772F-405A-8011-EC961B64D0C2}"/>
              </a:ext>
            </a:extLst>
          </p:cNvPr>
          <p:cNvGrpSpPr/>
          <p:nvPr/>
        </p:nvGrpSpPr>
        <p:grpSpPr>
          <a:xfrm>
            <a:off x="5908852" y="1781643"/>
            <a:ext cx="210321" cy="1395773"/>
            <a:chOff x="5573529" y="1779262"/>
            <a:chExt cx="210321" cy="1395773"/>
          </a:xfrm>
        </p:grpSpPr>
        <p:pic>
          <p:nvPicPr>
            <p:cNvPr id="69" name="Picture 68">
              <a:extLst>
                <a:ext uri="{FF2B5EF4-FFF2-40B4-BE49-F238E27FC236}">
                  <a16:creationId xmlns:a16="http://schemas.microsoft.com/office/drawing/2014/main" id="{7F1339A0-6869-4EBC-81C6-5854AF03498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573529" y="1779262"/>
              <a:ext cx="210321" cy="210321"/>
            </a:xfrm>
            <a:prstGeom prst="rect">
              <a:avLst/>
            </a:prstGeom>
          </p:spPr>
        </p:pic>
        <p:pic>
          <p:nvPicPr>
            <p:cNvPr id="70" name="Picture 69">
              <a:extLst>
                <a:ext uri="{FF2B5EF4-FFF2-40B4-BE49-F238E27FC236}">
                  <a16:creationId xmlns:a16="http://schemas.microsoft.com/office/drawing/2014/main" id="{0FC594CF-0B3E-47AA-A48F-B104305849E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573529" y="2078373"/>
              <a:ext cx="210321" cy="210321"/>
            </a:xfrm>
            <a:prstGeom prst="rect">
              <a:avLst/>
            </a:prstGeom>
          </p:spPr>
        </p:pic>
        <p:pic>
          <p:nvPicPr>
            <p:cNvPr id="71" name="Picture 70">
              <a:extLst>
                <a:ext uri="{FF2B5EF4-FFF2-40B4-BE49-F238E27FC236}">
                  <a16:creationId xmlns:a16="http://schemas.microsoft.com/office/drawing/2014/main" id="{EF623CE0-9B94-49C3-BAEC-37F1BC9CA2D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573529" y="2377484"/>
              <a:ext cx="210321" cy="210321"/>
            </a:xfrm>
            <a:prstGeom prst="rect">
              <a:avLst/>
            </a:prstGeom>
          </p:spPr>
        </p:pic>
        <p:pic>
          <p:nvPicPr>
            <p:cNvPr id="72" name="Picture 71">
              <a:extLst>
                <a:ext uri="{FF2B5EF4-FFF2-40B4-BE49-F238E27FC236}">
                  <a16:creationId xmlns:a16="http://schemas.microsoft.com/office/drawing/2014/main" id="{856B34BC-6E7E-4CE6-B523-BFF4826592E4}"/>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573529" y="2676596"/>
              <a:ext cx="210321" cy="210321"/>
            </a:xfrm>
            <a:prstGeom prst="rect">
              <a:avLst/>
            </a:prstGeom>
          </p:spPr>
        </p:pic>
        <p:pic>
          <p:nvPicPr>
            <p:cNvPr id="73" name="Picture 72">
              <a:extLst>
                <a:ext uri="{FF2B5EF4-FFF2-40B4-BE49-F238E27FC236}">
                  <a16:creationId xmlns:a16="http://schemas.microsoft.com/office/drawing/2014/main" id="{154D5687-C9A2-424D-A091-AD10ADB88BB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573529" y="2964714"/>
              <a:ext cx="210321" cy="210321"/>
            </a:xfrm>
            <a:prstGeom prst="rect">
              <a:avLst/>
            </a:prstGeom>
          </p:spPr>
        </p:pic>
      </p:grpSp>
    </p:spTree>
    <p:extLst>
      <p:ext uri="{BB962C8B-B14F-4D97-AF65-F5344CB8AC3E}">
        <p14:creationId xmlns:p14="http://schemas.microsoft.com/office/powerpoint/2010/main" val="474553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fade">
                                      <p:cBhvr>
                                        <p:cTn id="10" dur="500"/>
                                        <p:tgtEl>
                                          <p:spTgt spid="2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nodeType="clickEffect">
                                  <p:stCondLst>
                                    <p:cond delay="0"/>
                                  </p:stCondLst>
                                  <p:childTnLst>
                                    <p:animEffect transition="out" filter="fade">
                                      <p:cBhvr>
                                        <p:cTn id="14" dur="500"/>
                                        <p:tgtEl>
                                          <p:spTgt spid="7"/>
                                        </p:tgtEl>
                                      </p:cBhvr>
                                    </p:animEffect>
                                    <p:set>
                                      <p:cBhvr>
                                        <p:cTn id="15" dur="1" fill="hold">
                                          <p:stCondLst>
                                            <p:cond delay="499"/>
                                          </p:stCondLst>
                                        </p:cTn>
                                        <p:tgtEl>
                                          <p:spTgt spid="7"/>
                                        </p:tgtEl>
                                        <p:attrNameLst>
                                          <p:attrName>style.visibility</p:attrName>
                                        </p:attrNameLst>
                                      </p:cBhvr>
                                      <p:to>
                                        <p:strVal val="hidden"/>
                                      </p:to>
                                    </p:set>
                                  </p:childTnLst>
                                </p:cTn>
                              </p:par>
                            </p:childTnLst>
                          </p:cTn>
                        </p:par>
                        <p:par>
                          <p:cTn id="16" fill="hold">
                            <p:stCondLst>
                              <p:cond delay="500"/>
                            </p:stCondLst>
                            <p:childTnLst>
                              <p:par>
                                <p:cTn id="17" presetID="10" presetClass="entr" presetSubtype="0" fill="hold"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childTnLst>
                                </p:cTn>
                              </p:par>
                            </p:childTnLst>
                          </p:cTn>
                        </p:par>
                      </p:childTnLst>
                    </p:cTn>
                  </p:par>
                  <p:par>
                    <p:cTn id="20" fill="hold">
                      <p:stCondLst>
                        <p:cond delay="indefinite"/>
                      </p:stCondLst>
                      <p:childTnLst>
                        <p:par>
                          <p:cTn id="21" fill="hold">
                            <p:stCondLst>
                              <p:cond delay="0"/>
                            </p:stCondLst>
                            <p:childTnLst>
                              <p:par>
                                <p:cTn id="22" presetID="63" presetClass="path" presetSubtype="0" accel="49000" fill="hold" nodeType="clickEffect">
                                  <p:stCondLst>
                                    <p:cond delay="0"/>
                                  </p:stCondLst>
                                  <p:childTnLst>
                                    <p:animMotion origin="layout" path="M -1.94444E-6 4.44444E-6 L 0.27483 4.44444E-6 " pathEditMode="relative" rAng="0" ptsTypes="AA">
                                      <p:cBhvr>
                                        <p:cTn id="23" dur="2000" fill="hold"/>
                                        <p:tgtEl>
                                          <p:spTgt spid="11"/>
                                        </p:tgtEl>
                                        <p:attrNameLst>
                                          <p:attrName>ppt_x</p:attrName>
                                          <p:attrName>ppt_y</p:attrName>
                                        </p:attrNameLst>
                                      </p:cBhvr>
                                      <p:rCtr x="13733" y="0"/>
                                    </p:animMotion>
                                  </p:childTnLst>
                                </p:cTn>
                              </p:par>
                            </p:childTnLst>
                          </p:cTn>
                        </p:par>
                        <p:par>
                          <p:cTn id="24" fill="hold">
                            <p:stCondLst>
                              <p:cond delay="2000"/>
                            </p:stCondLst>
                            <p:childTnLst>
                              <p:par>
                                <p:cTn id="25" presetID="1" presetClass="exit" presetSubtype="0" fill="hold" nodeType="afterEffect">
                                  <p:stCondLst>
                                    <p:cond delay="0"/>
                                  </p:stCondLst>
                                  <p:childTnLst>
                                    <p:set>
                                      <p:cBhvr>
                                        <p:cTn id="26" dur="1" fill="hold">
                                          <p:stCondLst>
                                            <p:cond delay="0"/>
                                          </p:stCondLst>
                                        </p:cTn>
                                        <p:tgtEl>
                                          <p:spTgt spid="11"/>
                                        </p:tgtEl>
                                        <p:attrNameLst>
                                          <p:attrName>style.visibility</p:attrName>
                                        </p:attrNameLst>
                                      </p:cBhvr>
                                      <p:to>
                                        <p:strVal val="hidden"/>
                                      </p:to>
                                    </p:set>
                                  </p:childTnLst>
                                </p:cTn>
                              </p:par>
                              <p:par>
                                <p:cTn id="27" presetID="1" presetClass="entr" presetSubtype="0" fill="hold" nodeType="withEffect">
                                  <p:stCondLst>
                                    <p:cond delay="0"/>
                                  </p:stCondLst>
                                  <p:childTnLst>
                                    <p:set>
                                      <p:cBhvr>
                                        <p:cTn id="28" dur="1" fill="hold">
                                          <p:stCondLst>
                                            <p:cond delay="0"/>
                                          </p:stCondLst>
                                        </p:cTn>
                                        <p:tgtEl>
                                          <p:spTgt spid="68"/>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42" presetClass="path" presetSubtype="0" accel="50000" fill="hold" nodeType="clickEffect">
                                  <p:stCondLst>
                                    <p:cond delay="0"/>
                                  </p:stCondLst>
                                  <p:childTnLst>
                                    <p:animMotion origin="layout" path="M 1.11111E-6 -4.07407E-6 L 0.03299 0.41135 " pathEditMode="relative" rAng="0" ptsTypes="AA">
                                      <p:cBhvr>
                                        <p:cTn id="34" dur="2000" fill="hold"/>
                                        <p:tgtEl>
                                          <p:spTgt spid="68"/>
                                        </p:tgtEl>
                                        <p:attrNameLst>
                                          <p:attrName>ppt_x</p:attrName>
                                          <p:attrName>ppt_y</p:attrName>
                                        </p:attrNameLst>
                                      </p:cBhvr>
                                      <p:rCtr x="1649" y="20556"/>
                                    </p:animMotion>
                                  </p:childTnLst>
                                </p:cTn>
                              </p:par>
                              <p:par>
                                <p:cTn id="35" presetID="42" presetClass="path" presetSubtype="0" accel="50000" fill="hold" nodeType="withEffect">
                                  <p:stCondLst>
                                    <p:cond delay="0"/>
                                  </p:stCondLst>
                                  <p:childTnLst>
                                    <p:animMotion origin="layout" path="M 5.55556E-7 1.48148E-6 L 5.55556E-7 0.28102 " pathEditMode="relative" rAng="0" ptsTypes="AA">
                                      <p:cBhvr>
                                        <p:cTn id="36" dur="2000" fill="hold"/>
                                        <p:tgtEl>
                                          <p:spTgt spid="43"/>
                                        </p:tgtEl>
                                        <p:attrNameLst>
                                          <p:attrName>ppt_x</p:attrName>
                                          <p:attrName>ppt_y</p:attrName>
                                        </p:attrNameLst>
                                      </p:cBhvr>
                                      <p:rCtr x="0" y="14051"/>
                                    </p:animMotion>
                                  </p:childTnLst>
                                </p:cTn>
                              </p:par>
                            </p:childTnLst>
                          </p:cTn>
                        </p:par>
                      </p:childTnLst>
                    </p:cTn>
                  </p:par>
                  <p:par>
                    <p:cTn id="37" fill="hold">
                      <p:stCondLst>
                        <p:cond delay="indefinite"/>
                      </p:stCondLst>
                      <p:childTnLst>
                        <p:par>
                          <p:cTn id="38" fill="hold">
                            <p:stCondLst>
                              <p:cond delay="0"/>
                            </p:stCondLst>
                            <p:childTnLst>
                              <p:par>
                                <p:cTn id="39" presetID="10" presetClass="exit" presetSubtype="0" fill="hold" nodeType="clickEffect">
                                  <p:stCondLst>
                                    <p:cond delay="0"/>
                                  </p:stCondLst>
                                  <p:childTnLst>
                                    <p:animEffect transition="out" filter="fade">
                                      <p:cBhvr>
                                        <p:cTn id="40" dur="500"/>
                                        <p:tgtEl>
                                          <p:spTgt spid="14"/>
                                        </p:tgtEl>
                                      </p:cBhvr>
                                    </p:animEffect>
                                    <p:set>
                                      <p:cBhvr>
                                        <p:cTn id="41" dur="1" fill="hold">
                                          <p:stCondLst>
                                            <p:cond delay="499"/>
                                          </p:stCondLst>
                                        </p:cTn>
                                        <p:tgtEl>
                                          <p:spTgt spid="14"/>
                                        </p:tgtEl>
                                        <p:attrNameLst>
                                          <p:attrName>style.visibility</p:attrName>
                                        </p:attrNameLst>
                                      </p:cBhvr>
                                      <p:to>
                                        <p:strVal val="hidden"/>
                                      </p:to>
                                    </p:set>
                                  </p:childTnLst>
                                </p:cTn>
                              </p:par>
                              <p:par>
                                <p:cTn id="42" presetID="10" presetClass="exit" presetSubtype="0" fill="hold" nodeType="withEffect">
                                  <p:stCondLst>
                                    <p:cond delay="0"/>
                                  </p:stCondLst>
                                  <p:childTnLst>
                                    <p:animEffect transition="out" filter="fade">
                                      <p:cBhvr>
                                        <p:cTn id="43" dur="500"/>
                                        <p:tgtEl>
                                          <p:spTgt spid="5"/>
                                        </p:tgtEl>
                                      </p:cBhvr>
                                    </p:animEffect>
                                    <p:set>
                                      <p:cBhvr>
                                        <p:cTn id="44" dur="1" fill="hold">
                                          <p:stCondLst>
                                            <p:cond delay="499"/>
                                          </p:stCondLst>
                                        </p:cTn>
                                        <p:tgtEl>
                                          <p:spTgt spid="5"/>
                                        </p:tgtEl>
                                        <p:attrNameLst>
                                          <p:attrName>style.visibility</p:attrName>
                                        </p:attrNameLst>
                                      </p:cBhvr>
                                      <p:to>
                                        <p:strVal val="hidden"/>
                                      </p:to>
                                    </p:set>
                                  </p:childTnLst>
                                </p:cTn>
                              </p:par>
                              <p:par>
                                <p:cTn id="45" presetID="10" presetClass="exit" presetSubtype="0" fill="hold" nodeType="withEffect">
                                  <p:stCondLst>
                                    <p:cond delay="0"/>
                                  </p:stCondLst>
                                  <p:childTnLst>
                                    <p:animEffect transition="out" filter="fade">
                                      <p:cBhvr>
                                        <p:cTn id="46" dur="500"/>
                                        <p:tgtEl>
                                          <p:spTgt spid="9"/>
                                        </p:tgtEl>
                                      </p:cBhvr>
                                    </p:animEffect>
                                    <p:set>
                                      <p:cBhvr>
                                        <p:cTn id="47" dur="1" fill="hold">
                                          <p:stCondLst>
                                            <p:cond delay="499"/>
                                          </p:stCondLst>
                                        </p:cTn>
                                        <p:tgtEl>
                                          <p:spTgt spid="9"/>
                                        </p:tgtEl>
                                        <p:attrNameLst>
                                          <p:attrName>style.visibility</p:attrName>
                                        </p:attrNameLst>
                                      </p:cBhvr>
                                      <p:to>
                                        <p:strVal val="hidden"/>
                                      </p:to>
                                    </p:set>
                                  </p:childTnLst>
                                </p:cTn>
                              </p:par>
                              <p:par>
                                <p:cTn id="48" presetID="10" presetClass="exit" presetSubtype="0" fill="hold" nodeType="withEffect">
                                  <p:stCondLst>
                                    <p:cond delay="0"/>
                                  </p:stCondLst>
                                  <p:childTnLst>
                                    <p:animEffect transition="out" filter="fade">
                                      <p:cBhvr>
                                        <p:cTn id="49" dur="500"/>
                                        <p:tgtEl>
                                          <p:spTgt spid="39"/>
                                        </p:tgtEl>
                                      </p:cBhvr>
                                    </p:animEffect>
                                    <p:set>
                                      <p:cBhvr>
                                        <p:cTn id="50" dur="1" fill="hold">
                                          <p:stCondLst>
                                            <p:cond delay="499"/>
                                          </p:stCondLst>
                                        </p:cTn>
                                        <p:tgtEl>
                                          <p:spTgt spid="39"/>
                                        </p:tgtEl>
                                        <p:attrNameLst>
                                          <p:attrName>style.visibility</p:attrName>
                                        </p:attrNameLst>
                                      </p:cBhvr>
                                      <p:to>
                                        <p:strVal val="hidden"/>
                                      </p:to>
                                    </p:set>
                                  </p:childTnLst>
                                </p:cTn>
                              </p:par>
                              <p:par>
                                <p:cTn id="51" presetID="10" presetClass="exit" presetSubtype="0" fill="hold" nodeType="withEffect">
                                  <p:stCondLst>
                                    <p:cond delay="0"/>
                                  </p:stCondLst>
                                  <p:childTnLst>
                                    <p:animEffect transition="out" filter="fade">
                                      <p:cBhvr>
                                        <p:cTn id="52" dur="500"/>
                                        <p:tgtEl>
                                          <p:spTgt spid="40"/>
                                        </p:tgtEl>
                                      </p:cBhvr>
                                    </p:animEffect>
                                    <p:set>
                                      <p:cBhvr>
                                        <p:cTn id="53" dur="1" fill="hold">
                                          <p:stCondLst>
                                            <p:cond delay="499"/>
                                          </p:stCondLst>
                                        </p:cTn>
                                        <p:tgtEl>
                                          <p:spTgt spid="40"/>
                                        </p:tgtEl>
                                        <p:attrNameLst>
                                          <p:attrName>style.visibility</p:attrName>
                                        </p:attrNameLst>
                                      </p:cBhvr>
                                      <p:to>
                                        <p:strVal val="hidden"/>
                                      </p:to>
                                    </p:set>
                                  </p:childTnLst>
                                </p:cTn>
                              </p:par>
                            </p:childTnLst>
                          </p:cTn>
                        </p:par>
                        <p:par>
                          <p:cTn id="54" fill="hold">
                            <p:stCondLst>
                              <p:cond delay="500"/>
                            </p:stCondLst>
                            <p:childTnLst>
                              <p:par>
                                <p:cTn id="55" presetID="10" presetClass="entr" presetSubtype="0" fill="hold" nodeType="after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fade">
                                      <p:cBhvr>
                                        <p:cTn id="57" dur="500"/>
                                        <p:tgtEl>
                                          <p:spTgt spid="14"/>
                                        </p:tgtEl>
                                      </p:cBhvr>
                                    </p:animEffect>
                                  </p:childTnLst>
                                </p:cTn>
                              </p:par>
                              <p:par>
                                <p:cTn id="58" presetID="10" presetClass="entr" presetSubtype="0" fill="hold" nodeType="withEffect">
                                  <p:stCondLst>
                                    <p:cond delay="0"/>
                                  </p:stCondLst>
                                  <p:childTnLst>
                                    <p:set>
                                      <p:cBhvr>
                                        <p:cTn id="59" dur="1" fill="hold">
                                          <p:stCondLst>
                                            <p:cond delay="0"/>
                                          </p:stCondLst>
                                        </p:cTn>
                                        <p:tgtEl>
                                          <p:spTgt spid="5"/>
                                        </p:tgtEl>
                                        <p:attrNameLst>
                                          <p:attrName>style.visibility</p:attrName>
                                        </p:attrNameLst>
                                      </p:cBhvr>
                                      <p:to>
                                        <p:strVal val="visible"/>
                                      </p:to>
                                    </p:set>
                                    <p:animEffect transition="in" filter="fade">
                                      <p:cBhvr>
                                        <p:cTn id="60" dur="500"/>
                                        <p:tgtEl>
                                          <p:spTgt spid="5"/>
                                        </p:tgtEl>
                                      </p:cBhvr>
                                    </p:animEffect>
                                  </p:childTnLst>
                                </p:cTn>
                              </p:par>
                              <p:par>
                                <p:cTn id="61" presetID="10" presetClass="entr" presetSubtype="0" fill="hold" nodeType="withEffect">
                                  <p:stCondLst>
                                    <p:cond delay="0"/>
                                  </p:stCondLst>
                                  <p:childTnLst>
                                    <p:set>
                                      <p:cBhvr>
                                        <p:cTn id="62" dur="1" fill="hold">
                                          <p:stCondLst>
                                            <p:cond delay="0"/>
                                          </p:stCondLst>
                                        </p:cTn>
                                        <p:tgtEl>
                                          <p:spTgt spid="9"/>
                                        </p:tgtEl>
                                        <p:attrNameLst>
                                          <p:attrName>style.visibility</p:attrName>
                                        </p:attrNameLst>
                                      </p:cBhvr>
                                      <p:to>
                                        <p:strVal val="visible"/>
                                      </p:to>
                                    </p:set>
                                    <p:animEffect transition="in" filter="fade">
                                      <p:cBhvr>
                                        <p:cTn id="63" dur="500"/>
                                        <p:tgtEl>
                                          <p:spTgt spid="9"/>
                                        </p:tgtEl>
                                      </p:cBhvr>
                                    </p:animEffect>
                                  </p:childTnLst>
                                </p:cTn>
                              </p:par>
                              <p:par>
                                <p:cTn id="64" presetID="10" presetClass="entr" presetSubtype="0" fill="hold" nodeType="withEffect">
                                  <p:stCondLst>
                                    <p:cond delay="0"/>
                                  </p:stCondLst>
                                  <p:childTnLst>
                                    <p:set>
                                      <p:cBhvr>
                                        <p:cTn id="65" dur="1" fill="hold">
                                          <p:stCondLst>
                                            <p:cond delay="0"/>
                                          </p:stCondLst>
                                        </p:cTn>
                                        <p:tgtEl>
                                          <p:spTgt spid="39"/>
                                        </p:tgtEl>
                                        <p:attrNameLst>
                                          <p:attrName>style.visibility</p:attrName>
                                        </p:attrNameLst>
                                      </p:cBhvr>
                                      <p:to>
                                        <p:strVal val="visible"/>
                                      </p:to>
                                    </p:set>
                                    <p:animEffect transition="in" filter="fade">
                                      <p:cBhvr>
                                        <p:cTn id="66" dur="500"/>
                                        <p:tgtEl>
                                          <p:spTgt spid="39"/>
                                        </p:tgtEl>
                                      </p:cBhvr>
                                    </p:animEffect>
                                  </p:childTnLst>
                                </p:cTn>
                              </p:par>
                              <p:par>
                                <p:cTn id="67" presetID="10" presetClass="entr" presetSubtype="0" fill="hold" nodeType="withEffect">
                                  <p:stCondLst>
                                    <p:cond delay="0"/>
                                  </p:stCondLst>
                                  <p:childTnLst>
                                    <p:set>
                                      <p:cBhvr>
                                        <p:cTn id="68" dur="1" fill="hold">
                                          <p:stCondLst>
                                            <p:cond delay="0"/>
                                          </p:stCondLst>
                                        </p:cTn>
                                        <p:tgtEl>
                                          <p:spTgt spid="40"/>
                                        </p:tgtEl>
                                        <p:attrNameLst>
                                          <p:attrName>style.visibility</p:attrName>
                                        </p:attrNameLst>
                                      </p:cBhvr>
                                      <p:to>
                                        <p:strVal val="visible"/>
                                      </p:to>
                                    </p:set>
                                    <p:animEffect transition="in" filter="fade">
                                      <p:cBhvr>
                                        <p:cTn id="69" dur="500"/>
                                        <p:tgtEl>
                                          <p:spTgt spid="40"/>
                                        </p:tgtEl>
                                      </p:cBhvr>
                                    </p:animEffect>
                                  </p:childTnLst>
                                </p:cTn>
                              </p:par>
                            </p:childTnLst>
                          </p:cTn>
                        </p:par>
                        <p:par>
                          <p:cTn id="70" fill="hold">
                            <p:stCondLst>
                              <p:cond delay="1000"/>
                            </p:stCondLst>
                            <p:childTnLst>
                              <p:par>
                                <p:cTn id="71" presetID="10" presetClass="exit" presetSubtype="0" fill="hold" nodeType="afterEffect">
                                  <p:stCondLst>
                                    <p:cond delay="0"/>
                                  </p:stCondLst>
                                  <p:childTnLst>
                                    <p:animEffect transition="out" filter="fade">
                                      <p:cBhvr>
                                        <p:cTn id="72" dur="500"/>
                                        <p:tgtEl>
                                          <p:spTgt spid="14"/>
                                        </p:tgtEl>
                                      </p:cBhvr>
                                    </p:animEffect>
                                    <p:set>
                                      <p:cBhvr>
                                        <p:cTn id="73" dur="1" fill="hold">
                                          <p:stCondLst>
                                            <p:cond delay="499"/>
                                          </p:stCondLst>
                                        </p:cTn>
                                        <p:tgtEl>
                                          <p:spTgt spid="14"/>
                                        </p:tgtEl>
                                        <p:attrNameLst>
                                          <p:attrName>style.visibility</p:attrName>
                                        </p:attrNameLst>
                                      </p:cBhvr>
                                      <p:to>
                                        <p:strVal val="hidden"/>
                                      </p:to>
                                    </p:set>
                                  </p:childTnLst>
                                </p:cTn>
                              </p:par>
                              <p:par>
                                <p:cTn id="74" presetID="10" presetClass="exit" presetSubtype="0" fill="hold" nodeType="withEffect">
                                  <p:stCondLst>
                                    <p:cond delay="0"/>
                                  </p:stCondLst>
                                  <p:childTnLst>
                                    <p:animEffect transition="out" filter="fade">
                                      <p:cBhvr>
                                        <p:cTn id="75" dur="500"/>
                                        <p:tgtEl>
                                          <p:spTgt spid="5"/>
                                        </p:tgtEl>
                                      </p:cBhvr>
                                    </p:animEffect>
                                    <p:set>
                                      <p:cBhvr>
                                        <p:cTn id="76" dur="1" fill="hold">
                                          <p:stCondLst>
                                            <p:cond delay="499"/>
                                          </p:stCondLst>
                                        </p:cTn>
                                        <p:tgtEl>
                                          <p:spTgt spid="5"/>
                                        </p:tgtEl>
                                        <p:attrNameLst>
                                          <p:attrName>style.visibility</p:attrName>
                                        </p:attrNameLst>
                                      </p:cBhvr>
                                      <p:to>
                                        <p:strVal val="hidden"/>
                                      </p:to>
                                    </p:set>
                                  </p:childTnLst>
                                </p:cTn>
                              </p:par>
                              <p:par>
                                <p:cTn id="77" presetID="10" presetClass="exit" presetSubtype="0" fill="hold" nodeType="withEffect">
                                  <p:stCondLst>
                                    <p:cond delay="0"/>
                                  </p:stCondLst>
                                  <p:childTnLst>
                                    <p:animEffect transition="out" filter="fade">
                                      <p:cBhvr>
                                        <p:cTn id="78" dur="500"/>
                                        <p:tgtEl>
                                          <p:spTgt spid="9"/>
                                        </p:tgtEl>
                                      </p:cBhvr>
                                    </p:animEffect>
                                    <p:set>
                                      <p:cBhvr>
                                        <p:cTn id="79" dur="1" fill="hold">
                                          <p:stCondLst>
                                            <p:cond delay="499"/>
                                          </p:stCondLst>
                                        </p:cTn>
                                        <p:tgtEl>
                                          <p:spTgt spid="9"/>
                                        </p:tgtEl>
                                        <p:attrNameLst>
                                          <p:attrName>style.visibility</p:attrName>
                                        </p:attrNameLst>
                                      </p:cBhvr>
                                      <p:to>
                                        <p:strVal val="hidden"/>
                                      </p:to>
                                    </p:set>
                                  </p:childTnLst>
                                </p:cTn>
                              </p:par>
                              <p:par>
                                <p:cTn id="80" presetID="10" presetClass="exit" presetSubtype="0" fill="hold" nodeType="withEffect">
                                  <p:stCondLst>
                                    <p:cond delay="0"/>
                                  </p:stCondLst>
                                  <p:childTnLst>
                                    <p:animEffect transition="out" filter="fade">
                                      <p:cBhvr>
                                        <p:cTn id="81" dur="500"/>
                                        <p:tgtEl>
                                          <p:spTgt spid="39"/>
                                        </p:tgtEl>
                                      </p:cBhvr>
                                    </p:animEffect>
                                    <p:set>
                                      <p:cBhvr>
                                        <p:cTn id="82" dur="1" fill="hold">
                                          <p:stCondLst>
                                            <p:cond delay="499"/>
                                          </p:stCondLst>
                                        </p:cTn>
                                        <p:tgtEl>
                                          <p:spTgt spid="39"/>
                                        </p:tgtEl>
                                        <p:attrNameLst>
                                          <p:attrName>style.visibility</p:attrName>
                                        </p:attrNameLst>
                                      </p:cBhvr>
                                      <p:to>
                                        <p:strVal val="hidden"/>
                                      </p:to>
                                    </p:set>
                                  </p:childTnLst>
                                </p:cTn>
                              </p:par>
                              <p:par>
                                <p:cTn id="83" presetID="10" presetClass="exit" presetSubtype="0" fill="hold" nodeType="withEffect">
                                  <p:stCondLst>
                                    <p:cond delay="0"/>
                                  </p:stCondLst>
                                  <p:childTnLst>
                                    <p:animEffect transition="out" filter="fade">
                                      <p:cBhvr>
                                        <p:cTn id="84" dur="500"/>
                                        <p:tgtEl>
                                          <p:spTgt spid="40"/>
                                        </p:tgtEl>
                                      </p:cBhvr>
                                    </p:animEffect>
                                    <p:set>
                                      <p:cBhvr>
                                        <p:cTn id="85" dur="1" fill="hold">
                                          <p:stCondLst>
                                            <p:cond delay="499"/>
                                          </p:stCondLst>
                                        </p:cTn>
                                        <p:tgtEl>
                                          <p:spTgt spid="40"/>
                                        </p:tgtEl>
                                        <p:attrNameLst>
                                          <p:attrName>style.visibility</p:attrName>
                                        </p:attrNameLst>
                                      </p:cBhvr>
                                      <p:to>
                                        <p:strVal val="hidden"/>
                                      </p:to>
                                    </p:set>
                                  </p:childTnLst>
                                </p:cTn>
                              </p:par>
                            </p:childTnLst>
                          </p:cTn>
                        </p:par>
                        <p:par>
                          <p:cTn id="86" fill="hold">
                            <p:stCondLst>
                              <p:cond delay="1500"/>
                            </p:stCondLst>
                            <p:childTnLst>
                              <p:par>
                                <p:cTn id="87" presetID="10" presetClass="entr" presetSubtype="0" fill="hold" nodeType="afterEffect">
                                  <p:stCondLst>
                                    <p:cond delay="0"/>
                                  </p:stCondLst>
                                  <p:childTnLst>
                                    <p:set>
                                      <p:cBhvr>
                                        <p:cTn id="88" dur="1" fill="hold">
                                          <p:stCondLst>
                                            <p:cond delay="0"/>
                                          </p:stCondLst>
                                        </p:cTn>
                                        <p:tgtEl>
                                          <p:spTgt spid="14"/>
                                        </p:tgtEl>
                                        <p:attrNameLst>
                                          <p:attrName>style.visibility</p:attrName>
                                        </p:attrNameLst>
                                      </p:cBhvr>
                                      <p:to>
                                        <p:strVal val="visible"/>
                                      </p:to>
                                    </p:set>
                                    <p:animEffect transition="in" filter="fade">
                                      <p:cBhvr>
                                        <p:cTn id="89" dur="500"/>
                                        <p:tgtEl>
                                          <p:spTgt spid="14"/>
                                        </p:tgtEl>
                                      </p:cBhvr>
                                    </p:animEffect>
                                  </p:childTnLst>
                                </p:cTn>
                              </p:par>
                              <p:par>
                                <p:cTn id="90" presetID="10" presetClass="entr" presetSubtype="0" fill="hold" nodeType="withEffect">
                                  <p:stCondLst>
                                    <p:cond delay="0"/>
                                  </p:stCondLst>
                                  <p:childTnLst>
                                    <p:set>
                                      <p:cBhvr>
                                        <p:cTn id="91" dur="1" fill="hold">
                                          <p:stCondLst>
                                            <p:cond delay="0"/>
                                          </p:stCondLst>
                                        </p:cTn>
                                        <p:tgtEl>
                                          <p:spTgt spid="5"/>
                                        </p:tgtEl>
                                        <p:attrNameLst>
                                          <p:attrName>style.visibility</p:attrName>
                                        </p:attrNameLst>
                                      </p:cBhvr>
                                      <p:to>
                                        <p:strVal val="visible"/>
                                      </p:to>
                                    </p:set>
                                    <p:animEffect transition="in" filter="fade">
                                      <p:cBhvr>
                                        <p:cTn id="92" dur="500"/>
                                        <p:tgtEl>
                                          <p:spTgt spid="5"/>
                                        </p:tgtEl>
                                      </p:cBhvr>
                                    </p:animEffect>
                                  </p:childTnLst>
                                </p:cTn>
                              </p:par>
                              <p:par>
                                <p:cTn id="93" presetID="10" presetClass="entr" presetSubtype="0" fill="hold" nodeType="withEffect">
                                  <p:stCondLst>
                                    <p:cond delay="0"/>
                                  </p:stCondLst>
                                  <p:childTnLst>
                                    <p:set>
                                      <p:cBhvr>
                                        <p:cTn id="94" dur="1" fill="hold">
                                          <p:stCondLst>
                                            <p:cond delay="0"/>
                                          </p:stCondLst>
                                        </p:cTn>
                                        <p:tgtEl>
                                          <p:spTgt spid="9"/>
                                        </p:tgtEl>
                                        <p:attrNameLst>
                                          <p:attrName>style.visibility</p:attrName>
                                        </p:attrNameLst>
                                      </p:cBhvr>
                                      <p:to>
                                        <p:strVal val="visible"/>
                                      </p:to>
                                    </p:set>
                                    <p:animEffect transition="in" filter="fade">
                                      <p:cBhvr>
                                        <p:cTn id="95" dur="500"/>
                                        <p:tgtEl>
                                          <p:spTgt spid="9"/>
                                        </p:tgtEl>
                                      </p:cBhvr>
                                    </p:animEffect>
                                  </p:childTnLst>
                                </p:cTn>
                              </p:par>
                              <p:par>
                                <p:cTn id="96" presetID="10" presetClass="entr" presetSubtype="0" fill="hold" nodeType="withEffect">
                                  <p:stCondLst>
                                    <p:cond delay="0"/>
                                  </p:stCondLst>
                                  <p:childTnLst>
                                    <p:set>
                                      <p:cBhvr>
                                        <p:cTn id="97" dur="1" fill="hold">
                                          <p:stCondLst>
                                            <p:cond delay="0"/>
                                          </p:stCondLst>
                                        </p:cTn>
                                        <p:tgtEl>
                                          <p:spTgt spid="39"/>
                                        </p:tgtEl>
                                        <p:attrNameLst>
                                          <p:attrName>style.visibility</p:attrName>
                                        </p:attrNameLst>
                                      </p:cBhvr>
                                      <p:to>
                                        <p:strVal val="visible"/>
                                      </p:to>
                                    </p:set>
                                    <p:animEffect transition="in" filter="fade">
                                      <p:cBhvr>
                                        <p:cTn id="98" dur="500"/>
                                        <p:tgtEl>
                                          <p:spTgt spid="39"/>
                                        </p:tgtEl>
                                      </p:cBhvr>
                                    </p:animEffect>
                                  </p:childTnLst>
                                </p:cTn>
                              </p:par>
                              <p:par>
                                <p:cTn id="99" presetID="10" presetClass="entr" presetSubtype="0" fill="hold" nodeType="withEffect">
                                  <p:stCondLst>
                                    <p:cond delay="0"/>
                                  </p:stCondLst>
                                  <p:childTnLst>
                                    <p:set>
                                      <p:cBhvr>
                                        <p:cTn id="100" dur="1" fill="hold">
                                          <p:stCondLst>
                                            <p:cond delay="0"/>
                                          </p:stCondLst>
                                        </p:cTn>
                                        <p:tgtEl>
                                          <p:spTgt spid="40"/>
                                        </p:tgtEl>
                                        <p:attrNameLst>
                                          <p:attrName>style.visibility</p:attrName>
                                        </p:attrNameLst>
                                      </p:cBhvr>
                                      <p:to>
                                        <p:strVal val="visible"/>
                                      </p:to>
                                    </p:set>
                                    <p:animEffect transition="in" filter="fade">
                                      <p:cBhvr>
                                        <p:cTn id="101" dur="500"/>
                                        <p:tgtEl>
                                          <p:spTgt spid="40"/>
                                        </p:tgtEl>
                                      </p:cBhvr>
                                    </p:animEffect>
                                  </p:childTnLst>
                                </p:cTn>
                              </p:par>
                            </p:childTnLst>
                          </p:cTn>
                        </p:par>
                        <p:par>
                          <p:cTn id="102" fill="hold">
                            <p:stCondLst>
                              <p:cond delay="2000"/>
                            </p:stCondLst>
                            <p:childTnLst>
                              <p:par>
                                <p:cTn id="103" presetID="10" presetClass="exit" presetSubtype="0" fill="hold" nodeType="afterEffect">
                                  <p:stCondLst>
                                    <p:cond delay="0"/>
                                  </p:stCondLst>
                                  <p:childTnLst>
                                    <p:animEffect transition="out" filter="fade">
                                      <p:cBhvr>
                                        <p:cTn id="104" dur="500"/>
                                        <p:tgtEl>
                                          <p:spTgt spid="14"/>
                                        </p:tgtEl>
                                      </p:cBhvr>
                                    </p:animEffect>
                                    <p:set>
                                      <p:cBhvr>
                                        <p:cTn id="105" dur="1" fill="hold">
                                          <p:stCondLst>
                                            <p:cond delay="499"/>
                                          </p:stCondLst>
                                        </p:cTn>
                                        <p:tgtEl>
                                          <p:spTgt spid="14"/>
                                        </p:tgtEl>
                                        <p:attrNameLst>
                                          <p:attrName>style.visibility</p:attrName>
                                        </p:attrNameLst>
                                      </p:cBhvr>
                                      <p:to>
                                        <p:strVal val="hidden"/>
                                      </p:to>
                                    </p:set>
                                  </p:childTnLst>
                                </p:cTn>
                              </p:par>
                              <p:par>
                                <p:cTn id="106" presetID="10" presetClass="exit" presetSubtype="0" fill="hold" nodeType="withEffect">
                                  <p:stCondLst>
                                    <p:cond delay="0"/>
                                  </p:stCondLst>
                                  <p:childTnLst>
                                    <p:animEffect transition="out" filter="fade">
                                      <p:cBhvr>
                                        <p:cTn id="107" dur="500"/>
                                        <p:tgtEl>
                                          <p:spTgt spid="5"/>
                                        </p:tgtEl>
                                      </p:cBhvr>
                                    </p:animEffect>
                                    <p:set>
                                      <p:cBhvr>
                                        <p:cTn id="108" dur="1" fill="hold">
                                          <p:stCondLst>
                                            <p:cond delay="499"/>
                                          </p:stCondLst>
                                        </p:cTn>
                                        <p:tgtEl>
                                          <p:spTgt spid="5"/>
                                        </p:tgtEl>
                                        <p:attrNameLst>
                                          <p:attrName>style.visibility</p:attrName>
                                        </p:attrNameLst>
                                      </p:cBhvr>
                                      <p:to>
                                        <p:strVal val="hidden"/>
                                      </p:to>
                                    </p:set>
                                  </p:childTnLst>
                                </p:cTn>
                              </p:par>
                              <p:par>
                                <p:cTn id="109" presetID="10" presetClass="exit" presetSubtype="0" fill="hold" nodeType="withEffect">
                                  <p:stCondLst>
                                    <p:cond delay="0"/>
                                  </p:stCondLst>
                                  <p:childTnLst>
                                    <p:animEffect transition="out" filter="fade">
                                      <p:cBhvr>
                                        <p:cTn id="110" dur="500"/>
                                        <p:tgtEl>
                                          <p:spTgt spid="9"/>
                                        </p:tgtEl>
                                      </p:cBhvr>
                                    </p:animEffect>
                                    <p:set>
                                      <p:cBhvr>
                                        <p:cTn id="111" dur="1" fill="hold">
                                          <p:stCondLst>
                                            <p:cond delay="499"/>
                                          </p:stCondLst>
                                        </p:cTn>
                                        <p:tgtEl>
                                          <p:spTgt spid="9"/>
                                        </p:tgtEl>
                                        <p:attrNameLst>
                                          <p:attrName>style.visibility</p:attrName>
                                        </p:attrNameLst>
                                      </p:cBhvr>
                                      <p:to>
                                        <p:strVal val="hidden"/>
                                      </p:to>
                                    </p:set>
                                  </p:childTnLst>
                                </p:cTn>
                              </p:par>
                              <p:par>
                                <p:cTn id="112" presetID="10" presetClass="exit" presetSubtype="0" fill="hold" nodeType="withEffect">
                                  <p:stCondLst>
                                    <p:cond delay="0"/>
                                  </p:stCondLst>
                                  <p:childTnLst>
                                    <p:animEffect transition="out" filter="fade">
                                      <p:cBhvr>
                                        <p:cTn id="113" dur="500"/>
                                        <p:tgtEl>
                                          <p:spTgt spid="39"/>
                                        </p:tgtEl>
                                      </p:cBhvr>
                                    </p:animEffect>
                                    <p:set>
                                      <p:cBhvr>
                                        <p:cTn id="114" dur="1" fill="hold">
                                          <p:stCondLst>
                                            <p:cond delay="499"/>
                                          </p:stCondLst>
                                        </p:cTn>
                                        <p:tgtEl>
                                          <p:spTgt spid="39"/>
                                        </p:tgtEl>
                                        <p:attrNameLst>
                                          <p:attrName>style.visibility</p:attrName>
                                        </p:attrNameLst>
                                      </p:cBhvr>
                                      <p:to>
                                        <p:strVal val="hidden"/>
                                      </p:to>
                                    </p:set>
                                  </p:childTnLst>
                                </p:cTn>
                              </p:par>
                              <p:par>
                                <p:cTn id="115" presetID="10" presetClass="exit" presetSubtype="0" fill="hold" nodeType="withEffect">
                                  <p:stCondLst>
                                    <p:cond delay="0"/>
                                  </p:stCondLst>
                                  <p:childTnLst>
                                    <p:animEffect transition="out" filter="fade">
                                      <p:cBhvr>
                                        <p:cTn id="116" dur="500"/>
                                        <p:tgtEl>
                                          <p:spTgt spid="40"/>
                                        </p:tgtEl>
                                      </p:cBhvr>
                                    </p:animEffect>
                                    <p:set>
                                      <p:cBhvr>
                                        <p:cTn id="117" dur="1" fill="hold">
                                          <p:stCondLst>
                                            <p:cond delay="499"/>
                                          </p:stCondLst>
                                        </p:cTn>
                                        <p:tgtEl>
                                          <p:spTgt spid="40"/>
                                        </p:tgtEl>
                                        <p:attrNameLst>
                                          <p:attrName>style.visibility</p:attrName>
                                        </p:attrNameLst>
                                      </p:cBhvr>
                                      <p:to>
                                        <p:strVal val="hidden"/>
                                      </p:to>
                                    </p:set>
                                  </p:childTnLst>
                                </p:cTn>
                              </p:par>
                            </p:childTnLst>
                          </p:cTn>
                        </p:par>
                        <p:par>
                          <p:cTn id="118" fill="hold">
                            <p:stCondLst>
                              <p:cond delay="2500"/>
                            </p:stCondLst>
                            <p:childTnLst>
                              <p:par>
                                <p:cTn id="119" presetID="10" presetClass="entr" presetSubtype="0" fill="hold" nodeType="afterEffect">
                                  <p:stCondLst>
                                    <p:cond delay="0"/>
                                  </p:stCondLst>
                                  <p:childTnLst>
                                    <p:set>
                                      <p:cBhvr>
                                        <p:cTn id="120" dur="1" fill="hold">
                                          <p:stCondLst>
                                            <p:cond delay="0"/>
                                          </p:stCondLst>
                                        </p:cTn>
                                        <p:tgtEl>
                                          <p:spTgt spid="14"/>
                                        </p:tgtEl>
                                        <p:attrNameLst>
                                          <p:attrName>style.visibility</p:attrName>
                                        </p:attrNameLst>
                                      </p:cBhvr>
                                      <p:to>
                                        <p:strVal val="visible"/>
                                      </p:to>
                                    </p:set>
                                    <p:animEffect transition="in" filter="fade">
                                      <p:cBhvr>
                                        <p:cTn id="121" dur="500"/>
                                        <p:tgtEl>
                                          <p:spTgt spid="14"/>
                                        </p:tgtEl>
                                      </p:cBhvr>
                                    </p:animEffect>
                                  </p:childTnLst>
                                </p:cTn>
                              </p:par>
                              <p:par>
                                <p:cTn id="122" presetID="10" presetClass="entr" presetSubtype="0" fill="hold" nodeType="withEffect">
                                  <p:stCondLst>
                                    <p:cond delay="0"/>
                                  </p:stCondLst>
                                  <p:childTnLst>
                                    <p:set>
                                      <p:cBhvr>
                                        <p:cTn id="123" dur="1" fill="hold">
                                          <p:stCondLst>
                                            <p:cond delay="0"/>
                                          </p:stCondLst>
                                        </p:cTn>
                                        <p:tgtEl>
                                          <p:spTgt spid="5"/>
                                        </p:tgtEl>
                                        <p:attrNameLst>
                                          <p:attrName>style.visibility</p:attrName>
                                        </p:attrNameLst>
                                      </p:cBhvr>
                                      <p:to>
                                        <p:strVal val="visible"/>
                                      </p:to>
                                    </p:set>
                                    <p:animEffect transition="in" filter="fade">
                                      <p:cBhvr>
                                        <p:cTn id="124" dur="500"/>
                                        <p:tgtEl>
                                          <p:spTgt spid="5"/>
                                        </p:tgtEl>
                                      </p:cBhvr>
                                    </p:animEffect>
                                  </p:childTnLst>
                                </p:cTn>
                              </p:par>
                              <p:par>
                                <p:cTn id="125" presetID="10" presetClass="entr" presetSubtype="0" fill="hold" nodeType="withEffect">
                                  <p:stCondLst>
                                    <p:cond delay="0"/>
                                  </p:stCondLst>
                                  <p:childTnLst>
                                    <p:set>
                                      <p:cBhvr>
                                        <p:cTn id="126" dur="1" fill="hold">
                                          <p:stCondLst>
                                            <p:cond delay="0"/>
                                          </p:stCondLst>
                                        </p:cTn>
                                        <p:tgtEl>
                                          <p:spTgt spid="9"/>
                                        </p:tgtEl>
                                        <p:attrNameLst>
                                          <p:attrName>style.visibility</p:attrName>
                                        </p:attrNameLst>
                                      </p:cBhvr>
                                      <p:to>
                                        <p:strVal val="visible"/>
                                      </p:to>
                                    </p:set>
                                    <p:animEffect transition="in" filter="fade">
                                      <p:cBhvr>
                                        <p:cTn id="127" dur="500"/>
                                        <p:tgtEl>
                                          <p:spTgt spid="9"/>
                                        </p:tgtEl>
                                      </p:cBhvr>
                                    </p:animEffect>
                                  </p:childTnLst>
                                </p:cTn>
                              </p:par>
                              <p:par>
                                <p:cTn id="128" presetID="10" presetClass="entr" presetSubtype="0" fill="hold" nodeType="withEffect">
                                  <p:stCondLst>
                                    <p:cond delay="0"/>
                                  </p:stCondLst>
                                  <p:childTnLst>
                                    <p:set>
                                      <p:cBhvr>
                                        <p:cTn id="129" dur="1" fill="hold">
                                          <p:stCondLst>
                                            <p:cond delay="0"/>
                                          </p:stCondLst>
                                        </p:cTn>
                                        <p:tgtEl>
                                          <p:spTgt spid="39"/>
                                        </p:tgtEl>
                                        <p:attrNameLst>
                                          <p:attrName>style.visibility</p:attrName>
                                        </p:attrNameLst>
                                      </p:cBhvr>
                                      <p:to>
                                        <p:strVal val="visible"/>
                                      </p:to>
                                    </p:set>
                                    <p:animEffect transition="in" filter="fade">
                                      <p:cBhvr>
                                        <p:cTn id="130" dur="500"/>
                                        <p:tgtEl>
                                          <p:spTgt spid="39"/>
                                        </p:tgtEl>
                                      </p:cBhvr>
                                    </p:animEffect>
                                  </p:childTnLst>
                                </p:cTn>
                              </p:par>
                              <p:par>
                                <p:cTn id="131" presetID="10" presetClass="entr" presetSubtype="0" fill="hold" nodeType="withEffect">
                                  <p:stCondLst>
                                    <p:cond delay="0"/>
                                  </p:stCondLst>
                                  <p:childTnLst>
                                    <p:set>
                                      <p:cBhvr>
                                        <p:cTn id="132" dur="1" fill="hold">
                                          <p:stCondLst>
                                            <p:cond delay="0"/>
                                          </p:stCondLst>
                                        </p:cTn>
                                        <p:tgtEl>
                                          <p:spTgt spid="40"/>
                                        </p:tgtEl>
                                        <p:attrNameLst>
                                          <p:attrName>style.visibility</p:attrName>
                                        </p:attrNameLst>
                                      </p:cBhvr>
                                      <p:to>
                                        <p:strVal val="visible"/>
                                      </p:to>
                                    </p:set>
                                    <p:animEffect transition="in" filter="fade">
                                      <p:cBhvr>
                                        <p:cTn id="133" dur="500"/>
                                        <p:tgtEl>
                                          <p:spTgt spid="40"/>
                                        </p:tgtEl>
                                      </p:cBhvr>
                                    </p:animEffect>
                                  </p:childTnLst>
                                </p:cTn>
                              </p:par>
                            </p:childTnLst>
                          </p:cTn>
                        </p:par>
                      </p:childTnLst>
                    </p:cTn>
                  </p:par>
                  <p:par>
                    <p:cTn id="134" fill="hold">
                      <p:stCondLst>
                        <p:cond delay="indefinite"/>
                      </p:stCondLst>
                      <p:childTnLst>
                        <p:par>
                          <p:cTn id="135" fill="hold">
                            <p:stCondLst>
                              <p:cond delay="0"/>
                            </p:stCondLst>
                            <p:childTnLst>
                              <p:par>
                                <p:cTn id="136" presetID="10" presetClass="entr" presetSubtype="0" fill="hold" grpId="0" nodeType="clickEffect">
                                  <p:stCondLst>
                                    <p:cond delay="0"/>
                                  </p:stCondLst>
                                  <p:childTnLst>
                                    <p:set>
                                      <p:cBhvr>
                                        <p:cTn id="137" dur="1" fill="hold">
                                          <p:stCondLst>
                                            <p:cond delay="0"/>
                                          </p:stCondLst>
                                        </p:cTn>
                                        <p:tgtEl>
                                          <p:spTgt spid="60"/>
                                        </p:tgtEl>
                                        <p:attrNameLst>
                                          <p:attrName>style.visibility</p:attrName>
                                        </p:attrNameLst>
                                      </p:cBhvr>
                                      <p:to>
                                        <p:strVal val="visible"/>
                                      </p:to>
                                    </p:set>
                                    <p:animEffect transition="in" filter="fade">
                                      <p:cBhvr>
                                        <p:cTn id="138"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60" grpId="0"/>
    </p:bldLst>
  </p:timing>
</p:sld>
</file>

<file path=ppt/theme/theme1.xml><?xml version="1.0" encoding="utf-8"?>
<a:theme xmlns:a="http://schemas.openxmlformats.org/drawingml/2006/main" name="nctem1">
  <a:themeElements>
    <a:clrScheme name="Mastery PD">
      <a:dk1>
        <a:srgbClr val="000000"/>
      </a:dk1>
      <a:lt1>
        <a:srgbClr val="FFFFFF"/>
      </a:lt1>
      <a:dk2>
        <a:srgbClr val="00628C"/>
      </a:dk2>
      <a:lt2>
        <a:srgbClr val="5F5F5F"/>
      </a:lt2>
      <a:accent1>
        <a:srgbClr val="82E6DD"/>
      </a:accent1>
      <a:accent2>
        <a:srgbClr val="C8E2E8"/>
      </a:accent2>
      <a:accent3>
        <a:srgbClr val="FFFFFF"/>
      </a:accent3>
      <a:accent4>
        <a:srgbClr val="000000"/>
      </a:accent4>
      <a:accent5>
        <a:srgbClr val="C1F0EB"/>
      </a:accent5>
      <a:accent6>
        <a:srgbClr val="B5CDD2"/>
      </a:accent6>
      <a:hlink>
        <a:srgbClr val="00628C"/>
      </a:hlink>
      <a:folHlink>
        <a:srgbClr val="B2B2B2"/>
      </a:folHlink>
    </a:clrScheme>
    <a:fontScheme name="nctem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kumimoji="0" lang="en-GB" sz="2800" b="0" i="0" u="none" strike="noStrike" cap="none" normalizeH="0" baseline="0" smtClean="0">
            <a:ln>
              <a:noFill/>
            </a:ln>
            <a:solidFill>
              <a:schemeClr val="tx1"/>
            </a:solidFill>
            <a:effectLst/>
            <a:latin typeface="Arial" charset="0"/>
          </a:defRPr>
        </a:defPPr>
      </a:lstStyle>
    </a:spDef>
    <a:lnDef>
      <a:spPr bwMode="auto">
        <a:noFill/>
        <a:ln w="127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a:lstStyle/>
    </a:lnDef>
    <a:txDef>
      <a:spPr bwMode="auto">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a:spPr>
      <a:bodyPr vert="horz" wrap="square" lIns="91440" tIns="45720" rIns="91440" bIns="45720" numCol="1" rtlCol="0" anchor="t" anchorCtr="0" compatLnSpc="1">
        <a:prstTxWarp prst="textNoShape">
          <a:avLst/>
        </a:prstTxWarp>
        <a:spAutoFit/>
      </a:bodyPr>
      <a:lstStyle>
        <a:defPPr algn="ctr">
          <a:buClr>
            <a:srgbClr val="82CBDD"/>
          </a:buClr>
          <a:buNone/>
          <a:defRPr sz="2400" dirty="0" smtClean="0">
            <a:latin typeface="Myriad Pro" panose="020B0503030403020204" pitchFamily="34" charset="0"/>
            <a:ea typeface="Myriad Pro Semibold" charset="0"/>
            <a:cs typeface="Myriad Pro Semibold" charset="0"/>
          </a:defRPr>
        </a:defPPr>
      </a:lstStyle>
    </a:txDef>
  </a:objectDefaults>
  <a:extraClrSchemeLst>
    <a:extraClrScheme>
      <a:clrScheme name="nctem1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nctem1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nctem1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nctem1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nctem1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nctem1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nctem1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nctem1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nctem1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nctem1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
      <a:clrScheme name="nctem1 11">
        <a:dk1>
          <a:srgbClr val="000000"/>
        </a:dk1>
        <a:lt1>
          <a:srgbClr val="FFFFFF"/>
        </a:lt1>
        <a:dk2>
          <a:srgbClr val="00628C"/>
        </a:dk2>
        <a:lt2>
          <a:srgbClr val="5F5F5F"/>
        </a:lt2>
        <a:accent1>
          <a:srgbClr val="82E6DD"/>
        </a:accent1>
        <a:accent2>
          <a:srgbClr val="C8E2E8"/>
        </a:accent2>
        <a:accent3>
          <a:srgbClr val="FFFFFF"/>
        </a:accent3>
        <a:accent4>
          <a:srgbClr val="000000"/>
        </a:accent4>
        <a:accent5>
          <a:srgbClr val="C1F0EB"/>
        </a:accent5>
        <a:accent6>
          <a:srgbClr val="B5CDD2"/>
        </a:accent6>
        <a:hlink>
          <a:srgbClr val="00628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astery PD PowerPoint V4.3.potx" id="{BF2D1F9F-C0E6-418C-80C6-848C10FC98E0}" vid="{C33D8571-3505-46BB-A3F8-ED959D126A0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74AF5EC72D8DB4BBD68844986FCC4F3" ma:contentTypeVersion="8" ma:contentTypeDescription="Create a new document." ma:contentTypeScope="" ma:versionID="dcb98f35bb4ecc03fc3d7917c46826ad">
  <xsd:schema xmlns:xsd="http://www.w3.org/2001/XMLSchema" xmlns:xs="http://www.w3.org/2001/XMLSchema" xmlns:p="http://schemas.microsoft.com/office/2006/metadata/properties" xmlns:ns3="4682f752-cf74-438a-bebb-9c890ba775ba" targetNamespace="http://schemas.microsoft.com/office/2006/metadata/properties" ma:root="true" ma:fieldsID="8fd44de57796ae302a176f2b7e61ad23" ns3:_="">
    <xsd:import namespace="4682f752-cf74-438a-bebb-9c890ba775b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82f752-cf74-438a-bebb-9c890ba775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209E433-B153-491A-92D5-1BA12728DD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682f752-cf74-438a-bebb-9c890ba775b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0B2F035-9F90-44EA-84C2-CAB9F9B1433F}">
  <ds:schemaRefs>
    <ds:schemaRef ds:uri="http://schemas.microsoft.com/sharepoint/v3/contenttype/forms"/>
  </ds:schemaRefs>
</ds:datastoreItem>
</file>

<file path=customXml/itemProps3.xml><?xml version="1.0" encoding="utf-8"?>
<ds:datastoreItem xmlns:ds="http://schemas.openxmlformats.org/officeDocument/2006/customXml" ds:itemID="{02CC48FA-583A-440C-BD53-BB998D0D0850}">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Mastery PD PowerPoint V4.3</Template>
  <TotalTime>0</TotalTime>
  <Words>518</Words>
  <Application>Microsoft Office PowerPoint</Application>
  <PresentationFormat>On-screen Show (4:3)</PresentationFormat>
  <Paragraphs>320</Paragraphs>
  <Slides>19</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Myriad Pro</vt:lpstr>
      <vt:lpstr>Myriad Pro Semibold</vt:lpstr>
      <vt:lpstr>nctem1</vt:lpstr>
      <vt:lpstr>1.21 Algorithms: column subtraction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2018-08-09T13:29:28Z</dcterms:created>
  <dcterms:modified xsi:type="dcterms:W3CDTF">2019-12-02T10:57:32Z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0x010100B74AF5EC72D8DB4BBD68844986FCC4F3</vt:lpwstr>
  </property>
</Properties>
</file>