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6A9DC-418A-4000-9DDA-D9AF91E8A7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204D3-B833-434C-B6C1-2F7C7F778A9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2B255-BF48-4723-AC86-3339E54A2C4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10F29-8054-41EE-99D8-09104DA0F24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2A468-452A-4526-8F20-14C886C1D7C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6E2B3-9D1B-47E0-ACA0-336B09131EE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3764-0B3C-45AC-B8BD-B15A49187B4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D5CE8-6C09-4695-8B45-0628E9E2E15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7FAA3-C7D6-4360-9FBB-6A81CADA6E9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0989A-A0A4-447C-8859-F19F7BA74CF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4842CEEE-46D8-4902-AD29-CBFFF8B3C125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158007"/>
            <a:ext cx="7239000" cy="758825"/>
          </a:xfrm>
        </p:spPr>
        <p:txBody>
          <a:bodyPr anchor="ctr"/>
          <a:lstStyle/>
          <a:p>
            <a:pPr eaLnBrk="1" hangingPunct="1"/>
            <a:r>
              <a:rPr lang="en-US" altLang="en-US" dirty="0" smtClean="0"/>
              <a:t>The Starter Session:</a:t>
            </a:r>
            <a:br>
              <a:rPr lang="en-US" altLang="en-US" dirty="0" smtClean="0"/>
            </a:br>
            <a:r>
              <a:rPr lang="en-US" altLang="en-US" dirty="0" smtClean="0"/>
              <a:t>The Morning Count</a:t>
            </a:r>
            <a:endParaRPr lang="en-US" altLang="en-US" dirty="0" smtClean="0"/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395536" y="2708920"/>
            <a:ext cx="7239000" cy="1600200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Counting and exploring </a:t>
            </a:r>
          </a:p>
          <a:p>
            <a:pPr eaLnBrk="1" hangingPunct="1"/>
            <a:r>
              <a:rPr lang="en-US" altLang="en-US" sz="3200" dirty="0" smtClean="0"/>
              <a:t>place value</a:t>
            </a:r>
            <a:endParaRPr lang="en-US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Morning Count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an activity that happens every</a:t>
            </a:r>
          </a:p>
          <a:p>
            <a:r>
              <a:rPr lang="en-GB" dirty="0" smtClean="0"/>
              <a:t>m</a:t>
            </a:r>
            <a:r>
              <a:rPr lang="en-GB" dirty="0" smtClean="0"/>
              <a:t>orning and is unconnected to the lesson.</a:t>
            </a:r>
          </a:p>
          <a:p>
            <a:r>
              <a:rPr lang="en-GB" dirty="0" smtClean="0"/>
              <a:t>Today the day 139 of the school year for</a:t>
            </a:r>
          </a:p>
          <a:p>
            <a:r>
              <a:rPr lang="en-GB" dirty="0" smtClean="0"/>
              <a:t>these children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Tricky Tens Numbers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How many ones are there?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How many tens are there?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How many ones are there?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Consider </a:t>
            </a:r>
            <a:r>
              <a:rPr lang="en-GB" dirty="0" smtClean="0"/>
              <a:t>why the answer to the middle</a:t>
            </a:r>
          </a:p>
          <a:p>
            <a:r>
              <a:rPr lang="en-GB" dirty="0" smtClean="0"/>
              <a:t>question is the trickiest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-315416"/>
            <a:ext cx="7924800" cy="1143000"/>
          </a:xfrm>
        </p:spPr>
        <p:txBody>
          <a:bodyPr/>
          <a:lstStyle/>
          <a:p>
            <a:r>
              <a:rPr lang="en-GB" dirty="0" smtClean="0"/>
              <a:t>139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764704"/>
            <a:ext cx="7921625" cy="4114800"/>
          </a:xfrm>
        </p:spPr>
        <p:txBody>
          <a:bodyPr/>
          <a:lstStyle/>
          <a:p>
            <a:r>
              <a:rPr lang="en-GB" sz="3000" dirty="0" smtClean="0"/>
              <a:t>Unlike the ones and hundreds the number</a:t>
            </a:r>
          </a:p>
          <a:p>
            <a:r>
              <a:rPr lang="en-GB" sz="3000" dirty="0" smtClean="0"/>
              <a:t>of tens is not verbalised in how we say the</a:t>
            </a:r>
          </a:p>
          <a:p>
            <a:r>
              <a:rPr lang="en-GB" sz="3000" dirty="0" smtClean="0"/>
              <a:t>number  139</a:t>
            </a:r>
          </a:p>
          <a:p>
            <a:r>
              <a:rPr lang="en-GB" sz="3000" dirty="0" smtClean="0"/>
              <a:t>Notice how Bella hesitates before giving</a:t>
            </a:r>
          </a:p>
          <a:p>
            <a:r>
              <a:rPr lang="en-GB" sz="3000" dirty="0" smtClean="0"/>
              <a:t>the answer of 3 tens, she has to translate</a:t>
            </a:r>
          </a:p>
          <a:p>
            <a:r>
              <a:rPr lang="en-GB" sz="3000" dirty="0" smtClean="0"/>
              <a:t>the number thirty into 3 tens.</a:t>
            </a:r>
          </a:p>
          <a:p>
            <a:r>
              <a:rPr lang="en-GB" sz="3000" dirty="0" smtClean="0"/>
              <a:t>This would not be the case in China where</a:t>
            </a:r>
          </a:p>
          <a:p>
            <a:r>
              <a:rPr lang="en-GB" sz="3000" dirty="0" smtClean="0"/>
              <a:t>the number is verbalised as </a:t>
            </a:r>
            <a:r>
              <a:rPr lang="en-GB" sz="3000" i="1" dirty="0" smtClean="0"/>
              <a:t>one hundred,</a:t>
            </a:r>
          </a:p>
          <a:p>
            <a:r>
              <a:rPr lang="en-GB" sz="3000" i="1" dirty="0" smtClean="0"/>
              <a:t>three  tens and nine. </a:t>
            </a:r>
          </a:p>
          <a:p>
            <a:r>
              <a:rPr lang="en-GB" sz="3000" b="1" dirty="0" smtClean="0">
                <a:solidFill>
                  <a:srgbClr val="FF0000"/>
                </a:solidFill>
              </a:rPr>
              <a:t>Consider </a:t>
            </a:r>
            <a:r>
              <a:rPr lang="en-GB" sz="3000" dirty="0" smtClean="0"/>
              <a:t>how this daily activity benefits the</a:t>
            </a:r>
          </a:p>
          <a:p>
            <a:r>
              <a:rPr lang="en-GB" sz="3000" dirty="0" smtClean="0"/>
              <a:t>children’s  learning?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Applying understanding of </a:t>
            </a:r>
            <a:br>
              <a:rPr lang="en-GB" dirty="0" smtClean="0"/>
            </a:br>
            <a:r>
              <a:rPr lang="en-GB" dirty="0" smtClean="0"/>
              <a:t>place value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Notice in the lesson on difference how in</a:t>
            </a:r>
          </a:p>
          <a:p>
            <a:r>
              <a:rPr lang="en-GB" dirty="0" smtClean="0"/>
              <a:t>clip 6 a child demonstrate her</a:t>
            </a:r>
          </a:p>
          <a:p>
            <a:r>
              <a:rPr lang="en-GB" dirty="0" smtClean="0"/>
              <a:t>fluency with place value by identifying </a:t>
            </a:r>
          </a:p>
          <a:p>
            <a:r>
              <a:rPr lang="en-GB" dirty="0" smtClean="0"/>
              <a:t>600 and 598 as numbers with a difference</a:t>
            </a:r>
          </a:p>
          <a:p>
            <a:r>
              <a:rPr lang="en-GB" dirty="0" smtClean="0"/>
              <a:t>of two.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180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nctem1</vt:lpstr>
      <vt:lpstr>The Starter Session: The Morning Count</vt:lpstr>
      <vt:lpstr>The Morning Count</vt:lpstr>
      <vt:lpstr>The Tricky Tens Numbers </vt:lpstr>
      <vt:lpstr>139</vt:lpstr>
      <vt:lpstr>Applying understanding of  place value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Starter Session: The Morning Count</dc:title>
  <dc:creator>Deborah.morgan</dc:creator>
  <cp:lastModifiedBy>Deborah.morgan</cp:lastModifiedBy>
  <cp:revision>1</cp:revision>
  <dcterms:created xsi:type="dcterms:W3CDTF">2016-08-16T16:12:49Z</dcterms:created>
  <dcterms:modified xsi:type="dcterms:W3CDTF">2016-08-16T16:37:46Z</dcterms:modified>
</cp:coreProperties>
</file>