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2"/>
  </p:notesMasterIdLst>
  <p:sldIdLst>
    <p:sldId id="312" r:id="rId7"/>
    <p:sldId id="257" r:id="rId8"/>
    <p:sldId id="258" r:id="rId9"/>
    <p:sldId id="267" r:id="rId10"/>
    <p:sldId id="268" r:id="rId11"/>
    <p:sldId id="266" r:id="rId12"/>
    <p:sldId id="270" r:id="rId13"/>
    <p:sldId id="343" r:id="rId14"/>
    <p:sldId id="371" r:id="rId15"/>
    <p:sldId id="360" r:id="rId16"/>
    <p:sldId id="361" r:id="rId17"/>
    <p:sldId id="358" r:id="rId18"/>
    <p:sldId id="363" r:id="rId19"/>
    <p:sldId id="372" r:id="rId20"/>
    <p:sldId id="269" r:id="rId21"/>
    <p:sldId id="272" r:id="rId22"/>
    <p:sldId id="273" r:id="rId23"/>
    <p:sldId id="354" r:id="rId24"/>
    <p:sldId id="365" r:id="rId25"/>
    <p:sldId id="366" r:id="rId26"/>
    <p:sldId id="364" r:id="rId27"/>
    <p:sldId id="373" r:id="rId28"/>
    <p:sldId id="368" r:id="rId29"/>
    <p:sldId id="369" r:id="rId30"/>
    <p:sldId id="3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04fZhVNc33On6YM+g34VA==" hashData="HL5TbA0aIqmLw6Ba3jEzW44TTFzLB6y2mS+bZ+QRzopmtV8DhCapKHrW/dMwb1M8Vowk1cSkUcE4DkEkSIg0b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009500"/>
    <a:srgbClr val="FE6E02"/>
    <a:srgbClr val="00FF00"/>
    <a:srgbClr val="72AF2F"/>
    <a:srgbClr val="6622C0"/>
    <a:srgbClr val="9637D1"/>
    <a:srgbClr val="C692E6"/>
    <a:srgbClr val="FF33CC"/>
    <a:srgbClr val="47C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autoAdjust="0"/>
    <p:restoredTop sz="56988" autoAdjust="0"/>
  </p:normalViewPr>
  <p:slideViewPr>
    <p:cSldViewPr snapToGrid="0">
      <p:cViewPr varScale="1">
        <p:scale>
          <a:sx n="38" d="100"/>
          <a:sy n="38" d="100"/>
        </p:scale>
        <p:origin x="1888" y="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Tresidder" userId="b74a9380-12d1-408f-ae76-78178213c8e6" providerId="ADAL" clId="{58884151-064B-4AAD-AEF8-95F3B360C7AE}"/>
    <pc:docChg chg="modSld">
      <pc:chgData name="Gwen Tresidder" userId="b74a9380-12d1-408f-ae76-78178213c8e6" providerId="ADAL" clId="{58884151-064B-4AAD-AEF8-95F3B360C7AE}" dt="2018-12-17T12:15:31.342" v="1" actId="20577"/>
      <pc:docMkLst>
        <pc:docMk/>
      </pc:docMkLst>
      <pc:sldChg chg="modSp">
        <pc:chgData name="Gwen Tresidder" userId="b74a9380-12d1-408f-ae76-78178213c8e6" providerId="ADAL" clId="{58884151-064B-4AAD-AEF8-95F3B360C7AE}" dt="2018-12-17T12:15:31.342" v="1" actId="20577"/>
        <pc:sldMkLst>
          <pc:docMk/>
          <pc:sldMk cId="877092376" sldId="364"/>
        </pc:sldMkLst>
        <pc:spChg chg="mod">
          <ac:chgData name="Gwen Tresidder" userId="b74a9380-12d1-408f-ae76-78178213c8e6" providerId="ADAL" clId="{58884151-064B-4AAD-AEF8-95F3B360C7AE}" dt="2018-12-17T12:15:31.342" v="1" actId="20577"/>
          <ac:spMkLst>
            <pc:docMk/>
            <pc:sldMk cId="877092376" sldId="364"/>
            <ac:spMk id="6" creationId="{E9F6E484-0748-47E1-9CAC-8E0141DCBE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17/12/2018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the opportunity to explore equivalence.</a:t>
            </a:r>
          </a:p>
          <a:p>
            <a:r>
              <a:rPr lang="en-GB" dirty="0"/>
              <a:t>Compare the two images - asking what’s the same and what’s different?</a:t>
            </a:r>
          </a:p>
          <a:p>
            <a:r>
              <a:rPr lang="en-GB" dirty="0"/>
              <a:t>Draw out the fact that they both have 6 sheep, therefore:</a:t>
            </a:r>
          </a:p>
          <a:p>
            <a:r>
              <a:rPr lang="en-GB" dirty="0"/>
              <a:t>“2 groups of 3 is the same as six” </a:t>
            </a:r>
          </a:p>
          <a:p>
            <a:r>
              <a:rPr lang="en-GB" dirty="0"/>
              <a:t>and “3 groups of 2 is the same as six.”</a:t>
            </a:r>
          </a:p>
          <a:p>
            <a:endParaRPr lang="en-GB" dirty="0"/>
          </a:p>
          <a:p>
            <a:r>
              <a:rPr lang="en-GB" dirty="0"/>
              <a:t>This slide is animated to make the sheep appear.</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66358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what ‘equal groups’ means.</a:t>
            </a:r>
          </a:p>
          <a:p>
            <a:r>
              <a:rPr lang="en-GB" dirty="0"/>
              <a:t>This slide is animated.</a:t>
            </a:r>
          </a:p>
          <a:p>
            <a:r>
              <a:rPr lang="en-GB" dirty="0"/>
              <a:t>Click 1: dice rolls and lands on 3. Speech bubble appears. Read together.</a:t>
            </a:r>
          </a:p>
          <a:p>
            <a:r>
              <a:rPr lang="en-GB" dirty="0"/>
              <a:t>Click on Six to see the sheep get in to 2 groups of 3 as they did in the episode.</a:t>
            </a:r>
          </a:p>
          <a:p>
            <a:r>
              <a:rPr lang="en-GB" dirty="0"/>
              <a:t>Click 2: first sentence appears with missing numbers. </a:t>
            </a:r>
          </a:p>
          <a:p>
            <a:r>
              <a:rPr lang="en-GB" dirty="0"/>
              <a:t>What do these words say? What is missing from the empty boxes? Practise saying together.</a:t>
            </a:r>
          </a:p>
          <a:p>
            <a:r>
              <a:rPr lang="en-GB" dirty="0"/>
              <a:t>Click 3: numbers revealed; re-read.</a:t>
            </a:r>
          </a:p>
          <a:p>
            <a:r>
              <a:rPr lang="en-GB" dirty="0"/>
              <a:t>Click 4: second sentence appears with missing numbers. What do these words say? What is missing from the empty boxes? Practise saying together.</a:t>
            </a:r>
          </a:p>
          <a:p>
            <a:r>
              <a:rPr lang="en-GB" dirty="0"/>
              <a:t>Click 5: numbers revealed; re-read.</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75798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see how Six is the same as Three and Three.</a:t>
            </a:r>
          </a:p>
          <a:p>
            <a:r>
              <a:rPr lang="en-GB" dirty="0"/>
              <a:t>This slide is animated:</a:t>
            </a:r>
          </a:p>
          <a:p>
            <a:r>
              <a:rPr lang="en-GB" dirty="0"/>
              <a:t>Click 1: Three and Another Three appear, they jump to the side and then separate.</a:t>
            </a:r>
          </a:p>
          <a:p>
            <a:r>
              <a:rPr lang="en-GB" dirty="0"/>
              <a:t>Ask the children – what did you notice? What is the same and different about this and the previous slide?</a:t>
            </a:r>
          </a:p>
          <a:p>
            <a:r>
              <a:rPr lang="en-GB" dirty="0"/>
              <a:t>Discuss that six sheep split into two groups of 3 and in this slide Six splits in to Three and another Three.</a:t>
            </a:r>
          </a:p>
          <a:p>
            <a:r>
              <a:rPr lang="en-GB" dirty="0"/>
              <a:t>“Six is the same as Three and Another Three.” </a:t>
            </a:r>
          </a:p>
          <a:p>
            <a:r>
              <a:rPr lang="en-GB" dirty="0"/>
              <a:t>Ask the children to model this with cubes.</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93262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t>
            </a:r>
          </a:p>
          <a:p>
            <a:r>
              <a:rPr lang="en-GB" dirty="0"/>
              <a:t>What do you notice? </a:t>
            </a:r>
          </a:p>
          <a:p>
            <a:endParaRPr lang="en-GB" dirty="0"/>
          </a:p>
          <a:p>
            <a:r>
              <a:rPr lang="en-GB" dirty="0"/>
              <a:t>Discuss how the counters are arranged like the spots on a dice, like Six is in the picture.</a:t>
            </a:r>
          </a:p>
          <a:p>
            <a:r>
              <a:rPr lang="en-GB" dirty="0"/>
              <a:t>Can you spot 2 groups of 3?</a:t>
            </a:r>
          </a:p>
          <a:p>
            <a:r>
              <a:rPr lang="en-GB" dirty="0"/>
              <a:t>This slide is animated.</a:t>
            </a:r>
          </a:p>
          <a:p>
            <a:r>
              <a:rPr lang="en-GB" dirty="0"/>
              <a:t>Click 1: the equation is unfolded and the parts of the equation are emphasised in the model.</a:t>
            </a:r>
          </a:p>
          <a:p>
            <a:r>
              <a:rPr lang="en-GB" dirty="0"/>
              <a:t>Watch the animation. </a:t>
            </a:r>
          </a:p>
          <a:p>
            <a:endParaRPr lang="en-GB" dirty="0"/>
          </a:p>
          <a:p>
            <a:r>
              <a:rPr lang="en-GB" dirty="0"/>
              <a:t>What did you see? What does this sentence say? What does this sentence mean? What does the 6 mean? What does the 3 mean? What does the other 3 mean?</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32335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what ‘equal groups’ means.</a:t>
            </a:r>
          </a:p>
          <a:p>
            <a:r>
              <a:rPr lang="en-GB" dirty="0"/>
              <a:t>This slide is animated.</a:t>
            </a:r>
          </a:p>
          <a:p>
            <a:r>
              <a:rPr lang="en-GB" dirty="0"/>
              <a:t>Click 1: dice rolls and lands on 2. Speech bubble appears. Read together.</a:t>
            </a:r>
          </a:p>
          <a:p>
            <a:r>
              <a:rPr lang="en-GB" dirty="0"/>
              <a:t>Click on Six to see the sheep get in to 3 groups of 2 as they did in the programme.</a:t>
            </a:r>
          </a:p>
          <a:p>
            <a:r>
              <a:rPr lang="en-GB" dirty="0"/>
              <a:t>Click 2: the first sentence appears with missing numbers. What do these words say? What is missing from the empty boxes? Practise saying together.</a:t>
            </a:r>
          </a:p>
          <a:p>
            <a:r>
              <a:rPr lang="en-GB" dirty="0"/>
              <a:t>Click 3: numbers revealed; re-read.</a:t>
            </a:r>
          </a:p>
          <a:p>
            <a:r>
              <a:rPr lang="en-GB" dirty="0"/>
              <a:t>Click 4: the second sentence appears with missing numbers. What do these words say? What is missing from the empty boxes? Practise saying together.</a:t>
            </a:r>
          </a:p>
          <a:p>
            <a:r>
              <a:rPr lang="en-GB" dirty="0"/>
              <a:t>Click 5: numbers revealed; re-read.</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267266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see how Six is the same as Two and Two and Two.</a:t>
            </a:r>
          </a:p>
          <a:p>
            <a:r>
              <a:rPr lang="en-GB" dirty="0"/>
              <a:t>This slide is animated:</a:t>
            </a:r>
          </a:p>
          <a:p>
            <a:r>
              <a:rPr lang="en-GB" dirty="0"/>
              <a:t>Click 1: Six changes shape.</a:t>
            </a:r>
          </a:p>
          <a:p>
            <a:r>
              <a:rPr lang="en-GB"/>
              <a:t>Click 2: </a:t>
            </a:r>
            <a:r>
              <a:rPr lang="en-GB" dirty="0"/>
              <a:t>Two and another Two and another Two appear, they jump to the side and then separate.</a:t>
            </a:r>
          </a:p>
          <a:p>
            <a:r>
              <a:rPr lang="en-GB" dirty="0"/>
              <a:t>Ask the children – what did you notice? What is the same and different about the this and the previous slide?</a:t>
            </a:r>
          </a:p>
          <a:p>
            <a:r>
              <a:rPr lang="en-GB" dirty="0"/>
              <a:t>Discuss that six sheep split into 3 groups of 2 and in this slide Six splits into three Twos.</a:t>
            </a:r>
          </a:p>
          <a:p>
            <a:r>
              <a:rPr lang="en-GB" dirty="0"/>
              <a:t>“Six is the same as Two and another Two and another Two.” </a:t>
            </a:r>
          </a:p>
          <a:p>
            <a:endParaRPr lang="en-GB" dirty="0"/>
          </a:p>
          <a:p>
            <a:r>
              <a:rPr lang="en-GB" dirty="0"/>
              <a:t>Ask the children to model this with cubes.</a:t>
            </a: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182784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p>
          <a:p>
            <a:r>
              <a:rPr lang="en-GB" dirty="0"/>
              <a:t>What do you notice? Discuss how the counters are arranged like the spots on a dice. How could we make Six look the same?</a:t>
            </a:r>
          </a:p>
          <a:p>
            <a:r>
              <a:rPr lang="en-GB" dirty="0"/>
              <a:t>Can you spot 3 groups of 2?</a:t>
            </a:r>
          </a:p>
          <a:p>
            <a:r>
              <a:rPr lang="en-GB" dirty="0"/>
              <a:t>This slide is animated.</a:t>
            </a:r>
          </a:p>
          <a:p>
            <a:r>
              <a:rPr lang="en-GB" dirty="0"/>
              <a:t>Click 1: the equation is unfolded and the parts of the equation are emphasised in the model.</a:t>
            </a:r>
          </a:p>
          <a:p>
            <a:r>
              <a:rPr lang="en-GB" dirty="0"/>
              <a:t>Watch the animation. </a:t>
            </a:r>
          </a:p>
          <a:p>
            <a:r>
              <a:rPr lang="en-GB" dirty="0"/>
              <a:t>What did you see? What does this sentence say? What does this sentence mean? What does the 6 mean? What does the 2 mean? What does the other 2 mean? What does the other 2 mean? </a:t>
            </a:r>
          </a:p>
          <a:p>
            <a:endParaRPr lang="en-GB" dirty="0"/>
          </a:p>
          <a:p>
            <a:r>
              <a:rPr lang="en-GB" dirty="0"/>
              <a:t>“6 is the same as 3 groups of 2.” </a:t>
            </a:r>
          </a:p>
          <a:p>
            <a:r>
              <a:rPr lang="en-GB" dirty="0"/>
              <a:t>“6 is the same as 3 2s.”</a:t>
            </a:r>
          </a:p>
          <a:p>
            <a:r>
              <a:rPr lang="en-GB" dirty="0"/>
              <a:t>“Six is the sum of 3 2s.” etc.</a:t>
            </a:r>
          </a:p>
          <a:p>
            <a:r>
              <a:rPr lang="en-GB" dirty="0"/>
              <a:t>Read the number sentence aloud.</a:t>
            </a: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30557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for individual work. Children complete the missing pictures or the missing numbers.</a:t>
            </a:r>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211507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a:t>
            </a:r>
          </a:p>
          <a:p>
            <a:r>
              <a:rPr lang="en-GB" dirty="0"/>
              <a:t>What do you notice?</a:t>
            </a:r>
          </a:p>
          <a:p>
            <a:r>
              <a:rPr lang="en-GB" dirty="0"/>
              <a:t>There are 3 of the same shape. The triangle has a value. Each triangle represents an equal group.</a:t>
            </a:r>
          </a:p>
          <a:p>
            <a:r>
              <a:rPr lang="en-GB" dirty="0"/>
              <a:t>There are 2 of the same shape. The star has a value.</a:t>
            </a:r>
          </a:p>
          <a:p>
            <a:r>
              <a:rPr lang="en-GB" dirty="0"/>
              <a:t>This slide is animated:</a:t>
            </a:r>
          </a:p>
          <a:p>
            <a:r>
              <a:rPr lang="en-GB" dirty="0"/>
              <a:t>Click 1: the triangle and star each appear with an answer box.</a:t>
            </a:r>
          </a:p>
          <a:p>
            <a:r>
              <a:rPr lang="en-GB" dirty="0"/>
              <a:t>What is the value of the triangle? Why?</a:t>
            </a:r>
          </a:p>
          <a:p>
            <a:r>
              <a:rPr lang="en-GB" dirty="0"/>
              <a:t>What is the value of the star? Why?</a:t>
            </a:r>
          </a:p>
          <a:p>
            <a:r>
              <a:rPr lang="en-GB"/>
              <a:t>Click 2: The answers are revealed.</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343160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422276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Discuss the episode and what the children noticed.</a:t>
            </a:r>
          </a:p>
          <a:p>
            <a:r>
              <a:rPr lang="en-GB" baseline="0" dirty="0"/>
              <a:t>Organise the children into groups of 6. If there are children left over, let them take turns with different groups, or assign them to be ‘checkers’.</a:t>
            </a:r>
          </a:p>
          <a:p>
            <a:r>
              <a:rPr lang="en-GB" baseline="0" dirty="0"/>
              <a:t>Use this slide to imitate rolling the dice, use the line from the programme to instruct what to do: </a:t>
            </a:r>
          </a:p>
          <a:p>
            <a:r>
              <a:rPr lang="en-GB" i="1" baseline="0" dirty="0"/>
              <a:t>OK sheep, listen to me, I want you all in groups of 3.</a:t>
            </a:r>
          </a:p>
          <a:p>
            <a:r>
              <a:rPr lang="en-GB" baseline="0" dirty="0"/>
              <a:t>See how the children get into groups of 3. (Do they get into 3 groups or 2 groups? Are the groups equal?)</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632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a:t>Click on the dice</a:t>
            </a:r>
            <a:r>
              <a:rPr lang="en-GB" u="none" baseline="0" dirty="0"/>
              <a:t>: sheep get into groups of 3. How many in each equal group? How many equal groups?</a:t>
            </a:r>
          </a:p>
          <a:p>
            <a:r>
              <a:rPr lang="en-GB" u="none" baseline="0" dirty="0"/>
              <a:t>Say the next line from the episode:</a:t>
            </a:r>
          </a:p>
          <a:p>
            <a:r>
              <a:rPr lang="en-GB" i="1" u="none" baseline="0" dirty="0"/>
              <a:t>Well done sheep, it’s clear to see, 6 is the same as 3 plus 3.</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17945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to imitate rolling the dice, use the line from the programme to instruct what to do: </a:t>
            </a:r>
          </a:p>
          <a:p>
            <a:r>
              <a:rPr lang="en-GB" i="1" baseline="0" dirty="0"/>
              <a:t>OK sheep, here’s what to do, arrange yourselves in groups of 2.</a:t>
            </a:r>
          </a:p>
          <a:p>
            <a:r>
              <a:rPr lang="en-GB" baseline="0" dirty="0"/>
              <a:t>See how the children get into groups of 2. (Do they get into 3 groups or 2 groups? Are the groups equal?)</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22410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Check the groups by running the animation.</a:t>
            </a:r>
          </a:p>
          <a:p>
            <a:r>
              <a:rPr lang="en-GB" u="sng" baseline="0" dirty="0"/>
              <a:t>Click on the dice</a:t>
            </a:r>
            <a:r>
              <a:rPr lang="en-GB" baseline="0" dirty="0"/>
              <a:t>: sheep get into groups of 2. How many in each equal group? How many equal groups?</a:t>
            </a:r>
          </a:p>
          <a:p>
            <a:r>
              <a:rPr lang="en-GB" baseline="0" dirty="0"/>
              <a:t>Say the next line from the episode:</a:t>
            </a:r>
          </a:p>
          <a:p>
            <a:r>
              <a:rPr lang="en-GB" i="1" baseline="0" dirty="0"/>
              <a:t>Six is the same as 3 lots of 2, I know that now, thanks to you.</a:t>
            </a: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104651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to imitate rolling the dice, use the line from the programme to instruct what to do: </a:t>
            </a:r>
          </a:p>
          <a:p>
            <a:r>
              <a:rPr lang="en-GB" i="1" baseline="0" dirty="0"/>
              <a:t>Oh, I see time for tricks, arrange yourself in a group of six.</a:t>
            </a:r>
          </a:p>
          <a:p>
            <a:r>
              <a:rPr lang="en-GB" baseline="0" dirty="0"/>
              <a:t>See how the children get into groups of 6. (Do they get into 1 group or 6 groups? Are the groups equal?)</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322429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Check the groups by watching the animation.</a:t>
            </a:r>
          </a:p>
          <a:p>
            <a:r>
              <a:rPr lang="en-GB" u="sng" baseline="0" dirty="0"/>
              <a:t>Click on the dice</a:t>
            </a:r>
            <a:r>
              <a:rPr lang="en-GB" baseline="0" dirty="0"/>
              <a:t>: Sheep get into a group of 6. How many in each equal group? How many equal groups?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500311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53BFEC09-D2D6-4FA2-B654-BCD7AD7745FD}"/>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A4616ADE-7E92-45C0-9035-43EABDCEEE82}"/>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AEADDCBC-3DB8-44D5-B8E2-5693D1D019CC}"/>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2340077A-31E1-40E2-8B93-1A96D6FCF0D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0E25C9B6-2AC5-4BE6-85B8-9FF36554749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8</a:t>
            </a:r>
          </a:p>
          <a:p>
            <a:r>
              <a:rPr lang="en-GB" dirty="0"/>
              <a:t>Counting Sheep</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F72D1C-D7AC-4AD4-B562-839B3FF9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1" name="Group 50">
            <a:extLst>
              <a:ext uri="{FF2B5EF4-FFF2-40B4-BE49-F238E27FC236}">
                <a16:creationId xmlns:a16="http://schemas.microsoft.com/office/drawing/2014/main" id="{D2E05A38-00FE-42FC-9466-B3CA8FAD980C}"/>
              </a:ext>
            </a:extLst>
          </p:cNvPr>
          <p:cNvGrpSpPr/>
          <p:nvPr/>
        </p:nvGrpSpPr>
        <p:grpSpPr>
          <a:xfrm>
            <a:off x="3202055" y="4547922"/>
            <a:ext cx="8567299" cy="1125090"/>
            <a:chOff x="558040" y="2961718"/>
            <a:chExt cx="11086281" cy="1493650"/>
          </a:xfrm>
        </p:grpSpPr>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2453279" y="2961718"/>
              <a:ext cx="1579002" cy="149365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4358880" y="2961718"/>
              <a:ext cx="1579002" cy="149365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6254119" y="2961718"/>
              <a:ext cx="1579002" cy="149365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8159719" y="2961718"/>
              <a:ext cx="1579002" cy="149365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10065319" y="2961718"/>
              <a:ext cx="1579002" cy="149365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558040" y="2961718"/>
              <a:ext cx="1579002" cy="1493650"/>
            </a:xfrm>
            <a:prstGeom prst="rect">
              <a:avLst/>
            </a:prstGeom>
          </p:spPr>
        </p:pic>
      </p:grpSp>
      <p:pic>
        <p:nvPicPr>
          <p:cNvPr id="2" name="Picture 1">
            <a:extLst>
              <a:ext uri="{FF2B5EF4-FFF2-40B4-BE49-F238E27FC236}">
                <a16:creationId xmlns:a16="http://schemas.microsoft.com/office/drawing/2014/main" id="{FA20A698-26E2-4388-BB61-2DC05226AFF7}"/>
              </a:ext>
            </a:extLst>
          </p:cNvPr>
          <p:cNvPicPr>
            <a:picLocks noChangeAspect="1"/>
          </p:cNvPicPr>
          <p:nvPr/>
        </p:nvPicPr>
        <p:blipFill>
          <a:blip r:embed="rId5"/>
          <a:stretch>
            <a:fillRect/>
          </a:stretch>
        </p:blipFill>
        <p:spPr>
          <a:xfrm>
            <a:off x="4591686" y="500589"/>
            <a:ext cx="2767824" cy="2694666"/>
          </a:xfrm>
          <a:prstGeom prst="rect">
            <a:avLst/>
          </a:prstGeom>
        </p:spPr>
      </p:pic>
      <p:sp>
        <p:nvSpPr>
          <p:cNvPr id="14" name="Oval 13">
            <a:extLst>
              <a:ext uri="{FF2B5EF4-FFF2-40B4-BE49-F238E27FC236}">
                <a16:creationId xmlns:a16="http://schemas.microsoft.com/office/drawing/2014/main" id="{E650BC5F-2200-48C9-970F-6005059558F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FB536BBA-89CD-4F56-9CE9-D6E7DBC5B9E2}"/>
              </a:ext>
            </a:extLst>
          </p:cNvPr>
          <p:cNvPicPr>
            <a:picLocks noChangeAspect="1"/>
          </p:cNvPicPr>
          <p:nvPr/>
        </p:nvPicPr>
        <p:blipFill rotWithShape="1">
          <a:blip r:embed="rId6">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spTree>
    <p:extLst>
      <p:ext uri="{BB962C8B-B14F-4D97-AF65-F5344CB8AC3E}">
        <p14:creationId xmlns:p14="http://schemas.microsoft.com/office/powerpoint/2010/main" val="2256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8" presetClass="emph" presetSubtype="0" fill="hold" nodeType="withEffect">
                                  <p:stCondLst>
                                    <p:cond delay="0"/>
                                  </p:stCondLst>
                                  <p:childTnLst>
                                    <p:animRot by="21600000">
                                      <p:cBhvr>
                                        <p:cTn id="9"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5B7EA95-616E-4170-B5B5-606BC9EC5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4666665" y="4547922"/>
            <a:ext cx="1220227" cy="112509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9331059" y="4547922"/>
            <a:ext cx="1220227" cy="112509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10795669" y="4547922"/>
            <a:ext cx="1220227" cy="112509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7916067" y="4547922"/>
            <a:ext cx="1220227" cy="112509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6431314" y="4547922"/>
            <a:ext cx="1220227" cy="112509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3070416" y="4547922"/>
            <a:ext cx="1220227" cy="1125090"/>
          </a:xfrm>
          <a:prstGeom prst="rect">
            <a:avLst/>
          </a:prstGeom>
        </p:spPr>
      </p:pic>
      <p:pic>
        <p:nvPicPr>
          <p:cNvPr id="2" name="Picture 1">
            <a:extLst>
              <a:ext uri="{FF2B5EF4-FFF2-40B4-BE49-F238E27FC236}">
                <a16:creationId xmlns:a16="http://schemas.microsoft.com/office/drawing/2014/main" id="{A98C6C5D-135C-4714-A633-82E6376276A2}"/>
              </a:ext>
            </a:extLst>
          </p:cNvPr>
          <p:cNvPicPr>
            <a:picLocks noChangeAspect="1"/>
          </p:cNvPicPr>
          <p:nvPr/>
        </p:nvPicPr>
        <p:blipFill>
          <a:blip r:embed="rId5"/>
          <a:stretch>
            <a:fillRect/>
          </a:stretch>
        </p:blipFill>
        <p:spPr>
          <a:xfrm>
            <a:off x="692528" y="392185"/>
            <a:ext cx="1752473" cy="1706152"/>
          </a:xfrm>
          <a:prstGeom prst="rect">
            <a:avLst/>
          </a:prstGeom>
        </p:spPr>
      </p:pic>
      <p:sp>
        <p:nvSpPr>
          <p:cNvPr id="14" name="Oval 13">
            <a:extLst>
              <a:ext uri="{FF2B5EF4-FFF2-40B4-BE49-F238E27FC236}">
                <a16:creationId xmlns:a16="http://schemas.microsoft.com/office/drawing/2014/main" id="{2835558C-CF87-42AF-96BC-EA4D55FA1D8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1BC1943B-E557-4768-A2EB-52F81E95DACE}"/>
              </a:ext>
            </a:extLst>
          </p:cNvPr>
          <p:cNvPicPr>
            <a:picLocks noChangeAspect="1"/>
          </p:cNvPicPr>
          <p:nvPr/>
        </p:nvPicPr>
        <p:blipFill rotWithShape="1">
          <a:blip r:embed="rId6">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sp>
        <p:nvSpPr>
          <p:cNvPr id="17" name="TextBox 16">
            <a:extLst>
              <a:ext uri="{FF2B5EF4-FFF2-40B4-BE49-F238E27FC236}">
                <a16:creationId xmlns:a16="http://schemas.microsoft.com/office/drawing/2014/main" id="{23A5306A-F6BB-42CC-9568-76868AD08EA1}"/>
              </a:ext>
            </a:extLst>
          </p:cNvPr>
          <p:cNvSpPr txBox="1"/>
          <p:nvPr/>
        </p:nvSpPr>
        <p:spPr>
          <a:xfrm>
            <a:off x="4980958" y="208030"/>
            <a:ext cx="2230084" cy="369332"/>
          </a:xfrm>
          <a:prstGeom prst="rect">
            <a:avLst/>
          </a:prstGeom>
          <a:noFill/>
        </p:spPr>
        <p:txBody>
          <a:bodyPr wrap="square" rtlCol="0">
            <a:spAutoFit/>
          </a:bodyPr>
          <a:lstStyle/>
          <a:p>
            <a:pPr algn="ctr"/>
            <a:r>
              <a:rPr lang="en-GB" dirty="0">
                <a:latin typeface="Century Gothic" panose="020B0502020202020204" pitchFamily="34" charset="0"/>
              </a:rPr>
              <a:t>Click on the dice.</a:t>
            </a:r>
          </a:p>
        </p:txBody>
      </p:sp>
    </p:spTree>
    <p:extLst>
      <p:ext uri="{BB962C8B-B14F-4D97-AF65-F5344CB8AC3E}">
        <p14:creationId xmlns:p14="http://schemas.microsoft.com/office/powerpoint/2010/main" val="1207505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1.11111E-6 L -0.12656 -0.16412 " pathEditMode="relative" rAng="0" ptsTypes="AA">
                                      <p:cBhvr>
                                        <p:cTn id="6" dur="2000" fill="hold"/>
                                        <p:tgtEl>
                                          <p:spTgt spid="45"/>
                                        </p:tgtEl>
                                        <p:attrNameLst>
                                          <p:attrName>ppt_x</p:attrName>
                                          <p:attrName>ppt_y</p:attrName>
                                        </p:attrNameLst>
                                      </p:cBhvr>
                                      <p:rCtr x="-6328" y="-8218"/>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25E-6 1.11111E-6 L -0.12031 -0.16412 " pathEditMode="relative" rAng="0" ptsTypes="AA">
                                      <p:cBhvr>
                                        <p:cTn id="9" dur="2000" fill="hold"/>
                                        <p:tgtEl>
                                          <p:spTgt spid="48"/>
                                        </p:tgtEl>
                                        <p:attrNameLst>
                                          <p:attrName>ppt_x</p:attrName>
                                          <p:attrName>ppt_y</p:attrName>
                                        </p:attrNameLst>
                                      </p:cBhvr>
                                      <p:rCtr x="-6016" y="-8218"/>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3.33333E-6 1.11111E-6 L -0.12058 -0.16412 " pathEditMode="relative" rAng="0" ptsTypes="AA">
                                      <p:cBhvr>
                                        <p:cTn id="12" dur="2000" fill="hold"/>
                                        <p:tgtEl>
                                          <p:spTgt spid="47"/>
                                        </p:tgtEl>
                                        <p:attrNameLst>
                                          <p:attrName>ppt_x</p:attrName>
                                          <p:attrName>ppt_y</p:attrName>
                                        </p:attrNameLst>
                                      </p:cBhvr>
                                      <p:rCtr x="-6029" y="-8218"/>
                                    </p:animMotion>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77223D1-962D-4A7B-B157-91E54C191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1" name="Group 50">
            <a:extLst>
              <a:ext uri="{FF2B5EF4-FFF2-40B4-BE49-F238E27FC236}">
                <a16:creationId xmlns:a16="http://schemas.microsoft.com/office/drawing/2014/main" id="{D2E05A38-00FE-42FC-9466-B3CA8FAD980C}"/>
              </a:ext>
            </a:extLst>
          </p:cNvPr>
          <p:cNvGrpSpPr/>
          <p:nvPr/>
        </p:nvGrpSpPr>
        <p:grpSpPr>
          <a:xfrm>
            <a:off x="3202055" y="4547922"/>
            <a:ext cx="8567299" cy="1125090"/>
            <a:chOff x="558040" y="2961718"/>
            <a:chExt cx="11086281" cy="1493650"/>
          </a:xfrm>
        </p:grpSpPr>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2453279" y="2961718"/>
              <a:ext cx="1579002" cy="149365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4358880" y="2961718"/>
              <a:ext cx="1579002" cy="149365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6254119" y="2961718"/>
              <a:ext cx="1579002" cy="149365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8159719" y="2961718"/>
              <a:ext cx="1579002" cy="149365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10065319" y="2961718"/>
              <a:ext cx="1579002" cy="149365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558040" y="2961718"/>
              <a:ext cx="1579002" cy="1493650"/>
            </a:xfrm>
            <a:prstGeom prst="rect">
              <a:avLst/>
            </a:prstGeom>
          </p:spPr>
        </p:pic>
      </p:grpSp>
      <p:pic>
        <p:nvPicPr>
          <p:cNvPr id="3" name="Picture 2">
            <a:extLst>
              <a:ext uri="{FF2B5EF4-FFF2-40B4-BE49-F238E27FC236}">
                <a16:creationId xmlns:a16="http://schemas.microsoft.com/office/drawing/2014/main" id="{7EE5F841-D42A-4D6F-9299-2A68EA5C8AC2}"/>
              </a:ext>
            </a:extLst>
          </p:cNvPr>
          <p:cNvPicPr>
            <a:picLocks noChangeAspect="1"/>
          </p:cNvPicPr>
          <p:nvPr/>
        </p:nvPicPr>
        <p:blipFill>
          <a:blip r:embed="rId5"/>
          <a:stretch>
            <a:fillRect/>
          </a:stretch>
        </p:blipFill>
        <p:spPr>
          <a:xfrm>
            <a:off x="4712088" y="500589"/>
            <a:ext cx="2767824" cy="2694666"/>
          </a:xfrm>
          <a:prstGeom prst="rect">
            <a:avLst/>
          </a:prstGeom>
        </p:spPr>
      </p:pic>
      <p:sp>
        <p:nvSpPr>
          <p:cNvPr id="14" name="Oval 13">
            <a:extLst>
              <a:ext uri="{FF2B5EF4-FFF2-40B4-BE49-F238E27FC236}">
                <a16:creationId xmlns:a16="http://schemas.microsoft.com/office/drawing/2014/main" id="{66B09B72-6724-408E-BB06-90959AAF051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4D506230-1443-436B-8A86-A1D476E39025}"/>
              </a:ext>
            </a:extLst>
          </p:cNvPr>
          <p:cNvPicPr>
            <a:picLocks noChangeAspect="1"/>
          </p:cNvPicPr>
          <p:nvPr/>
        </p:nvPicPr>
        <p:blipFill rotWithShape="1">
          <a:blip r:embed="rId6">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spTree>
    <p:extLst>
      <p:ext uri="{BB962C8B-B14F-4D97-AF65-F5344CB8AC3E}">
        <p14:creationId xmlns:p14="http://schemas.microsoft.com/office/powerpoint/2010/main" val="34053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8" presetClass="emph" presetSubtype="0" fill="hold" nodeType="withEffect">
                                  <p:stCondLst>
                                    <p:cond delay="0"/>
                                  </p:stCondLst>
                                  <p:childTnLst>
                                    <p:animRot by="21600000">
                                      <p:cBhvr>
                                        <p:cTn id="9"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BE4AC6-C05E-46B2-9644-5EE8547A8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4666665" y="4547922"/>
            <a:ext cx="1220227" cy="112509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9331059" y="4547922"/>
            <a:ext cx="1220227" cy="112509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10795669" y="4547922"/>
            <a:ext cx="1220227" cy="112509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7916067" y="4547922"/>
            <a:ext cx="1220227" cy="112509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6237006" y="4547922"/>
            <a:ext cx="1220227" cy="112509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3070416" y="4547922"/>
            <a:ext cx="1220227" cy="1125090"/>
          </a:xfrm>
          <a:prstGeom prst="rect">
            <a:avLst/>
          </a:prstGeom>
        </p:spPr>
      </p:pic>
      <p:pic>
        <p:nvPicPr>
          <p:cNvPr id="3" name="Picture 2">
            <a:extLst>
              <a:ext uri="{FF2B5EF4-FFF2-40B4-BE49-F238E27FC236}">
                <a16:creationId xmlns:a16="http://schemas.microsoft.com/office/drawing/2014/main" id="{8FFAB90E-DF2A-47A3-92E3-864FF9D980D9}"/>
              </a:ext>
            </a:extLst>
          </p:cNvPr>
          <p:cNvPicPr>
            <a:picLocks noChangeAspect="1"/>
          </p:cNvPicPr>
          <p:nvPr/>
        </p:nvPicPr>
        <p:blipFill>
          <a:blip r:embed="rId5"/>
          <a:stretch>
            <a:fillRect/>
          </a:stretch>
        </p:blipFill>
        <p:spPr>
          <a:xfrm>
            <a:off x="515226" y="379557"/>
            <a:ext cx="1719226" cy="1673784"/>
          </a:xfrm>
          <a:prstGeom prst="rect">
            <a:avLst/>
          </a:prstGeom>
        </p:spPr>
      </p:pic>
      <p:sp>
        <p:nvSpPr>
          <p:cNvPr id="14" name="Oval 13">
            <a:extLst>
              <a:ext uri="{FF2B5EF4-FFF2-40B4-BE49-F238E27FC236}">
                <a16:creationId xmlns:a16="http://schemas.microsoft.com/office/drawing/2014/main" id="{DF1A2402-F7F6-46DE-B82D-50018F3C30C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DD14C92E-C468-44ED-B07C-DBBF36EFA273}"/>
              </a:ext>
            </a:extLst>
          </p:cNvPr>
          <p:cNvPicPr>
            <a:picLocks noChangeAspect="1"/>
          </p:cNvPicPr>
          <p:nvPr/>
        </p:nvPicPr>
        <p:blipFill rotWithShape="1">
          <a:blip r:embed="rId6">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sp>
        <p:nvSpPr>
          <p:cNvPr id="17" name="TextBox 16">
            <a:extLst>
              <a:ext uri="{FF2B5EF4-FFF2-40B4-BE49-F238E27FC236}">
                <a16:creationId xmlns:a16="http://schemas.microsoft.com/office/drawing/2014/main" id="{AE9D88F7-9D9A-4627-9FBD-C4EAE845A7EC}"/>
              </a:ext>
            </a:extLst>
          </p:cNvPr>
          <p:cNvSpPr txBox="1"/>
          <p:nvPr/>
        </p:nvSpPr>
        <p:spPr>
          <a:xfrm>
            <a:off x="4980958" y="208030"/>
            <a:ext cx="2230084" cy="369332"/>
          </a:xfrm>
          <a:prstGeom prst="rect">
            <a:avLst/>
          </a:prstGeom>
          <a:noFill/>
        </p:spPr>
        <p:txBody>
          <a:bodyPr wrap="square" rtlCol="0">
            <a:spAutoFit/>
          </a:bodyPr>
          <a:lstStyle/>
          <a:p>
            <a:pPr algn="ctr"/>
            <a:r>
              <a:rPr lang="en-GB" dirty="0">
                <a:latin typeface="Century Gothic" panose="020B0502020202020204" pitchFamily="34" charset="0"/>
              </a:rPr>
              <a:t>Click on the dice.</a:t>
            </a:r>
          </a:p>
        </p:txBody>
      </p:sp>
    </p:spTree>
    <p:extLst>
      <p:ext uri="{BB962C8B-B14F-4D97-AF65-F5344CB8AC3E}">
        <p14:creationId xmlns:p14="http://schemas.microsoft.com/office/powerpoint/2010/main" val="529123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49"/>
                                        </p:tgtEl>
                                        <p:attrNameLst>
                                          <p:attrName>r</p:attrName>
                                        </p:attrNameLst>
                                      </p:cBhvr>
                                    </p:animRot>
                                    <p:animRot by="-240000">
                                      <p:cBhvr>
                                        <p:cTn id="7" dur="600" fill="hold">
                                          <p:stCondLst>
                                            <p:cond delay="600"/>
                                          </p:stCondLst>
                                        </p:cTn>
                                        <p:tgtEl>
                                          <p:spTgt spid="49"/>
                                        </p:tgtEl>
                                        <p:attrNameLst>
                                          <p:attrName>r</p:attrName>
                                        </p:attrNameLst>
                                      </p:cBhvr>
                                    </p:animRot>
                                    <p:animRot by="240000">
                                      <p:cBhvr>
                                        <p:cTn id="8" dur="600" fill="hold">
                                          <p:stCondLst>
                                            <p:cond delay="1200"/>
                                          </p:stCondLst>
                                        </p:cTn>
                                        <p:tgtEl>
                                          <p:spTgt spid="49"/>
                                        </p:tgtEl>
                                        <p:attrNameLst>
                                          <p:attrName>r</p:attrName>
                                        </p:attrNameLst>
                                      </p:cBhvr>
                                    </p:animRot>
                                    <p:animRot by="-240000">
                                      <p:cBhvr>
                                        <p:cTn id="9" dur="600" fill="hold">
                                          <p:stCondLst>
                                            <p:cond delay="1800"/>
                                          </p:stCondLst>
                                        </p:cTn>
                                        <p:tgtEl>
                                          <p:spTgt spid="49"/>
                                        </p:tgtEl>
                                        <p:attrNameLst>
                                          <p:attrName>r</p:attrName>
                                        </p:attrNameLst>
                                      </p:cBhvr>
                                    </p:animRot>
                                    <p:animRot by="120000">
                                      <p:cBhvr>
                                        <p:cTn id="10" dur="600" fill="hold">
                                          <p:stCondLst>
                                            <p:cond delay="2400"/>
                                          </p:stCondLst>
                                        </p:cTn>
                                        <p:tgtEl>
                                          <p:spTgt spid="49"/>
                                        </p:tgtEl>
                                        <p:attrNameLst>
                                          <p:attrName>r</p:attrName>
                                        </p:attrNameLst>
                                      </p:cBhvr>
                                    </p:animRot>
                                  </p:childTnLst>
                                </p:cTn>
                              </p:par>
                              <p:par>
                                <p:cTn id="11" presetID="42" presetClass="path" presetSubtype="0" accel="50000" decel="50000" fill="hold" nodeType="withEffect">
                                  <p:stCondLst>
                                    <p:cond delay="0"/>
                                  </p:stCondLst>
                                  <p:childTnLst>
                                    <p:animMotion origin="layout" path="M 1.45833E-6 1.11111E-6 L -0.12956 -0.16412 " pathEditMode="relative" rAng="0" ptsTypes="AA">
                                      <p:cBhvr>
                                        <p:cTn id="12" dur="2000" fill="hold"/>
                                        <p:tgtEl>
                                          <p:spTgt spid="49"/>
                                        </p:tgtEl>
                                        <p:attrNameLst>
                                          <p:attrName>ppt_x</p:attrName>
                                          <p:attrName>ppt_y</p:attrName>
                                        </p:attrNameLst>
                                      </p:cBhvr>
                                      <p:rCtr x="-6484" y="-8218"/>
                                    </p:animMotion>
                                  </p:childTnLst>
                                </p:cTn>
                              </p:par>
                            </p:childTnLst>
                          </p:cTn>
                        </p:par>
                        <p:par>
                          <p:cTn id="13" fill="hold">
                            <p:stCondLst>
                              <p:cond delay="3000"/>
                            </p:stCondLst>
                            <p:childTnLst>
                              <p:par>
                                <p:cTn id="14" presetID="32" presetClass="emph" presetSubtype="0" fill="hold" nodeType="afterEffect">
                                  <p:stCondLst>
                                    <p:cond delay="0"/>
                                  </p:stCondLst>
                                  <p:childTnLst>
                                    <p:animRot by="120000">
                                      <p:cBhvr>
                                        <p:cTn id="15" dur="300" fill="hold">
                                          <p:stCondLst>
                                            <p:cond delay="0"/>
                                          </p:stCondLst>
                                        </p:cTn>
                                        <p:tgtEl>
                                          <p:spTgt spid="48"/>
                                        </p:tgtEl>
                                        <p:attrNameLst>
                                          <p:attrName>r</p:attrName>
                                        </p:attrNameLst>
                                      </p:cBhvr>
                                    </p:animRot>
                                    <p:animRot by="-240000">
                                      <p:cBhvr>
                                        <p:cTn id="16" dur="600" fill="hold">
                                          <p:stCondLst>
                                            <p:cond delay="600"/>
                                          </p:stCondLst>
                                        </p:cTn>
                                        <p:tgtEl>
                                          <p:spTgt spid="48"/>
                                        </p:tgtEl>
                                        <p:attrNameLst>
                                          <p:attrName>r</p:attrName>
                                        </p:attrNameLst>
                                      </p:cBhvr>
                                    </p:animRot>
                                    <p:animRot by="240000">
                                      <p:cBhvr>
                                        <p:cTn id="17" dur="600" fill="hold">
                                          <p:stCondLst>
                                            <p:cond delay="1200"/>
                                          </p:stCondLst>
                                        </p:cTn>
                                        <p:tgtEl>
                                          <p:spTgt spid="48"/>
                                        </p:tgtEl>
                                        <p:attrNameLst>
                                          <p:attrName>r</p:attrName>
                                        </p:attrNameLst>
                                      </p:cBhvr>
                                    </p:animRot>
                                    <p:animRot by="-240000">
                                      <p:cBhvr>
                                        <p:cTn id="18" dur="600" fill="hold">
                                          <p:stCondLst>
                                            <p:cond delay="1800"/>
                                          </p:stCondLst>
                                        </p:cTn>
                                        <p:tgtEl>
                                          <p:spTgt spid="48"/>
                                        </p:tgtEl>
                                        <p:attrNameLst>
                                          <p:attrName>r</p:attrName>
                                        </p:attrNameLst>
                                      </p:cBhvr>
                                    </p:animRot>
                                    <p:animRot by="120000">
                                      <p:cBhvr>
                                        <p:cTn id="19" dur="600" fill="hold">
                                          <p:stCondLst>
                                            <p:cond delay="2400"/>
                                          </p:stCondLst>
                                        </p:cTn>
                                        <p:tgtEl>
                                          <p:spTgt spid="48"/>
                                        </p:tgtEl>
                                        <p:attrNameLst>
                                          <p:attrName>r</p:attrName>
                                        </p:attrNameLst>
                                      </p:cBhvr>
                                    </p:animRot>
                                  </p:childTnLst>
                                </p:cTn>
                              </p:par>
                              <p:par>
                                <p:cTn id="20" presetID="42" presetClass="path" presetSubtype="0" accel="50000" decel="50000" fill="hold" nodeType="withEffect">
                                  <p:stCondLst>
                                    <p:cond delay="0"/>
                                  </p:stCondLst>
                                  <p:childTnLst>
                                    <p:animMotion origin="layout" path="M 1.25E-6 1.11111E-6 L -0.13763 1.11111E-6 " pathEditMode="relative" rAng="0" ptsTypes="AA">
                                      <p:cBhvr>
                                        <p:cTn id="21" dur="2000" fill="hold"/>
                                        <p:tgtEl>
                                          <p:spTgt spid="48"/>
                                        </p:tgtEl>
                                        <p:attrNameLst>
                                          <p:attrName>ppt_x</p:attrName>
                                          <p:attrName>ppt_y</p:attrName>
                                        </p:attrNameLst>
                                      </p:cBhvr>
                                      <p:rCtr x="-6836" y="0"/>
                                    </p:animMotion>
                                  </p:childTnLst>
                                </p:cTn>
                              </p:par>
                            </p:childTnLst>
                          </p:cTn>
                        </p:par>
                        <p:par>
                          <p:cTn id="22" fill="hold">
                            <p:stCondLst>
                              <p:cond delay="6000"/>
                            </p:stCondLst>
                            <p:childTnLst>
                              <p:par>
                                <p:cTn id="23" presetID="32" presetClass="emph" presetSubtype="0" fill="hold" nodeType="afterEffect">
                                  <p:stCondLst>
                                    <p:cond delay="0"/>
                                  </p:stCondLst>
                                  <p:childTnLst>
                                    <p:animRot by="120000">
                                      <p:cBhvr>
                                        <p:cTn id="24" dur="300" fill="hold">
                                          <p:stCondLst>
                                            <p:cond delay="0"/>
                                          </p:stCondLst>
                                        </p:cTn>
                                        <p:tgtEl>
                                          <p:spTgt spid="50"/>
                                        </p:tgtEl>
                                        <p:attrNameLst>
                                          <p:attrName>r</p:attrName>
                                        </p:attrNameLst>
                                      </p:cBhvr>
                                    </p:animRot>
                                    <p:animRot by="-240000">
                                      <p:cBhvr>
                                        <p:cTn id="25" dur="600" fill="hold">
                                          <p:stCondLst>
                                            <p:cond delay="600"/>
                                          </p:stCondLst>
                                        </p:cTn>
                                        <p:tgtEl>
                                          <p:spTgt spid="50"/>
                                        </p:tgtEl>
                                        <p:attrNameLst>
                                          <p:attrName>r</p:attrName>
                                        </p:attrNameLst>
                                      </p:cBhvr>
                                    </p:animRot>
                                    <p:animRot by="240000">
                                      <p:cBhvr>
                                        <p:cTn id="26" dur="600" fill="hold">
                                          <p:stCondLst>
                                            <p:cond delay="1200"/>
                                          </p:stCondLst>
                                        </p:cTn>
                                        <p:tgtEl>
                                          <p:spTgt spid="50"/>
                                        </p:tgtEl>
                                        <p:attrNameLst>
                                          <p:attrName>r</p:attrName>
                                        </p:attrNameLst>
                                      </p:cBhvr>
                                    </p:animRot>
                                    <p:animRot by="-240000">
                                      <p:cBhvr>
                                        <p:cTn id="27" dur="600" fill="hold">
                                          <p:stCondLst>
                                            <p:cond delay="1800"/>
                                          </p:stCondLst>
                                        </p:cTn>
                                        <p:tgtEl>
                                          <p:spTgt spid="50"/>
                                        </p:tgtEl>
                                        <p:attrNameLst>
                                          <p:attrName>r</p:attrName>
                                        </p:attrNameLst>
                                      </p:cBhvr>
                                    </p:animRot>
                                    <p:animRot by="120000">
                                      <p:cBhvr>
                                        <p:cTn id="28" dur="600" fill="hold">
                                          <p:stCondLst>
                                            <p:cond delay="2400"/>
                                          </p:stCondLst>
                                        </p:cTn>
                                        <p:tgtEl>
                                          <p:spTgt spid="50"/>
                                        </p:tgtEl>
                                        <p:attrNameLst>
                                          <p:attrName>r</p:attrName>
                                        </p:attrNameLst>
                                      </p:cBhvr>
                                    </p:animRot>
                                  </p:childTnLst>
                                </p:cTn>
                              </p:par>
                              <p:par>
                                <p:cTn id="29" presetID="42" presetClass="path" presetSubtype="0" accel="50000" decel="50000" fill="hold" nodeType="withEffect">
                                  <p:stCondLst>
                                    <p:cond delay="0"/>
                                  </p:stCondLst>
                                  <p:childTnLst>
                                    <p:animMotion origin="layout" path="M -2.91667E-6 1.11111E-6 L 0.1349 -0.3257 " pathEditMode="relative" rAng="0" ptsTypes="AA">
                                      <p:cBhvr>
                                        <p:cTn id="30" dur="2000" fill="hold"/>
                                        <p:tgtEl>
                                          <p:spTgt spid="50"/>
                                        </p:tgtEl>
                                        <p:attrNameLst>
                                          <p:attrName>ppt_x</p:attrName>
                                          <p:attrName>ppt_y</p:attrName>
                                        </p:attrNameLst>
                                      </p:cBhvr>
                                      <p:rCtr x="6745" y="-16296"/>
                                    </p:animMotion>
                                  </p:childTnLst>
                                </p:cTn>
                              </p:par>
                            </p:childTnLst>
                          </p:cTn>
                        </p:par>
                        <p:par>
                          <p:cTn id="31" fill="hold">
                            <p:stCondLst>
                              <p:cond delay="9000"/>
                            </p:stCondLst>
                            <p:childTnLst>
                              <p:par>
                                <p:cTn id="32" presetID="32" presetClass="emph" presetSubtype="0" fill="hold" nodeType="afterEffect">
                                  <p:stCondLst>
                                    <p:cond delay="0"/>
                                  </p:stCondLst>
                                  <p:childTnLst>
                                    <p:animRot by="120000">
                                      <p:cBhvr>
                                        <p:cTn id="33" dur="300" fill="hold">
                                          <p:stCondLst>
                                            <p:cond delay="0"/>
                                          </p:stCondLst>
                                        </p:cTn>
                                        <p:tgtEl>
                                          <p:spTgt spid="46"/>
                                        </p:tgtEl>
                                        <p:attrNameLst>
                                          <p:attrName>r</p:attrName>
                                        </p:attrNameLst>
                                      </p:cBhvr>
                                    </p:animRot>
                                    <p:animRot by="-240000">
                                      <p:cBhvr>
                                        <p:cTn id="34" dur="600" fill="hold">
                                          <p:stCondLst>
                                            <p:cond delay="600"/>
                                          </p:stCondLst>
                                        </p:cTn>
                                        <p:tgtEl>
                                          <p:spTgt spid="46"/>
                                        </p:tgtEl>
                                        <p:attrNameLst>
                                          <p:attrName>r</p:attrName>
                                        </p:attrNameLst>
                                      </p:cBhvr>
                                    </p:animRot>
                                    <p:animRot by="240000">
                                      <p:cBhvr>
                                        <p:cTn id="35" dur="600" fill="hold">
                                          <p:stCondLst>
                                            <p:cond delay="1200"/>
                                          </p:stCondLst>
                                        </p:cTn>
                                        <p:tgtEl>
                                          <p:spTgt spid="46"/>
                                        </p:tgtEl>
                                        <p:attrNameLst>
                                          <p:attrName>r</p:attrName>
                                        </p:attrNameLst>
                                      </p:cBhvr>
                                    </p:animRot>
                                    <p:animRot by="-240000">
                                      <p:cBhvr>
                                        <p:cTn id="36" dur="600" fill="hold">
                                          <p:stCondLst>
                                            <p:cond delay="1800"/>
                                          </p:stCondLst>
                                        </p:cTn>
                                        <p:tgtEl>
                                          <p:spTgt spid="46"/>
                                        </p:tgtEl>
                                        <p:attrNameLst>
                                          <p:attrName>r</p:attrName>
                                        </p:attrNameLst>
                                      </p:cBhvr>
                                    </p:animRot>
                                    <p:animRot by="120000">
                                      <p:cBhvr>
                                        <p:cTn id="37" dur="600" fill="hold">
                                          <p:stCondLst>
                                            <p:cond delay="2400"/>
                                          </p:stCondLst>
                                        </p:cTn>
                                        <p:tgtEl>
                                          <p:spTgt spid="46"/>
                                        </p:tgtEl>
                                        <p:attrNameLst>
                                          <p:attrName>r</p:attrName>
                                        </p:attrNameLst>
                                      </p:cBhvr>
                                    </p:animRot>
                                  </p:childTnLst>
                                </p:cTn>
                              </p:par>
                              <p:par>
                                <p:cTn id="38" presetID="42" presetClass="path" presetSubtype="0" accel="50000" decel="50000" fill="hold" nodeType="withEffect">
                                  <p:stCondLst>
                                    <p:cond delay="0"/>
                                  </p:stCondLst>
                                  <p:childTnLst>
                                    <p:animMotion origin="layout" path="M -4.58333E-6 1.11111E-6 L -0.25364 -0.16412 " pathEditMode="relative" rAng="0" ptsTypes="AA">
                                      <p:cBhvr>
                                        <p:cTn id="39" dur="2000" fill="hold"/>
                                        <p:tgtEl>
                                          <p:spTgt spid="46"/>
                                        </p:tgtEl>
                                        <p:attrNameLst>
                                          <p:attrName>ppt_x</p:attrName>
                                          <p:attrName>ppt_y</p:attrName>
                                        </p:attrNameLst>
                                      </p:cBhvr>
                                      <p:rCtr x="-12682" y="-8218"/>
                                    </p:animMotion>
                                  </p:childTnLst>
                                </p:cTn>
                              </p:par>
                            </p:childTnLst>
                          </p:cTn>
                        </p:par>
                        <p:par>
                          <p:cTn id="40" fill="hold">
                            <p:stCondLst>
                              <p:cond delay="12000"/>
                            </p:stCondLst>
                            <p:childTnLst>
                              <p:par>
                                <p:cTn id="41" presetID="32" presetClass="emph" presetSubtype="0" fill="hold" nodeType="afterEffect">
                                  <p:stCondLst>
                                    <p:cond delay="0"/>
                                  </p:stCondLst>
                                  <p:childTnLst>
                                    <p:animRot by="120000">
                                      <p:cBhvr>
                                        <p:cTn id="42" dur="100" fill="hold">
                                          <p:stCondLst>
                                            <p:cond delay="0"/>
                                          </p:stCondLst>
                                        </p:cTn>
                                        <p:tgtEl>
                                          <p:spTgt spid="47"/>
                                        </p:tgtEl>
                                        <p:attrNameLst>
                                          <p:attrName>r</p:attrName>
                                        </p:attrNameLst>
                                      </p:cBhvr>
                                    </p:animRot>
                                    <p:animRot by="-240000">
                                      <p:cBhvr>
                                        <p:cTn id="43" dur="200" fill="hold">
                                          <p:stCondLst>
                                            <p:cond delay="200"/>
                                          </p:stCondLst>
                                        </p:cTn>
                                        <p:tgtEl>
                                          <p:spTgt spid="47"/>
                                        </p:tgtEl>
                                        <p:attrNameLst>
                                          <p:attrName>r</p:attrName>
                                        </p:attrNameLst>
                                      </p:cBhvr>
                                    </p:animRot>
                                    <p:animRot by="240000">
                                      <p:cBhvr>
                                        <p:cTn id="44" dur="200" fill="hold">
                                          <p:stCondLst>
                                            <p:cond delay="400"/>
                                          </p:stCondLst>
                                        </p:cTn>
                                        <p:tgtEl>
                                          <p:spTgt spid="47"/>
                                        </p:tgtEl>
                                        <p:attrNameLst>
                                          <p:attrName>r</p:attrName>
                                        </p:attrNameLst>
                                      </p:cBhvr>
                                    </p:animRot>
                                    <p:animRot by="-240000">
                                      <p:cBhvr>
                                        <p:cTn id="45" dur="200" fill="hold">
                                          <p:stCondLst>
                                            <p:cond delay="600"/>
                                          </p:stCondLst>
                                        </p:cTn>
                                        <p:tgtEl>
                                          <p:spTgt spid="47"/>
                                        </p:tgtEl>
                                        <p:attrNameLst>
                                          <p:attrName>r</p:attrName>
                                        </p:attrNameLst>
                                      </p:cBhvr>
                                    </p:animRot>
                                    <p:animRot by="120000">
                                      <p:cBhvr>
                                        <p:cTn id="46" dur="200" fill="hold">
                                          <p:stCondLst>
                                            <p:cond delay="800"/>
                                          </p:stCondLst>
                                        </p:cTn>
                                        <p:tgtEl>
                                          <p:spTgt spid="47"/>
                                        </p:tgtEl>
                                        <p:attrNameLst>
                                          <p:attrName>r</p:attrName>
                                        </p:attrNameLst>
                                      </p:cBhvr>
                                    </p:animRot>
                                  </p:childTnLst>
                                </p:cTn>
                              </p:par>
                              <p:par>
                                <p:cTn id="47" presetID="42" presetClass="path" presetSubtype="0" accel="50000" decel="50000" fill="hold" nodeType="withEffect">
                                  <p:stCondLst>
                                    <p:cond delay="0"/>
                                  </p:stCondLst>
                                  <p:childTnLst>
                                    <p:animMotion origin="layout" path="M 3.33333E-6 1.11111E-6 L -0.37526 -0.3257 " pathEditMode="relative" rAng="0" ptsTypes="AA">
                                      <p:cBhvr>
                                        <p:cTn id="48" dur="2000" fill="hold"/>
                                        <p:tgtEl>
                                          <p:spTgt spid="47"/>
                                        </p:tgtEl>
                                        <p:attrNameLst>
                                          <p:attrName>ppt_x</p:attrName>
                                          <p:attrName>ppt_y</p:attrName>
                                        </p:attrNameLst>
                                      </p:cBhvr>
                                      <p:rCtr x="-18763" y="-16296"/>
                                    </p:animMotion>
                                  </p:childTnLst>
                                </p:cTn>
                              </p:par>
                              <p:par>
                                <p:cTn id="49" presetID="32" presetClass="emph" presetSubtype="0" fill="hold" nodeType="withEffect">
                                  <p:stCondLst>
                                    <p:cond delay="0"/>
                                  </p:stCondLst>
                                  <p:childTnLst>
                                    <p:animRot by="120000">
                                      <p:cBhvr>
                                        <p:cTn id="50" dur="300" fill="hold">
                                          <p:stCondLst>
                                            <p:cond delay="0"/>
                                          </p:stCondLst>
                                        </p:cTn>
                                        <p:tgtEl>
                                          <p:spTgt spid="45"/>
                                        </p:tgtEl>
                                        <p:attrNameLst>
                                          <p:attrName>r</p:attrName>
                                        </p:attrNameLst>
                                      </p:cBhvr>
                                    </p:animRot>
                                    <p:animRot by="-240000">
                                      <p:cBhvr>
                                        <p:cTn id="51" dur="600" fill="hold">
                                          <p:stCondLst>
                                            <p:cond delay="600"/>
                                          </p:stCondLst>
                                        </p:cTn>
                                        <p:tgtEl>
                                          <p:spTgt spid="45"/>
                                        </p:tgtEl>
                                        <p:attrNameLst>
                                          <p:attrName>r</p:attrName>
                                        </p:attrNameLst>
                                      </p:cBhvr>
                                    </p:animRot>
                                    <p:animRot by="240000">
                                      <p:cBhvr>
                                        <p:cTn id="52" dur="600" fill="hold">
                                          <p:stCondLst>
                                            <p:cond delay="1200"/>
                                          </p:stCondLst>
                                        </p:cTn>
                                        <p:tgtEl>
                                          <p:spTgt spid="45"/>
                                        </p:tgtEl>
                                        <p:attrNameLst>
                                          <p:attrName>r</p:attrName>
                                        </p:attrNameLst>
                                      </p:cBhvr>
                                    </p:animRot>
                                    <p:animRot by="-240000">
                                      <p:cBhvr>
                                        <p:cTn id="53" dur="600" fill="hold">
                                          <p:stCondLst>
                                            <p:cond delay="1800"/>
                                          </p:stCondLst>
                                        </p:cTn>
                                        <p:tgtEl>
                                          <p:spTgt spid="45"/>
                                        </p:tgtEl>
                                        <p:attrNameLst>
                                          <p:attrName>r</p:attrName>
                                        </p:attrNameLst>
                                      </p:cBhvr>
                                    </p:animRot>
                                    <p:animRot by="120000">
                                      <p:cBhvr>
                                        <p:cTn id="54" dur="600" fill="hold">
                                          <p:stCondLst>
                                            <p:cond delay="2400"/>
                                          </p:stCondLst>
                                        </p:cTn>
                                        <p:tgtEl>
                                          <p:spTgt spid="45"/>
                                        </p:tgtEl>
                                        <p:attrNameLst>
                                          <p:attrName>r</p:attrName>
                                        </p:attrNameLst>
                                      </p:cBhvr>
                                    </p:animRo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D50E6AE-522E-45EB-8103-ECF889BE7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15" name="Oval 14">
            <a:extLst>
              <a:ext uri="{FF2B5EF4-FFF2-40B4-BE49-F238E27FC236}">
                <a16:creationId xmlns:a16="http://schemas.microsoft.com/office/drawing/2014/main" id="{6CF5A53E-05C6-4B57-BCD2-494063438A44}"/>
              </a:ext>
            </a:extLst>
          </p:cNvPr>
          <p:cNvSpPr/>
          <p:nvPr/>
        </p:nvSpPr>
        <p:spPr>
          <a:xfrm>
            <a:off x="440754" y="1337925"/>
            <a:ext cx="4414118" cy="533509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99DD7FE-9671-4A29-9952-E2C440D42319}"/>
              </a:ext>
            </a:extLst>
          </p:cNvPr>
          <p:cNvPicPr>
            <a:picLocks noChangeAspect="1"/>
          </p:cNvPicPr>
          <p:nvPr/>
        </p:nvPicPr>
        <p:blipFill>
          <a:blip r:embed="rId4"/>
          <a:stretch>
            <a:fillRect/>
          </a:stretch>
        </p:blipFill>
        <p:spPr>
          <a:xfrm>
            <a:off x="996170" y="2317838"/>
            <a:ext cx="1220227" cy="1125090"/>
          </a:xfrm>
          <a:prstGeom prst="rect">
            <a:avLst/>
          </a:prstGeom>
        </p:spPr>
      </p:pic>
      <p:pic>
        <p:nvPicPr>
          <p:cNvPr id="4" name="Picture 3">
            <a:extLst>
              <a:ext uri="{FF2B5EF4-FFF2-40B4-BE49-F238E27FC236}">
                <a16:creationId xmlns:a16="http://schemas.microsoft.com/office/drawing/2014/main" id="{8A533288-5CF1-473A-A49E-4222CE3CE208}"/>
              </a:ext>
            </a:extLst>
          </p:cNvPr>
          <p:cNvPicPr>
            <a:picLocks noChangeAspect="1"/>
          </p:cNvPicPr>
          <p:nvPr/>
        </p:nvPicPr>
        <p:blipFill>
          <a:blip r:embed="rId4"/>
          <a:stretch>
            <a:fillRect/>
          </a:stretch>
        </p:blipFill>
        <p:spPr>
          <a:xfrm>
            <a:off x="3119986" y="2378881"/>
            <a:ext cx="1220227" cy="1125090"/>
          </a:xfrm>
          <a:prstGeom prst="rect">
            <a:avLst/>
          </a:prstGeom>
        </p:spPr>
      </p:pic>
      <p:pic>
        <p:nvPicPr>
          <p:cNvPr id="5" name="Picture 4">
            <a:extLst>
              <a:ext uri="{FF2B5EF4-FFF2-40B4-BE49-F238E27FC236}">
                <a16:creationId xmlns:a16="http://schemas.microsoft.com/office/drawing/2014/main" id="{E5A0F91C-F132-4F29-8ADB-5CE42B777EAF}"/>
              </a:ext>
            </a:extLst>
          </p:cNvPr>
          <p:cNvPicPr>
            <a:picLocks noChangeAspect="1"/>
          </p:cNvPicPr>
          <p:nvPr/>
        </p:nvPicPr>
        <p:blipFill>
          <a:blip r:embed="rId4"/>
          <a:stretch>
            <a:fillRect/>
          </a:stretch>
        </p:blipFill>
        <p:spPr>
          <a:xfrm>
            <a:off x="917229" y="3442928"/>
            <a:ext cx="1220227" cy="1125090"/>
          </a:xfrm>
          <a:prstGeom prst="rect">
            <a:avLst/>
          </a:prstGeom>
        </p:spPr>
      </p:pic>
      <p:pic>
        <p:nvPicPr>
          <p:cNvPr id="6" name="Picture 5">
            <a:extLst>
              <a:ext uri="{FF2B5EF4-FFF2-40B4-BE49-F238E27FC236}">
                <a16:creationId xmlns:a16="http://schemas.microsoft.com/office/drawing/2014/main" id="{72148BAE-BF24-4A55-A864-0C660335A4B9}"/>
              </a:ext>
            </a:extLst>
          </p:cNvPr>
          <p:cNvPicPr>
            <a:picLocks noChangeAspect="1"/>
          </p:cNvPicPr>
          <p:nvPr/>
        </p:nvPicPr>
        <p:blipFill>
          <a:blip r:embed="rId4"/>
          <a:stretch>
            <a:fillRect/>
          </a:stretch>
        </p:blipFill>
        <p:spPr>
          <a:xfrm>
            <a:off x="3101264" y="3442928"/>
            <a:ext cx="1220227" cy="1125090"/>
          </a:xfrm>
          <a:prstGeom prst="rect">
            <a:avLst/>
          </a:prstGeom>
        </p:spPr>
      </p:pic>
      <p:pic>
        <p:nvPicPr>
          <p:cNvPr id="7" name="Picture 6">
            <a:extLst>
              <a:ext uri="{FF2B5EF4-FFF2-40B4-BE49-F238E27FC236}">
                <a16:creationId xmlns:a16="http://schemas.microsoft.com/office/drawing/2014/main" id="{51F38F5D-0970-47B4-AA64-77BB4083D613}"/>
              </a:ext>
            </a:extLst>
          </p:cNvPr>
          <p:cNvPicPr>
            <a:picLocks noChangeAspect="1"/>
          </p:cNvPicPr>
          <p:nvPr/>
        </p:nvPicPr>
        <p:blipFill>
          <a:blip r:embed="rId4"/>
          <a:stretch>
            <a:fillRect/>
          </a:stretch>
        </p:blipFill>
        <p:spPr>
          <a:xfrm>
            <a:off x="917228" y="4469507"/>
            <a:ext cx="1220227" cy="1125090"/>
          </a:xfrm>
          <a:prstGeom prst="rect">
            <a:avLst/>
          </a:prstGeom>
        </p:spPr>
      </p:pic>
      <p:pic>
        <p:nvPicPr>
          <p:cNvPr id="8" name="Picture 7">
            <a:extLst>
              <a:ext uri="{FF2B5EF4-FFF2-40B4-BE49-F238E27FC236}">
                <a16:creationId xmlns:a16="http://schemas.microsoft.com/office/drawing/2014/main" id="{099447FA-2EDC-410E-BDEF-2734DC8BEBB0}"/>
              </a:ext>
            </a:extLst>
          </p:cNvPr>
          <p:cNvPicPr>
            <a:picLocks noChangeAspect="1"/>
          </p:cNvPicPr>
          <p:nvPr/>
        </p:nvPicPr>
        <p:blipFill>
          <a:blip r:embed="rId4"/>
          <a:stretch>
            <a:fillRect/>
          </a:stretch>
        </p:blipFill>
        <p:spPr>
          <a:xfrm>
            <a:off x="3119986" y="4478047"/>
            <a:ext cx="1220227" cy="1125090"/>
          </a:xfrm>
          <a:prstGeom prst="rect">
            <a:avLst/>
          </a:prstGeom>
        </p:spPr>
      </p:pic>
      <p:sp>
        <p:nvSpPr>
          <p:cNvPr id="16" name="Oval 15">
            <a:extLst>
              <a:ext uri="{FF2B5EF4-FFF2-40B4-BE49-F238E27FC236}">
                <a16:creationId xmlns:a16="http://schemas.microsoft.com/office/drawing/2014/main" id="{F82DE577-8C7B-4952-AF79-41ECF93CDBA4}"/>
              </a:ext>
            </a:extLst>
          </p:cNvPr>
          <p:cNvSpPr/>
          <p:nvPr/>
        </p:nvSpPr>
        <p:spPr>
          <a:xfrm rot="16200000">
            <a:off x="6681603" y="1174571"/>
            <a:ext cx="4414118" cy="587387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26BD68C-830C-459E-B2F6-30CD3160E284}"/>
              </a:ext>
            </a:extLst>
          </p:cNvPr>
          <p:cNvPicPr>
            <a:picLocks noChangeAspect="1"/>
          </p:cNvPicPr>
          <p:nvPr/>
        </p:nvPicPr>
        <p:blipFill>
          <a:blip r:embed="rId4"/>
          <a:stretch>
            <a:fillRect/>
          </a:stretch>
        </p:blipFill>
        <p:spPr>
          <a:xfrm>
            <a:off x="6225358" y="4125335"/>
            <a:ext cx="1220227" cy="1125090"/>
          </a:xfrm>
          <a:prstGeom prst="rect">
            <a:avLst/>
          </a:prstGeom>
        </p:spPr>
      </p:pic>
      <p:pic>
        <p:nvPicPr>
          <p:cNvPr id="10" name="Picture 9">
            <a:extLst>
              <a:ext uri="{FF2B5EF4-FFF2-40B4-BE49-F238E27FC236}">
                <a16:creationId xmlns:a16="http://schemas.microsoft.com/office/drawing/2014/main" id="{7E4608EE-72C5-40EE-98AC-DC0F970B5837}"/>
              </a:ext>
            </a:extLst>
          </p:cNvPr>
          <p:cNvPicPr>
            <a:picLocks noChangeAspect="1"/>
          </p:cNvPicPr>
          <p:nvPr/>
        </p:nvPicPr>
        <p:blipFill>
          <a:blip r:embed="rId4"/>
          <a:stretch>
            <a:fillRect/>
          </a:stretch>
        </p:blipFill>
        <p:spPr>
          <a:xfrm>
            <a:off x="6343720" y="3000245"/>
            <a:ext cx="1220227" cy="1125090"/>
          </a:xfrm>
          <a:prstGeom prst="rect">
            <a:avLst/>
          </a:prstGeom>
        </p:spPr>
      </p:pic>
      <p:pic>
        <p:nvPicPr>
          <p:cNvPr id="11" name="Picture 10">
            <a:extLst>
              <a:ext uri="{FF2B5EF4-FFF2-40B4-BE49-F238E27FC236}">
                <a16:creationId xmlns:a16="http://schemas.microsoft.com/office/drawing/2014/main" id="{E631B713-669A-4F5B-917D-DDAB45EAA5BB}"/>
              </a:ext>
            </a:extLst>
          </p:cNvPr>
          <p:cNvPicPr>
            <a:picLocks noChangeAspect="1"/>
          </p:cNvPicPr>
          <p:nvPr/>
        </p:nvPicPr>
        <p:blipFill>
          <a:blip r:embed="rId4"/>
          <a:stretch>
            <a:fillRect/>
          </a:stretch>
        </p:blipFill>
        <p:spPr>
          <a:xfrm>
            <a:off x="8314056" y="3000245"/>
            <a:ext cx="1220227" cy="1125090"/>
          </a:xfrm>
          <a:prstGeom prst="rect">
            <a:avLst/>
          </a:prstGeom>
        </p:spPr>
      </p:pic>
      <p:pic>
        <p:nvPicPr>
          <p:cNvPr id="12" name="Picture 11">
            <a:extLst>
              <a:ext uri="{FF2B5EF4-FFF2-40B4-BE49-F238E27FC236}">
                <a16:creationId xmlns:a16="http://schemas.microsoft.com/office/drawing/2014/main" id="{406C931F-7C04-4F47-BD44-0DF6ED4BA458}"/>
              </a:ext>
            </a:extLst>
          </p:cNvPr>
          <p:cNvPicPr>
            <a:picLocks noChangeAspect="1"/>
          </p:cNvPicPr>
          <p:nvPr/>
        </p:nvPicPr>
        <p:blipFill>
          <a:blip r:embed="rId4"/>
          <a:stretch>
            <a:fillRect/>
          </a:stretch>
        </p:blipFill>
        <p:spPr>
          <a:xfrm>
            <a:off x="10263111" y="3000245"/>
            <a:ext cx="1220227" cy="1125090"/>
          </a:xfrm>
          <a:prstGeom prst="rect">
            <a:avLst/>
          </a:prstGeom>
        </p:spPr>
      </p:pic>
      <p:pic>
        <p:nvPicPr>
          <p:cNvPr id="13" name="Picture 12">
            <a:extLst>
              <a:ext uri="{FF2B5EF4-FFF2-40B4-BE49-F238E27FC236}">
                <a16:creationId xmlns:a16="http://schemas.microsoft.com/office/drawing/2014/main" id="{E1580CB2-ED92-45D2-A23B-D8A38751A411}"/>
              </a:ext>
            </a:extLst>
          </p:cNvPr>
          <p:cNvPicPr>
            <a:picLocks noChangeAspect="1"/>
          </p:cNvPicPr>
          <p:nvPr/>
        </p:nvPicPr>
        <p:blipFill>
          <a:blip r:embed="rId4"/>
          <a:stretch>
            <a:fillRect/>
          </a:stretch>
        </p:blipFill>
        <p:spPr>
          <a:xfrm>
            <a:off x="8314056" y="4071810"/>
            <a:ext cx="1220227" cy="1125090"/>
          </a:xfrm>
          <a:prstGeom prst="rect">
            <a:avLst/>
          </a:prstGeom>
        </p:spPr>
      </p:pic>
      <p:pic>
        <p:nvPicPr>
          <p:cNvPr id="14" name="Picture 13">
            <a:extLst>
              <a:ext uri="{FF2B5EF4-FFF2-40B4-BE49-F238E27FC236}">
                <a16:creationId xmlns:a16="http://schemas.microsoft.com/office/drawing/2014/main" id="{A33D811B-25E7-40D0-836C-C2F368E4DD81}"/>
              </a:ext>
            </a:extLst>
          </p:cNvPr>
          <p:cNvPicPr>
            <a:picLocks noChangeAspect="1"/>
          </p:cNvPicPr>
          <p:nvPr/>
        </p:nvPicPr>
        <p:blipFill>
          <a:blip r:embed="rId4"/>
          <a:stretch>
            <a:fillRect/>
          </a:stretch>
        </p:blipFill>
        <p:spPr>
          <a:xfrm>
            <a:off x="10263112" y="4097991"/>
            <a:ext cx="1220227" cy="1125090"/>
          </a:xfrm>
          <a:prstGeom prst="rect">
            <a:avLst/>
          </a:prstGeom>
        </p:spPr>
      </p:pic>
      <p:sp>
        <p:nvSpPr>
          <p:cNvPr id="17" name="Oval 16">
            <a:extLst>
              <a:ext uri="{FF2B5EF4-FFF2-40B4-BE49-F238E27FC236}">
                <a16:creationId xmlns:a16="http://schemas.microsoft.com/office/drawing/2014/main" id="{FF683647-2CDA-481A-8B52-CD45B90239A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361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4701658"/>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resources for making 6 sheep with cotton wool balls and googly eyes, then stick them onto a green piece of paper to represent different equal groups of 6.</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children rearrange small quantities into equal groups. Prompt how equal groups can be laid out in an array formation.</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Leave out a dice labelled with 1, 2, 2, 3, 3, 6, pieces of green A4 paper, a bag of cotton wool and some fencing from the small world farm. Encourage the children to invent a game that involves grouping 6 into equal groups.</a:t>
            </a:r>
          </a:p>
        </p:txBody>
      </p:sp>
    </p:spTree>
    <p:extLst>
      <p:ext uri="{BB962C8B-B14F-4D97-AF65-F5344CB8AC3E}">
        <p14:creationId xmlns:p14="http://schemas.microsoft.com/office/powerpoint/2010/main" val="352525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E52AF40-76F8-449D-823E-617CC7472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33" name="Picture 32">
            <a:extLst>
              <a:ext uri="{FF2B5EF4-FFF2-40B4-BE49-F238E27FC236}">
                <a16:creationId xmlns:a16="http://schemas.microsoft.com/office/drawing/2014/main" id="{8646D2E2-1284-480D-900C-9DE9D684B4E2}"/>
              </a:ext>
            </a:extLst>
          </p:cNvPr>
          <p:cNvPicPr>
            <a:picLocks noChangeAspect="1"/>
          </p:cNvPicPr>
          <p:nvPr/>
        </p:nvPicPr>
        <p:blipFill>
          <a:blip r:embed="rId4"/>
          <a:stretch>
            <a:fillRect/>
          </a:stretch>
        </p:blipFill>
        <p:spPr>
          <a:xfrm>
            <a:off x="3176773" y="5178397"/>
            <a:ext cx="1220227" cy="1125090"/>
          </a:xfrm>
          <a:prstGeom prst="rect">
            <a:avLst/>
          </a:prstGeom>
        </p:spPr>
      </p:pic>
      <p:pic>
        <p:nvPicPr>
          <p:cNvPr id="34" name="Picture 33">
            <a:extLst>
              <a:ext uri="{FF2B5EF4-FFF2-40B4-BE49-F238E27FC236}">
                <a16:creationId xmlns:a16="http://schemas.microsoft.com/office/drawing/2014/main" id="{D7EE2A4C-6784-4B6D-B553-BA84903EFC55}"/>
              </a:ext>
            </a:extLst>
          </p:cNvPr>
          <p:cNvPicPr>
            <a:picLocks noChangeAspect="1"/>
          </p:cNvPicPr>
          <p:nvPr/>
        </p:nvPicPr>
        <p:blipFill>
          <a:blip r:embed="rId4"/>
          <a:stretch>
            <a:fillRect/>
          </a:stretch>
        </p:blipFill>
        <p:spPr>
          <a:xfrm>
            <a:off x="6030829" y="5377243"/>
            <a:ext cx="1220227" cy="1125090"/>
          </a:xfrm>
          <a:prstGeom prst="rect">
            <a:avLst/>
          </a:prstGeom>
        </p:spPr>
      </p:pic>
      <p:pic>
        <p:nvPicPr>
          <p:cNvPr id="40" name="Picture 39">
            <a:extLst>
              <a:ext uri="{FF2B5EF4-FFF2-40B4-BE49-F238E27FC236}">
                <a16:creationId xmlns:a16="http://schemas.microsoft.com/office/drawing/2014/main" id="{AD52D81A-E150-48F7-AE83-D03C175C8018}"/>
              </a:ext>
            </a:extLst>
          </p:cNvPr>
          <p:cNvPicPr>
            <a:picLocks noChangeAspect="1"/>
          </p:cNvPicPr>
          <p:nvPr/>
        </p:nvPicPr>
        <p:blipFill>
          <a:blip r:embed="rId4"/>
          <a:stretch>
            <a:fillRect/>
          </a:stretch>
        </p:blipFill>
        <p:spPr>
          <a:xfrm>
            <a:off x="7548921" y="2059560"/>
            <a:ext cx="1220227" cy="1125090"/>
          </a:xfrm>
          <a:prstGeom prst="rect">
            <a:avLst/>
          </a:prstGeom>
        </p:spPr>
      </p:pic>
      <p:pic>
        <p:nvPicPr>
          <p:cNvPr id="41" name="Picture 40">
            <a:extLst>
              <a:ext uri="{FF2B5EF4-FFF2-40B4-BE49-F238E27FC236}">
                <a16:creationId xmlns:a16="http://schemas.microsoft.com/office/drawing/2014/main" id="{19243E98-E4C4-4A15-962D-FC316265CFDD}"/>
              </a:ext>
            </a:extLst>
          </p:cNvPr>
          <p:cNvPicPr>
            <a:picLocks noChangeAspect="1"/>
          </p:cNvPicPr>
          <p:nvPr/>
        </p:nvPicPr>
        <p:blipFill>
          <a:blip r:embed="rId4"/>
          <a:stretch>
            <a:fillRect/>
          </a:stretch>
        </p:blipFill>
        <p:spPr>
          <a:xfrm>
            <a:off x="8286596" y="5178397"/>
            <a:ext cx="1220227" cy="1125090"/>
          </a:xfrm>
          <a:prstGeom prst="rect">
            <a:avLst/>
          </a:prstGeom>
        </p:spPr>
      </p:pic>
      <p:pic>
        <p:nvPicPr>
          <p:cNvPr id="42" name="Picture 41">
            <a:extLst>
              <a:ext uri="{FF2B5EF4-FFF2-40B4-BE49-F238E27FC236}">
                <a16:creationId xmlns:a16="http://schemas.microsoft.com/office/drawing/2014/main" id="{8CE369DE-874B-4D05-AFE7-194B2F96F4D4}"/>
              </a:ext>
            </a:extLst>
          </p:cNvPr>
          <p:cNvPicPr>
            <a:picLocks noChangeAspect="1"/>
          </p:cNvPicPr>
          <p:nvPr/>
        </p:nvPicPr>
        <p:blipFill>
          <a:blip r:embed="rId4"/>
          <a:stretch>
            <a:fillRect/>
          </a:stretch>
        </p:blipFill>
        <p:spPr>
          <a:xfrm>
            <a:off x="1311556" y="3053056"/>
            <a:ext cx="1220227" cy="1125090"/>
          </a:xfrm>
          <a:prstGeom prst="rect">
            <a:avLst/>
          </a:prstGeom>
        </p:spPr>
      </p:pic>
      <p:pic>
        <p:nvPicPr>
          <p:cNvPr id="43" name="Picture 42">
            <a:extLst>
              <a:ext uri="{FF2B5EF4-FFF2-40B4-BE49-F238E27FC236}">
                <a16:creationId xmlns:a16="http://schemas.microsoft.com/office/drawing/2014/main" id="{354103DA-2542-49A7-81AF-85D37FB5B493}"/>
              </a:ext>
            </a:extLst>
          </p:cNvPr>
          <p:cNvPicPr>
            <a:picLocks noChangeAspect="1"/>
          </p:cNvPicPr>
          <p:nvPr/>
        </p:nvPicPr>
        <p:blipFill>
          <a:blip r:embed="rId4"/>
          <a:stretch>
            <a:fillRect/>
          </a:stretch>
        </p:blipFill>
        <p:spPr>
          <a:xfrm>
            <a:off x="4990074" y="2866455"/>
            <a:ext cx="1220227" cy="1125090"/>
          </a:xfrm>
          <a:prstGeom prst="rect">
            <a:avLst/>
          </a:prstGeom>
        </p:spPr>
      </p:pic>
      <p:pic>
        <p:nvPicPr>
          <p:cNvPr id="45" name="Picture 44">
            <a:extLst>
              <a:ext uri="{FF2B5EF4-FFF2-40B4-BE49-F238E27FC236}">
                <a16:creationId xmlns:a16="http://schemas.microsoft.com/office/drawing/2014/main" id="{887A29CF-3C3B-40AC-89BD-F20A564A0669}"/>
              </a:ext>
            </a:extLst>
          </p:cNvPr>
          <p:cNvPicPr>
            <a:picLocks noChangeAspect="1"/>
          </p:cNvPicPr>
          <p:nvPr/>
        </p:nvPicPr>
        <p:blipFill>
          <a:blip r:embed="rId5"/>
          <a:stretch>
            <a:fillRect/>
          </a:stretch>
        </p:blipFill>
        <p:spPr>
          <a:xfrm>
            <a:off x="344295" y="4684012"/>
            <a:ext cx="1577375" cy="1535682"/>
          </a:xfrm>
          <a:prstGeom prst="rect">
            <a:avLst/>
          </a:prstGeom>
        </p:spPr>
      </p:pic>
      <p:sp>
        <p:nvSpPr>
          <p:cNvPr id="7" name="Rectangle: Rounded Corners 6">
            <a:extLst>
              <a:ext uri="{FF2B5EF4-FFF2-40B4-BE49-F238E27FC236}">
                <a16:creationId xmlns:a16="http://schemas.microsoft.com/office/drawing/2014/main" id="{45C5984A-26BF-4D1D-8CE5-84B28A25CC2A}"/>
              </a:ext>
            </a:extLst>
          </p:cNvPr>
          <p:cNvSpPr/>
          <p:nvPr/>
        </p:nvSpPr>
        <p:spPr>
          <a:xfrm>
            <a:off x="328253" y="238701"/>
            <a:ext cx="7450707"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Century Gothic" panose="020B0502020202020204" pitchFamily="34" charset="0"/>
              </a:rPr>
              <a:t>There are 	equal groups of</a:t>
            </a:r>
            <a:r>
              <a:rPr lang="en-GB" sz="3200" dirty="0">
                <a:solidFill>
                  <a:schemeClr val="tx1"/>
                </a:solidFill>
                <a:highlight>
                  <a:srgbClr val="FFFF00"/>
                </a:highlight>
                <a:latin typeface="Century Gothic" panose="020B0502020202020204" pitchFamily="34" charset="0"/>
              </a:rPr>
              <a:t>	   </a:t>
            </a:r>
          </a:p>
        </p:txBody>
      </p:sp>
      <p:sp>
        <p:nvSpPr>
          <p:cNvPr id="8" name="Rectangle: Rounded Corners 7">
            <a:extLst>
              <a:ext uri="{FF2B5EF4-FFF2-40B4-BE49-F238E27FC236}">
                <a16:creationId xmlns:a16="http://schemas.microsoft.com/office/drawing/2014/main" id="{F23975B3-6AE3-47D2-9B24-2B3750B278A9}"/>
              </a:ext>
            </a:extLst>
          </p:cNvPr>
          <p:cNvSpPr/>
          <p:nvPr/>
        </p:nvSpPr>
        <p:spPr>
          <a:xfrm>
            <a:off x="2421966" y="488903"/>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56FD63B3-9A6A-43F0-AE28-527E5EDAB2C2}"/>
              </a:ext>
            </a:extLst>
          </p:cNvPr>
          <p:cNvSpPr/>
          <p:nvPr/>
        </p:nvSpPr>
        <p:spPr>
          <a:xfrm>
            <a:off x="6393990" y="492054"/>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7F66F5A6-DF55-498C-B9DD-207ECAB31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6185" y="594524"/>
            <a:ext cx="237756" cy="380741"/>
          </a:xfrm>
          <a:prstGeom prst="rect">
            <a:avLst/>
          </a:prstGeom>
        </p:spPr>
      </p:pic>
      <p:pic>
        <p:nvPicPr>
          <p:cNvPr id="50" name="Picture 49">
            <a:extLst>
              <a:ext uri="{FF2B5EF4-FFF2-40B4-BE49-F238E27FC236}">
                <a16:creationId xmlns:a16="http://schemas.microsoft.com/office/drawing/2014/main" id="{8B9346FE-1F4A-4A40-9540-F3C201CCEA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0947" y="595015"/>
            <a:ext cx="231105" cy="389054"/>
          </a:xfrm>
          <a:prstGeom prst="rect">
            <a:avLst/>
          </a:prstGeom>
        </p:spPr>
      </p:pic>
      <p:sp>
        <p:nvSpPr>
          <p:cNvPr id="51" name="Rectangle: Rounded Corners 50">
            <a:extLst>
              <a:ext uri="{FF2B5EF4-FFF2-40B4-BE49-F238E27FC236}">
                <a16:creationId xmlns:a16="http://schemas.microsoft.com/office/drawing/2014/main" id="{C6A0BB4E-D99A-4B14-9EB0-7D5A6ADFB4FD}"/>
              </a:ext>
            </a:extLst>
          </p:cNvPr>
          <p:cNvSpPr/>
          <p:nvPr/>
        </p:nvSpPr>
        <p:spPr>
          <a:xfrm>
            <a:off x="346102" y="1498418"/>
            <a:ext cx="6529816"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	</a:t>
            </a:r>
            <a:r>
              <a:rPr lang="en-GB" sz="3200" dirty="0">
                <a:solidFill>
                  <a:schemeClr val="tx1"/>
                </a:solidFill>
                <a:latin typeface="Century Gothic" panose="020B0502020202020204" pitchFamily="34" charset="0"/>
              </a:rPr>
              <a:t>equal groups of	   are    </a:t>
            </a:r>
            <a:r>
              <a:rPr lang="en-GB" sz="3200" dirty="0">
                <a:solidFill>
                  <a:schemeClr val="tx1"/>
                </a:solidFill>
                <a:latin typeface="Myriad Pro" panose="020B0503030403020204"/>
              </a:rPr>
              <a:t>.</a:t>
            </a:r>
            <a:endParaRPr lang="en-GB" sz="3200" dirty="0">
              <a:solidFill>
                <a:schemeClr val="tx1"/>
              </a:solidFill>
              <a:highlight>
                <a:srgbClr val="FFFF00"/>
              </a:highlight>
              <a:latin typeface="Myriad Pro" panose="020B0503030403020204"/>
            </a:endParaRPr>
          </a:p>
        </p:txBody>
      </p:sp>
      <p:sp>
        <p:nvSpPr>
          <p:cNvPr id="52" name="Rectangle: Rounded Corners 51">
            <a:extLst>
              <a:ext uri="{FF2B5EF4-FFF2-40B4-BE49-F238E27FC236}">
                <a16:creationId xmlns:a16="http://schemas.microsoft.com/office/drawing/2014/main" id="{71F4CF76-D7C6-4B85-A408-DF92483D3EDF}"/>
              </a:ext>
            </a:extLst>
          </p:cNvPr>
          <p:cNvSpPr/>
          <p:nvPr/>
        </p:nvSpPr>
        <p:spPr>
          <a:xfrm>
            <a:off x="4666463" y="1756770"/>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27717151-82F9-4A21-BDFA-18996FAF9918}"/>
              </a:ext>
            </a:extLst>
          </p:cNvPr>
          <p:cNvSpPr/>
          <p:nvPr/>
        </p:nvSpPr>
        <p:spPr>
          <a:xfrm>
            <a:off x="543189" y="1764971"/>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53">
            <a:extLst>
              <a:ext uri="{FF2B5EF4-FFF2-40B4-BE49-F238E27FC236}">
                <a16:creationId xmlns:a16="http://schemas.microsoft.com/office/drawing/2014/main" id="{8978A379-9818-471A-B5EA-B41A01E01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7944" y="1899464"/>
            <a:ext cx="229442" cy="349151"/>
          </a:xfrm>
          <a:prstGeom prst="rect">
            <a:avLst/>
          </a:prstGeom>
        </p:spPr>
      </p:pic>
      <p:pic>
        <p:nvPicPr>
          <p:cNvPr id="55" name="Picture 54">
            <a:extLst>
              <a:ext uri="{FF2B5EF4-FFF2-40B4-BE49-F238E27FC236}">
                <a16:creationId xmlns:a16="http://schemas.microsoft.com/office/drawing/2014/main" id="{088F7581-DBFE-437A-8BAF-DBD6BFB1B7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876" y="1870591"/>
            <a:ext cx="237756" cy="380741"/>
          </a:xfrm>
          <a:prstGeom prst="rect">
            <a:avLst/>
          </a:prstGeom>
        </p:spPr>
      </p:pic>
      <p:pic>
        <p:nvPicPr>
          <p:cNvPr id="56" name="Picture 55">
            <a:extLst>
              <a:ext uri="{FF2B5EF4-FFF2-40B4-BE49-F238E27FC236}">
                <a16:creationId xmlns:a16="http://schemas.microsoft.com/office/drawing/2014/main" id="{B99971CD-E028-495A-9B9D-1C71B1A4BA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2760" y="1879629"/>
            <a:ext cx="231105" cy="389054"/>
          </a:xfrm>
          <a:prstGeom prst="rect">
            <a:avLst/>
          </a:prstGeom>
        </p:spPr>
      </p:pic>
      <p:sp>
        <p:nvSpPr>
          <p:cNvPr id="58" name="Rectangle 57">
            <a:extLst>
              <a:ext uri="{FF2B5EF4-FFF2-40B4-BE49-F238E27FC236}">
                <a16:creationId xmlns:a16="http://schemas.microsoft.com/office/drawing/2014/main" id="{2E0E0469-F164-4879-97BE-7F1FFAA27B5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5" name="Oval 24">
            <a:extLst>
              <a:ext uri="{FF2B5EF4-FFF2-40B4-BE49-F238E27FC236}">
                <a16:creationId xmlns:a16="http://schemas.microsoft.com/office/drawing/2014/main" id="{E28AAD29-040A-4A9B-9F51-761B3024B1DC}"/>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67A02E32-AED5-4520-8C32-DF0DBC95BE3C}"/>
              </a:ext>
            </a:extLst>
          </p:cNvPr>
          <p:cNvPicPr>
            <a:picLocks noChangeAspect="1"/>
          </p:cNvPicPr>
          <p:nvPr/>
        </p:nvPicPr>
        <p:blipFill rotWithShape="1">
          <a:blip r:embed="rId9">
            <a:extLst>
              <a:ext uri="{28A0092B-C50C-407E-A947-70E740481C1C}">
                <a14:useLocalDpi xmlns:a14="http://schemas.microsoft.com/office/drawing/2010/main" val="0"/>
              </a:ext>
            </a:extLst>
          </a:blip>
          <a:srcRect l="30774" r="31773"/>
          <a:stretch/>
        </p:blipFill>
        <p:spPr>
          <a:xfrm>
            <a:off x="9368963" y="2924188"/>
            <a:ext cx="2442523" cy="3672152"/>
          </a:xfrm>
          <a:prstGeom prst="rect">
            <a:avLst/>
          </a:prstGeom>
        </p:spPr>
      </p:pic>
      <p:sp>
        <p:nvSpPr>
          <p:cNvPr id="6" name="Speech Bubble: Oval 5">
            <a:extLst>
              <a:ext uri="{FF2B5EF4-FFF2-40B4-BE49-F238E27FC236}">
                <a16:creationId xmlns:a16="http://schemas.microsoft.com/office/drawing/2014/main" id="{E9F6E484-0748-47E1-9CAC-8E0141DCBE42}"/>
              </a:ext>
            </a:extLst>
          </p:cNvPr>
          <p:cNvSpPr/>
          <p:nvPr/>
        </p:nvSpPr>
        <p:spPr>
          <a:xfrm rot="377742">
            <a:off x="8453704" y="289168"/>
            <a:ext cx="3490669" cy="2463775"/>
          </a:xfrm>
          <a:prstGeom prst="wedgeEllipseCallout">
            <a:avLst>
              <a:gd name="adj1" fmla="val 22004"/>
              <a:gd name="adj2" fmla="val 11624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Century Gothic" panose="020B0502020202020204" pitchFamily="34" charset="0"/>
              </a:rPr>
              <a:t>OK sheep,</a:t>
            </a:r>
          </a:p>
          <a:p>
            <a:pPr algn="ctr"/>
            <a:r>
              <a:rPr lang="en-GB" sz="2400" dirty="0">
                <a:solidFill>
                  <a:schemeClr val="tx1"/>
                </a:solidFill>
                <a:latin typeface="Century Gothic" panose="020B0502020202020204" pitchFamily="34" charset="0"/>
              </a:rPr>
              <a:t>Listen to me.</a:t>
            </a:r>
          </a:p>
          <a:p>
            <a:pPr algn="ctr" defTabSz="938213"/>
            <a:r>
              <a:rPr lang="en-GB" sz="2400" dirty="0">
                <a:solidFill>
                  <a:schemeClr val="tx1"/>
                </a:solidFill>
                <a:latin typeface="Century Gothic" panose="020B0502020202020204" pitchFamily="34" charset="0"/>
              </a:rPr>
              <a:t>I want you all in groups of 3.</a:t>
            </a:r>
          </a:p>
          <a:p>
            <a:pPr algn="ctr" defTabSz="938213"/>
            <a:r>
              <a:rPr lang="en-GB" sz="1600" dirty="0">
                <a:solidFill>
                  <a:schemeClr val="tx1"/>
                </a:solidFill>
                <a:latin typeface="Century Gothic" panose="020B0502020202020204" pitchFamily="34" charset="0"/>
              </a:rPr>
              <a:t>(Click on </a:t>
            </a:r>
            <a:r>
              <a:rPr lang="en-GB" sz="1600" dirty="0">
                <a:solidFill>
                  <a:srgbClr val="FF0000"/>
                </a:solidFill>
                <a:latin typeface="Century Gothic" panose="020B0502020202020204" pitchFamily="34" charset="0"/>
              </a:rPr>
              <a:t>Six</a:t>
            </a:r>
            <a:r>
              <a:rPr lang="en-GB" sz="16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15628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100"/>
                                        <p:tgtEl>
                                          <p:spTgt spid="45"/>
                                        </p:tgtEl>
                                      </p:cBhvr>
                                    </p:animEffect>
                                  </p:childTnLst>
                                </p:cTn>
                              </p:par>
                              <p:par>
                                <p:cTn id="8" presetID="8" presetClass="emph" presetSubtype="0" fill="hold" nodeType="withEffect">
                                  <p:stCondLst>
                                    <p:cond delay="0"/>
                                  </p:stCondLst>
                                  <p:childTnLst>
                                    <p:animRot by="43200000">
                                      <p:cBhvr>
                                        <p:cTn id="9" dur="1000" fill="hold"/>
                                        <p:tgtEl>
                                          <p:spTgt spid="45"/>
                                        </p:tgtEl>
                                        <p:attrNameLst>
                                          <p:attrName>r</p:attrName>
                                        </p:attrNameLst>
                                      </p:cBhvr>
                                    </p:animRot>
                                  </p:childTnLst>
                                </p:cTn>
                              </p:par>
                            </p:childTnLst>
                          </p:cTn>
                        </p:par>
                        <p:par>
                          <p:cTn id="10" fill="hold">
                            <p:stCondLst>
                              <p:cond delay="11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7"/>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repeatCount="indefinite" fill="hold" nodeType="clickEffect">
                                  <p:stCondLst>
                                    <p:cond delay="0"/>
                                  </p:stCondLst>
                                  <p:childTnLst>
                                    <p:animRot by="120000">
                                      <p:cBhvr>
                                        <p:cTn id="47" dur="100" fill="hold">
                                          <p:stCondLst>
                                            <p:cond delay="0"/>
                                          </p:stCondLst>
                                        </p:cTn>
                                        <p:tgtEl>
                                          <p:spTgt spid="33"/>
                                        </p:tgtEl>
                                        <p:attrNameLst>
                                          <p:attrName>r</p:attrName>
                                        </p:attrNameLst>
                                      </p:cBhvr>
                                    </p:animRot>
                                    <p:animRot by="-240000">
                                      <p:cBhvr>
                                        <p:cTn id="48" dur="200" fill="hold">
                                          <p:stCondLst>
                                            <p:cond delay="200"/>
                                          </p:stCondLst>
                                        </p:cTn>
                                        <p:tgtEl>
                                          <p:spTgt spid="33"/>
                                        </p:tgtEl>
                                        <p:attrNameLst>
                                          <p:attrName>r</p:attrName>
                                        </p:attrNameLst>
                                      </p:cBhvr>
                                    </p:animRot>
                                    <p:animRot by="240000">
                                      <p:cBhvr>
                                        <p:cTn id="49" dur="200" fill="hold">
                                          <p:stCondLst>
                                            <p:cond delay="400"/>
                                          </p:stCondLst>
                                        </p:cTn>
                                        <p:tgtEl>
                                          <p:spTgt spid="33"/>
                                        </p:tgtEl>
                                        <p:attrNameLst>
                                          <p:attrName>r</p:attrName>
                                        </p:attrNameLst>
                                      </p:cBhvr>
                                    </p:animRot>
                                    <p:animRot by="-240000">
                                      <p:cBhvr>
                                        <p:cTn id="50" dur="200" fill="hold">
                                          <p:stCondLst>
                                            <p:cond delay="600"/>
                                          </p:stCondLst>
                                        </p:cTn>
                                        <p:tgtEl>
                                          <p:spTgt spid="33"/>
                                        </p:tgtEl>
                                        <p:attrNameLst>
                                          <p:attrName>r</p:attrName>
                                        </p:attrNameLst>
                                      </p:cBhvr>
                                    </p:animRot>
                                    <p:animRot by="120000">
                                      <p:cBhvr>
                                        <p:cTn id="51" dur="200" fill="hold">
                                          <p:stCondLst>
                                            <p:cond delay="800"/>
                                          </p:stCondLst>
                                        </p:cTn>
                                        <p:tgtEl>
                                          <p:spTgt spid="33"/>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2"/>
                                        </p:tgtEl>
                                        <p:attrNameLst>
                                          <p:attrName>r</p:attrName>
                                        </p:attrNameLst>
                                      </p:cBhvr>
                                    </p:animRot>
                                    <p:animRot by="-240000">
                                      <p:cBhvr>
                                        <p:cTn id="54" dur="200" fill="hold">
                                          <p:stCondLst>
                                            <p:cond delay="200"/>
                                          </p:stCondLst>
                                        </p:cTn>
                                        <p:tgtEl>
                                          <p:spTgt spid="42"/>
                                        </p:tgtEl>
                                        <p:attrNameLst>
                                          <p:attrName>r</p:attrName>
                                        </p:attrNameLst>
                                      </p:cBhvr>
                                    </p:animRot>
                                    <p:animRot by="240000">
                                      <p:cBhvr>
                                        <p:cTn id="55" dur="200" fill="hold">
                                          <p:stCondLst>
                                            <p:cond delay="400"/>
                                          </p:stCondLst>
                                        </p:cTn>
                                        <p:tgtEl>
                                          <p:spTgt spid="42"/>
                                        </p:tgtEl>
                                        <p:attrNameLst>
                                          <p:attrName>r</p:attrName>
                                        </p:attrNameLst>
                                      </p:cBhvr>
                                    </p:animRot>
                                    <p:animRot by="-240000">
                                      <p:cBhvr>
                                        <p:cTn id="56" dur="200" fill="hold">
                                          <p:stCondLst>
                                            <p:cond delay="600"/>
                                          </p:stCondLst>
                                        </p:cTn>
                                        <p:tgtEl>
                                          <p:spTgt spid="42"/>
                                        </p:tgtEl>
                                        <p:attrNameLst>
                                          <p:attrName>r</p:attrName>
                                        </p:attrNameLst>
                                      </p:cBhvr>
                                    </p:animRot>
                                    <p:animRot by="120000">
                                      <p:cBhvr>
                                        <p:cTn id="57" dur="200" fill="hold">
                                          <p:stCondLst>
                                            <p:cond delay="800"/>
                                          </p:stCondLst>
                                        </p:cTn>
                                        <p:tgtEl>
                                          <p:spTgt spid="42"/>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43"/>
                                        </p:tgtEl>
                                        <p:attrNameLst>
                                          <p:attrName>r</p:attrName>
                                        </p:attrNameLst>
                                      </p:cBhvr>
                                    </p:animRot>
                                    <p:animRot by="-240000">
                                      <p:cBhvr>
                                        <p:cTn id="60" dur="200" fill="hold">
                                          <p:stCondLst>
                                            <p:cond delay="200"/>
                                          </p:stCondLst>
                                        </p:cTn>
                                        <p:tgtEl>
                                          <p:spTgt spid="43"/>
                                        </p:tgtEl>
                                        <p:attrNameLst>
                                          <p:attrName>r</p:attrName>
                                        </p:attrNameLst>
                                      </p:cBhvr>
                                    </p:animRot>
                                    <p:animRot by="240000">
                                      <p:cBhvr>
                                        <p:cTn id="61" dur="200" fill="hold">
                                          <p:stCondLst>
                                            <p:cond delay="400"/>
                                          </p:stCondLst>
                                        </p:cTn>
                                        <p:tgtEl>
                                          <p:spTgt spid="43"/>
                                        </p:tgtEl>
                                        <p:attrNameLst>
                                          <p:attrName>r</p:attrName>
                                        </p:attrNameLst>
                                      </p:cBhvr>
                                    </p:animRot>
                                    <p:animRot by="-240000">
                                      <p:cBhvr>
                                        <p:cTn id="62" dur="200" fill="hold">
                                          <p:stCondLst>
                                            <p:cond delay="600"/>
                                          </p:stCondLst>
                                        </p:cTn>
                                        <p:tgtEl>
                                          <p:spTgt spid="43"/>
                                        </p:tgtEl>
                                        <p:attrNameLst>
                                          <p:attrName>r</p:attrName>
                                        </p:attrNameLst>
                                      </p:cBhvr>
                                    </p:animRot>
                                    <p:animRot by="120000">
                                      <p:cBhvr>
                                        <p:cTn id="63" dur="200" fill="hold">
                                          <p:stCondLst>
                                            <p:cond delay="800"/>
                                          </p:stCondLst>
                                        </p:cTn>
                                        <p:tgtEl>
                                          <p:spTgt spid="43"/>
                                        </p:tgtEl>
                                        <p:attrNameLst>
                                          <p:attrName>r</p:attrName>
                                        </p:attrNameLst>
                                      </p:cBhvr>
                                    </p:animRot>
                                  </p:childTnLst>
                                </p:cTn>
                              </p:par>
                              <p:par>
                                <p:cTn id="64" presetID="32" presetClass="emph" presetSubtype="0" repeatCount="indefinite" fill="hold" nodeType="withEffect">
                                  <p:stCondLst>
                                    <p:cond delay="0"/>
                                  </p:stCondLst>
                                  <p:childTnLst>
                                    <p:animRot by="120000">
                                      <p:cBhvr>
                                        <p:cTn id="65" dur="100" fill="hold">
                                          <p:stCondLst>
                                            <p:cond delay="0"/>
                                          </p:stCondLst>
                                        </p:cTn>
                                        <p:tgtEl>
                                          <p:spTgt spid="40"/>
                                        </p:tgtEl>
                                        <p:attrNameLst>
                                          <p:attrName>r</p:attrName>
                                        </p:attrNameLst>
                                      </p:cBhvr>
                                    </p:animRot>
                                    <p:animRot by="-240000">
                                      <p:cBhvr>
                                        <p:cTn id="66" dur="200" fill="hold">
                                          <p:stCondLst>
                                            <p:cond delay="200"/>
                                          </p:stCondLst>
                                        </p:cTn>
                                        <p:tgtEl>
                                          <p:spTgt spid="40"/>
                                        </p:tgtEl>
                                        <p:attrNameLst>
                                          <p:attrName>r</p:attrName>
                                        </p:attrNameLst>
                                      </p:cBhvr>
                                    </p:animRot>
                                    <p:animRot by="240000">
                                      <p:cBhvr>
                                        <p:cTn id="67" dur="200" fill="hold">
                                          <p:stCondLst>
                                            <p:cond delay="400"/>
                                          </p:stCondLst>
                                        </p:cTn>
                                        <p:tgtEl>
                                          <p:spTgt spid="40"/>
                                        </p:tgtEl>
                                        <p:attrNameLst>
                                          <p:attrName>r</p:attrName>
                                        </p:attrNameLst>
                                      </p:cBhvr>
                                    </p:animRot>
                                    <p:animRot by="-240000">
                                      <p:cBhvr>
                                        <p:cTn id="68" dur="200" fill="hold">
                                          <p:stCondLst>
                                            <p:cond delay="600"/>
                                          </p:stCondLst>
                                        </p:cTn>
                                        <p:tgtEl>
                                          <p:spTgt spid="40"/>
                                        </p:tgtEl>
                                        <p:attrNameLst>
                                          <p:attrName>r</p:attrName>
                                        </p:attrNameLst>
                                      </p:cBhvr>
                                    </p:animRot>
                                    <p:animRot by="120000">
                                      <p:cBhvr>
                                        <p:cTn id="69" dur="200" fill="hold">
                                          <p:stCondLst>
                                            <p:cond delay="800"/>
                                          </p:stCondLst>
                                        </p:cTn>
                                        <p:tgtEl>
                                          <p:spTgt spid="40"/>
                                        </p:tgtEl>
                                        <p:attrNameLst>
                                          <p:attrName>r</p:attrName>
                                        </p:attrNameLst>
                                      </p:cBhvr>
                                    </p:animRot>
                                  </p:childTnLst>
                                </p:cTn>
                              </p:par>
                              <p:par>
                                <p:cTn id="70" presetID="32" presetClass="emph" presetSubtype="0" repeatCount="indefinite" fill="hold" nodeType="withEffect">
                                  <p:stCondLst>
                                    <p:cond delay="0"/>
                                  </p:stCondLst>
                                  <p:childTnLst>
                                    <p:animRot by="120000">
                                      <p:cBhvr>
                                        <p:cTn id="71" dur="100" fill="hold">
                                          <p:stCondLst>
                                            <p:cond delay="0"/>
                                          </p:stCondLst>
                                        </p:cTn>
                                        <p:tgtEl>
                                          <p:spTgt spid="41"/>
                                        </p:tgtEl>
                                        <p:attrNameLst>
                                          <p:attrName>r</p:attrName>
                                        </p:attrNameLst>
                                      </p:cBhvr>
                                    </p:animRot>
                                    <p:animRot by="-240000">
                                      <p:cBhvr>
                                        <p:cTn id="72" dur="200" fill="hold">
                                          <p:stCondLst>
                                            <p:cond delay="200"/>
                                          </p:stCondLst>
                                        </p:cTn>
                                        <p:tgtEl>
                                          <p:spTgt spid="41"/>
                                        </p:tgtEl>
                                        <p:attrNameLst>
                                          <p:attrName>r</p:attrName>
                                        </p:attrNameLst>
                                      </p:cBhvr>
                                    </p:animRot>
                                    <p:animRot by="240000">
                                      <p:cBhvr>
                                        <p:cTn id="73" dur="200" fill="hold">
                                          <p:stCondLst>
                                            <p:cond delay="400"/>
                                          </p:stCondLst>
                                        </p:cTn>
                                        <p:tgtEl>
                                          <p:spTgt spid="41"/>
                                        </p:tgtEl>
                                        <p:attrNameLst>
                                          <p:attrName>r</p:attrName>
                                        </p:attrNameLst>
                                      </p:cBhvr>
                                    </p:animRot>
                                    <p:animRot by="-240000">
                                      <p:cBhvr>
                                        <p:cTn id="74" dur="200" fill="hold">
                                          <p:stCondLst>
                                            <p:cond delay="600"/>
                                          </p:stCondLst>
                                        </p:cTn>
                                        <p:tgtEl>
                                          <p:spTgt spid="41"/>
                                        </p:tgtEl>
                                        <p:attrNameLst>
                                          <p:attrName>r</p:attrName>
                                        </p:attrNameLst>
                                      </p:cBhvr>
                                    </p:animRot>
                                    <p:animRot by="120000">
                                      <p:cBhvr>
                                        <p:cTn id="75" dur="200" fill="hold">
                                          <p:stCondLst>
                                            <p:cond delay="800"/>
                                          </p:stCondLst>
                                        </p:cTn>
                                        <p:tgtEl>
                                          <p:spTgt spid="41"/>
                                        </p:tgtEl>
                                        <p:attrNameLst>
                                          <p:attrName>r</p:attrName>
                                        </p:attrNameLst>
                                      </p:cBhvr>
                                    </p:animRot>
                                  </p:childTnLst>
                                </p:cTn>
                              </p:par>
                              <p:par>
                                <p:cTn id="76" presetID="32" presetClass="emph" presetSubtype="0" repeatCount="indefinite" fill="hold" nodeType="withEffect">
                                  <p:stCondLst>
                                    <p:cond delay="0"/>
                                  </p:stCondLst>
                                  <p:childTnLst>
                                    <p:animRot by="120000">
                                      <p:cBhvr>
                                        <p:cTn id="77" dur="100" fill="hold">
                                          <p:stCondLst>
                                            <p:cond delay="0"/>
                                          </p:stCondLst>
                                        </p:cTn>
                                        <p:tgtEl>
                                          <p:spTgt spid="34"/>
                                        </p:tgtEl>
                                        <p:attrNameLst>
                                          <p:attrName>r</p:attrName>
                                        </p:attrNameLst>
                                      </p:cBhvr>
                                    </p:animRot>
                                    <p:animRot by="-240000">
                                      <p:cBhvr>
                                        <p:cTn id="78" dur="200" fill="hold">
                                          <p:stCondLst>
                                            <p:cond delay="200"/>
                                          </p:stCondLst>
                                        </p:cTn>
                                        <p:tgtEl>
                                          <p:spTgt spid="34"/>
                                        </p:tgtEl>
                                        <p:attrNameLst>
                                          <p:attrName>r</p:attrName>
                                        </p:attrNameLst>
                                      </p:cBhvr>
                                    </p:animRot>
                                    <p:animRot by="240000">
                                      <p:cBhvr>
                                        <p:cTn id="79" dur="200" fill="hold">
                                          <p:stCondLst>
                                            <p:cond delay="400"/>
                                          </p:stCondLst>
                                        </p:cTn>
                                        <p:tgtEl>
                                          <p:spTgt spid="34"/>
                                        </p:tgtEl>
                                        <p:attrNameLst>
                                          <p:attrName>r</p:attrName>
                                        </p:attrNameLst>
                                      </p:cBhvr>
                                    </p:animRot>
                                    <p:animRot by="-240000">
                                      <p:cBhvr>
                                        <p:cTn id="80" dur="200" fill="hold">
                                          <p:stCondLst>
                                            <p:cond delay="600"/>
                                          </p:stCondLst>
                                        </p:cTn>
                                        <p:tgtEl>
                                          <p:spTgt spid="34"/>
                                        </p:tgtEl>
                                        <p:attrNameLst>
                                          <p:attrName>r</p:attrName>
                                        </p:attrNameLst>
                                      </p:cBhvr>
                                    </p:animRot>
                                    <p:animRot by="120000">
                                      <p:cBhvr>
                                        <p:cTn id="81" dur="200" fill="hold">
                                          <p:stCondLst>
                                            <p:cond delay="800"/>
                                          </p:stCondLst>
                                        </p:cTn>
                                        <p:tgtEl>
                                          <p:spTgt spid="34"/>
                                        </p:tgtEl>
                                        <p:attrNameLst>
                                          <p:attrName>r</p:attrName>
                                        </p:attrNameLst>
                                      </p:cBhvr>
                                    </p:animRot>
                                  </p:childTnLst>
                                </p:cTn>
                              </p:par>
                              <p:par>
                                <p:cTn id="82" presetID="42" presetClass="path" presetSubtype="0" accel="50000" decel="50000" fill="hold" nodeType="withEffect">
                                  <p:stCondLst>
                                    <p:cond delay="0"/>
                                  </p:stCondLst>
                                  <p:childTnLst>
                                    <p:animMotion origin="layout" path="M -0.0013 -3.33333E-6 L 0.15248 0.14723 " pathEditMode="relative" rAng="0" ptsTypes="AA">
                                      <p:cBhvr>
                                        <p:cTn id="83" dur="2000" fill="hold"/>
                                        <p:tgtEl>
                                          <p:spTgt spid="42"/>
                                        </p:tgtEl>
                                        <p:attrNameLst>
                                          <p:attrName>ppt_x</p:attrName>
                                          <p:attrName>ppt_y</p:attrName>
                                        </p:attrNameLst>
                                      </p:cBhvr>
                                      <p:rCtr x="7682" y="7361"/>
                                    </p:animMotion>
                                  </p:childTnLst>
                                </p:cTn>
                              </p:par>
                              <p:par>
                                <p:cTn id="84" presetID="42" presetClass="path" presetSubtype="0" accel="50000" decel="50000" fill="hold" nodeType="withEffect">
                                  <p:stCondLst>
                                    <p:cond delay="0"/>
                                  </p:stCondLst>
                                  <p:childTnLst>
                                    <p:animMotion origin="layout" path="M -0.0039 0 L -0.14869 0 " pathEditMode="relative" rAng="0" ptsTypes="AA">
                                      <p:cBhvr>
                                        <p:cTn id="85" dur="2000" fill="hold"/>
                                        <p:tgtEl>
                                          <p:spTgt spid="43"/>
                                        </p:tgtEl>
                                        <p:attrNameLst>
                                          <p:attrName>ppt_x</p:attrName>
                                          <p:attrName>ppt_y</p:attrName>
                                        </p:attrNameLst>
                                      </p:cBhvr>
                                      <p:rCtr x="-7240" y="0"/>
                                    </p:animMotion>
                                  </p:childTnLst>
                                </p:cTn>
                              </p:par>
                              <p:par>
                                <p:cTn id="86" presetID="64" presetClass="path" presetSubtype="0" accel="50000" decel="50000" fill="hold" nodeType="withEffect">
                                  <p:stCondLst>
                                    <p:cond delay="0"/>
                                  </p:stCondLst>
                                  <p:childTnLst>
                                    <p:animMotion origin="layout" path="M -0.0039 -2.22222E-6 L 0.18412 -0.19953 " pathEditMode="relative" rAng="0" ptsTypes="AA">
                                      <p:cBhvr>
                                        <p:cTn id="87" dur="2000" fill="hold"/>
                                        <p:tgtEl>
                                          <p:spTgt spid="34"/>
                                        </p:tgtEl>
                                        <p:attrNameLst>
                                          <p:attrName>ppt_x</p:attrName>
                                          <p:attrName>ppt_y</p:attrName>
                                        </p:attrNameLst>
                                      </p:cBhvr>
                                      <p:rCtr x="9401" y="-9977"/>
                                    </p:animMotion>
                                  </p:childTnLst>
                                </p:cTn>
                              </p:par>
                              <p:par>
                                <p:cTn id="88" presetID="42" presetClass="path" presetSubtype="0" accel="50000" decel="50000" fill="hold" nodeType="withEffect">
                                  <p:stCondLst>
                                    <p:cond delay="0"/>
                                  </p:stCondLst>
                                  <p:childTnLst>
                                    <p:animMotion origin="layout" path="M -0.00391 4.07407E-6 L 0.05677 0.10648 " pathEditMode="relative" rAng="0" ptsTypes="AA">
                                      <p:cBhvr>
                                        <p:cTn id="89" dur="2000" fill="hold"/>
                                        <p:tgtEl>
                                          <p:spTgt spid="40"/>
                                        </p:tgtEl>
                                        <p:attrNameLst>
                                          <p:attrName>ppt_x</p:attrName>
                                          <p:attrName>ppt_y</p:attrName>
                                        </p:attrNameLst>
                                      </p:cBhvr>
                                      <p:rCtr x="3034" y="5324"/>
                                    </p:animMotion>
                                  </p:childTnLst>
                                </p:cTn>
                              </p:par>
                            </p:childTnLst>
                          </p:cTn>
                        </p:par>
                      </p:childTnLst>
                    </p:cTn>
                  </p:par>
                </p:childTnLst>
              </p:cTn>
              <p:nextCondLst>
                <p:cond evt="onClick" delay="0">
                  <p:tgtEl>
                    <p:spTgt spid="27"/>
                  </p:tgtEl>
                </p:cond>
              </p:nextCondLst>
            </p:seq>
          </p:childTnLst>
        </p:cTn>
      </p:par>
    </p:tnLst>
    <p:bldLst>
      <p:bldP spid="7" grpId="0" animBg="1"/>
      <p:bldP spid="8" grpId="0" animBg="1"/>
      <p:bldP spid="48" grpId="0" animBg="1"/>
      <p:bldP spid="51" grpId="0" animBg="1"/>
      <p:bldP spid="52" grpId="0" animBg="1"/>
      <p:bldP spid="5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5879E7-909E-458F-9179-900A6F3C6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6" name="Picture 5">
            <a:extLst>
              <a:ext uri="{FF2B5EF4-FFF2-40B4-BE49-F238E27FC236}">
                <a16:creationId xmlns:a16="http://schemas.microsoft.com/office/drawing/2014/main" id="{1EE513C1-FFDB-4B1E-9CB3-344E10D06887}"/>
              </a:ext>
            </a:extLst>
          </p:cNvPr>
          <p:cNvPicPr>
            <a:picLocks noChangeAspect="1"/>
          </p:cNvPicPr>
          <p:nvPr/>
        </p:nvPicPr>
        <p:blipFill rotWithShape="1">
          <a:blip r:embed="rId4">
            <a:extLst>
              <a:ext uri="{28A0092B-C50C-407E-A947-70E740481C1C}">
                <a14:useLocalDpi xmlns:a14="http://schemas.microsoft.com/office/drawing/2010/main" val="0"/>
              </a:ext>
            </a:extLst>
          </a:blip>
          <a:srcRect l="28113" r="29590"/>
          <a:stretch/>
        </p:blipFill>
        <p:spPr>
          <a:xfrm>
            <a:off x="786998" y="2193989"/>
            <a:ext cx="3207486" cy="4270052"/>
          </a:xfrm>
          <a:prstGeom prst="rect">
            <a:avLst/>
          </a:prstGeom>
        </p:spPr>
      </p:pic>
      <p:pic>
        <p:nvPicPr>
          <p:cNvPr id="8" name="Picture 7">
            <a:extLst>
              <a:ext uri="{FF2B5EF4-FFF2-40B4-BE49-F238E27FC236}">
                <a16:creationId xmlns:a16="http://schemas.microsoft.com/office/drawing/2014/main" id="{29D1B6ED-63A4-469F-AC4F-59A2869B6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186" y="1937675"/>
            <a:ext cx="8152305" cy="4590375"/>
          </a:xfrm>
          <a:prstGeom prst="rect">
            <a:avLst/>
          </a:prstGeom>
        </p:spPr>
      </p:pic>
      <p:sp>
        <p:nvSpPr>
          <p:cNvPr id="5" name="Rectangle 4">
            <a:extLst>
              <a:ext uri="{FF2B5EF4-FFF2-40B4-BE49-F238E27FC236}">
                <a16:creationId xmlns:a16="http://schemas.microsoft.com/office/drawing/2014/main" id="{45FAA836-EDA9-42F0-8BD3-48038354CAB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4B762A25-DDA6-4B6D-92DC-9386D3CE4BCC}"/>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B080FE81-A3DE-45DE-BBB3-790EDFAED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803" y="1931125"/>
            <a:ext cx="8152305" cy="4590375"/>
          </a:xfrm>
          <a:prstGeom prst="rect">
            <a:avLst/>
          </a:prstGeom>
        </p:spPr>
      </p:pic>
    </p:spTree>
    <p:extLst>
      <p:ext uri="{BB962C8B-B14F-4D97-AF65-F5344CB8AC3E}">
        <p14:creationId xmlns:p14="http://schemas.microsoft.com/office/powerpoint/2010/main" val="32082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44" presetClass="path" presetSubtype="0" accel="50000" decel="50000" fill="hold" nodeType="withEffect">
                                  <p:stCondLst>
                                    <p:cond delay="0"/>
                                  </p:stCondLst>
                                  <p:childTnLst>
                                    <p:animMotion origin="layout" path="M -3.33333E-6 -3.7037E-6 L 0.07032 -0.07361 C 0.08503 -0.09004 0.1069 -0.09884 0.13021 -0.09884 C 0.15651 -0.09884 0.17761 -0.09004 0.19232 -0.07361 L 0.26302 -3.7037E-6 " pathEditMode="relative" rAng="0" ptsTypes="AAAAA">
                                      <p:cBhvr>
                                        <p:cTn id="10" dur="2000" fill="hold"/>
                                        <p:tgtEl>
                                          <p:spTgt spid="9"/>
                                        </p:tgtEl>
                                        <p:attrNameLst>
                                          <p:attrName>ppt_x</p:attrName>
                                          <p:attrName>ppt_y</p:attrName>
                                        </p:attrNameLst>
                                      </p:cBhvr>
                                      <p:rCtr x="13151" y="-4954"/>
                                    </p:animMotion>
                                  </p:childTnLst>
                                </p:cTn>
                              </p:par>
                              <p:par>
                                <p:cTn id="11" presetID="44" presetClass="path" presetSubtype="0" accel="50000" decel="50000" fill="hold" nodeType="withEffect">
                                  <p:stCondLst>
                                    <p:cond delay="0"/>
                                  </p:stCondLst>
                                  <p:childTnLst>
                                    <p:animMotion origin="layout" path="M -3.33333E-6 -3.7037E-6 L 0.07032 -0.07361 C 0.08503 -0.09004 0.1069 -0.09884 0.13021 -0.09884 C 0.15651 -0.09884 0.17761 -0.09004 0.19232 -0.07361 L 0.26302 -3.7037E-6 " pathEditMode="relative" rAng="0" ptsTypes="AAAAA">
                                      <p:cBhvr>
                                        <p:cTn id="12" dur="2000" fill="hold"/>
                                        <p:tgtEl>
                                          <p:spTgt spid="8"/>
                                        </p:tgtEl>
                                        <p:attrNameLst>
                                          <p:attrName>ppt_x</p:attrName>
                                          <p:attrName>ppt_y</p:attrName>
                                        </p:attrNameLst>
                                      </p:cBhvr>
                                      <p:rCtr x="13151" y="-4954"/>
                                    </p:animMotion>
                                  </p:childTnLst>
                                </p:cTn>
                              </p:par>
                            </p:childTnLst>
                          </p:cTn>
                        </p:par>
                        <p:par>
                          <p:cTn id="13" fill="hold">
                            <p:stCondLst>
                              <p:cond delay="2000"/>
                            </p:stCondLst>
                            <p:childTnLst>
                              <p:par>
                                <p:cTn id="14" presetID="44" presetClass="path" presetSubtype="0" accel="50000" decel="50000" fill="hold" nodeType="afterEffect">
                                  <p:stCondLst>
                                    <p:cond delay="0"/>
                                  </p:stCondLst>
                                  <p:childTnLst>
                                    <p:animMotion origin="layout" path="M 0.26302 3.7037E-7 L 0.30442 -0.06852 C 0.31302 -0.08403 0.32604 -0.09213 0.33971 -0.09213 C 0.35521 -0.09213 0.36744 -0.08403 0.3763 -0.06852 L 0.4181 3.7037E-7 " pathEditMode="relative" rAng="0" ptsTypes="AAAAA">
                                      <p:cBhvr>
                                        <p:cTn id="15" dur="2000" fill="hold"/>
                                        <p:tgtEl>
                                          <p:spTgt spid="9"/>
                                        </p:tgtEl>
                                        <p:attrNameLst>
                                          <p:attrName>ppt_x</p:attrName>
                                          <p:attrName>ppt_y</p:attrName>
                                        </p:attrNameLst>
                                      </p:cBhvr>
                                      <p:rCtr x="7747" y="-4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3B1A61E-DF4E-4A8E-A426-15221F9E8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5" name="Rectangle 4">
            <a:extLst>
              <a:ext uri="{FF2B5EF4-FFF2-40B4-BE49-F238E27FC236}">
                <a16:creationId xmlns:a16="http://schemas.microsoft.com/office/drawing/2014/main" id="{45FAA836-EDA9-42F0-8BD3-48038354CAB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 name="Oval 2">
            <a:extLst>
              <a:ext uri="{FF2B5EF4-FFF2-40B4-BE49-F238E27FC236}">
                <a16:creationId xmlns:a16="http://schemas.microsoft.com/office/drawing/2014/main" id="{6F30EF43-D187-4772-B2A5-57BC3D297538}"/>
              </a:ext>
            </a:extLst>
          </p:cNvPr>
          <p:cNvSpPr/>
          <p:nvPr/>
        </p:nvSpPr>
        <p:spPr>
          <a:xfrm>
            <a:off x="1712422" y="2410691"/>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E56D750-29F4-497B-A6A1-12427EA7EDC2}"/>
              </a:ext>
            </a:extLst>
          </p:cNvPr>
          <p:cNvSpPr/>
          <p:nvPr/>
        </p:nvSpPr>
        <p:spPr>
          <a:xfrm>
            <a:off x="1712422" y="3539836"/>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5367EBE-6320-4A0C-8F85-78AB37C8147E}"/>
              </a:ext>
            </a:extLst>
          </p:cNvPr>
          <p:cNvSpPr/>
          <p:nvPr/>
        </p:nvSpPr>
        <p:spPr>
          <a:xfrm>
            <a:off x="1712422" y="4689763"/>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8762E64-C75F-4A92-B962-75E313BDA421}"/>
              </a:ext>
            </a:extLst>
          </p:cNvPr>
          <p:cNvSpPr/>
          <p:nvPr/>
        </p:nvSpPr>
        <p:spPr>
          <a:xfrm>
            <a:off x="3142997" y="2410691"/>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BC28B3E-C9BB-476A-B2C5-8897B7F67338}"/>
              </a:ext>
            </a:extLst>
          </p:cNvPr>
          <p:cNvSpPr/>
          <p:nvPr/>
        </p:nvSpPr>
        <p:spPr>
          <a:xfrm>
            <a:off x="3142996" y="3581400"/>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489D397-1A9D-488F-A5A4-44DC9CC4D4FB}"/>
              </a:ext>
            </a:extLst>
          </p:cNvPr>
          <p:cNvSpPr/>
          <p:nvPr/>
        </p:nvSpPr>
        <p:spPr>
          <a:xfrm>
            <a:off x="3142995" y="4718857"/>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F7CF4814-D98C-46DC-B6C9-8B5952BF7945}"/>
              </a:ext>
            </a:extLst>
          </p:cNvPr>
          <p:cNvSpPr/>
          <p:nvPr/>
        </p:nvSpPr>
        <p:spPr>
          <a:xfrm>
            <a:off x="1526000" y="2261061"/>
            <a:ext cx="1366829" cy="357585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0EE84FCC-7A9C-4A09-88CB-DF0AAB9F0A82}"/>
              </a:ext>
            </a:extLst>
          </p:cNvPr>
          <p:cNvSpPr/>
          <p:nvPr/>
        </p:nvSpPr>
        <p:spPr>
          <a:xfrm>
            <a:off x="2983281" y="2266495"/>
            <a:ext cx="1366829" cy="357585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BB837CE-9F8C-45E2-966E-AF0829FD1779}"/>
              </a:ext>
            </a:extLst>
          </p:cNvPr>
          <p:cNvSpPr/>
          <p:nvPr/>
        </p:nvSpPr>
        <p:spPr>
          <a:xfrm>
            <a:off x="295609" y="57399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822FF269-8923-4289-85F3-58B9FB3A3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47" y="670755"/>
            <a:ext cx="573606" cy="872878"/>
          </a:xfrm>
          <a:prstGeom prst="rect">
            <a:avLst/>
          </a:prstGeom>
        </p:spPr>
      </p:pic>
      <p:pic>
        <p:nvPicPr>
          <p:cNvPr id="20" name="Picture 19">
            <a:extLst>
              <a:ext uri="{FF2B5EF4-FFF2-40B4-BE49-F238E27FC236}">
                <a16:creationId xmlns:a16="http://schemas.microsoft.com/office/drawing/2014/main" id="{4095447C-0127-4723-B644-4FD892565F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462" y="681493"/>
            <a:ext cx="610592" cy="872878"/>
          </a:xfrm>
          <a:prstGeom prst="rect">
            <a:avLst/>
          </a:prstGeom>
        </p:spPr>
      </p:pic>
      <p:pic>
        <p:nvPicPr>
          <p:cNvPr id="21" name="Picture 20">
            <a:extLst>
              <a:ext uri="{FF2B5EF4-FFF2-40B4-BE49-F238E27FC236}">
                <a16:creationId xmlns:a16="http://schemas.microsoft.com/office/drawing/2014/main" id="{C417EF70-B0C7-49D6-ADF0-3774B4AB53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9675" y="653718"/>
            <a:ext cx="518505" cy="872878"/>
          </a:xfrm>
          <a:prstGeom prst="rect">
            <a:avLst/>
          </a:prstGeom>
        </p:spPr>
      </p:pic>
      <p:pic>
        <p:nvPicPr>
          <p:cNvPr id="22" name="Picture 21">
            <a:extLst>
              <a:ext uri="{FF2B5EF4-FFF2-40B4-BE49-F238E27FC236}">
                <a16:creationId xmlns:a16="http://schemas.microsoft.com/office/drawing/2014/main" id="{079E741F-A00A-44A0-B31A-44B279EFF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378" y="679093"/>
            <a:ext cx="518505" cy="872878"/>
          </a:xfrm>
          <a:prstGeom prst="rect">
            <a:avLst/>
          </a:prstGeom>
        </p:spPr>
      </p:pic>
      <p:pic>
        <p:nvPicPr>
          <p:cNvPr id="24" name="Picture 23">
            <a:extLst>
              <a:ext uri="{FF2B5EF4-FFF2-40B4-BE49-F238E27FC236}">
                <a16:creationId xmlns:a16="http://schemas.microsoft.com/office/drawing/2014/main" id="{61D71A40-4552-452B-82EA-51DABA32D5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2995" y="577937"/>
            <a:ext cx="737425" cy="1054194"/>
          </a:xfrm>
          <a:prstGeom prst="rect">
            <a:avLst/>
          </a:prstGeom>
        </p:spPr>
      </p:pic>
      <p:sp>
        <p:nvSpPr>
          <p:cNvPr id="23" name="Oval 22">
            <a:extLst>
              <a:ext uri="{FF2B5EF4-FFF2-40B4-BE49-F238E27FC236}">
                <a16:creationId xmlns:a16="http://schemas.microsoft.com/office/drawing/2014/main" id="{20652109-22F4-4946-A160-6F96F9E31D9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F646EACF-3323-4629-B041-A3E938557034}"/>
              </a:ext>
            </a:extLst>
          </p:cNvPr>
          <p:cNvPicPr>
            <a:picLocks noChangeAspect="1"/>
          </p:cNvPicPr>
          <p:nvPr/>
        </p:nvPicPr>
        <p:blipFill rotWithShape="1">
          <a:blip r:embed="rId8">
            <a:extLst>
              <a:ext uri="{28A0092B-C50C-407E-A947-70E740481C1C}">
                <a14:useLocalDpi xmlns:a14="http://schemas.microsoft.com/office/drawing/2010/main" val="0"/>
              </a:ext>
            </a:extLst>
          </a:blip>
          <a:srcRect l="30774" r="31773"/>
          <a:stretch/>
        </p:blipFill>
        <p:spPr>
          <a:xfrm>
            <a:off x="8931039" y="2151052"/>
            <a:ext cx="2761774" cy="4152122"/>
          </a:xfrm>
          <a:prstGeom prst="rect">
            <a:avLst/>
          </a:prstGeom>
        </p:spPr>
      </p:pic>
    </p:spTree>
    <p:extLst>
      <p:ext uri="{BB962C8B-B14F-4D97-AF65-F5344CB8AC3E}">
        <p14:creationId xmlns:p14="http://schemas.microsoft.com/office/powerpoint/2010/main" val="32765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3"/>
                                        </p:tgtEl>
                                      </p:cBhvr>
                                      <p:by x="150000" y="150000"/>
                                    </p:animScale>
                                  </p:childTnLst>
                                </p:cTn>
                              </p:par>
                              <p:par>
                                <p:cTn id="7" presetID="6" presetClass="emph" presetSubtype="0" autoRev="1" fill="hold" grpId="0" nodeType="withEffect">
                                  <p:stCondLst>
                                    <p:cond delay="0"/>
                                  </p:stCondLst>
                                  <p:childTnLst>
                                    <p:animScale>
                                      <p:cBhvr>
                                        <p:cTn id="8" dur="1000" fill="hold"/>
                                        <p:tgtEl>
                                          <p:spTgt spid="12"/>
                                        </p:tgtEl>
                                      </p:cBhvr>
                                      <p:by x="150000" y="150000"/>
                                    </p:animScale>
                                  </p:childTnLst>
                                </p:cTn>
                              </p:par>
                              <p:par>
                                <p:cTn id="9" presetID="6" presetClass="emph" presetSubtype="0" autoRev="1" fill="hold" grpId="0" nodeType="withEffect">
                                  <p:stCondLst>
                                    <p:cond delay="0"/>
                                  </p:stCondLst>
                                  <p:childTnLst>
                                    <p:animScale>
                                      <p:cBhvr>
                                        <p:cTn id="10" dur="1000" fill="hold"/>
                                        <p:tgtEl>
                                          <p:spTgt spid="13"/>
                                        </p:tgtEl>
                                      </p:cBhvr>
                                      <p:by x="150000" y="150000"/>
                                    </p:animScale>
                                  </p:childTnLst>
                                </p:cTn>
                              </p:par>
                              <p:par>
                                <p:cTn id="11" presetID="6" presetClass="emph" presetSubtype="0" autoRev="1" fill="hold" grpId="0" nodeType="withEffect">
                                  <p:stCondLst>
                                    <p:cond delay="0"/>
                                  </p:stCondLst>
                                  <p:childTnLst>
                                    <p:animScale>
                                      <p:cBhvr>
                                        <p:cTn id="12" dur="1000" fill="hold"/>
                                        <p:tgtEl>
                                          <p:spTgt spid="10"/>
                                        </p:tgtEl>
                                      </p:cBhvr>
                                      <p:by x="150000" y="150000"/>
                                    </p:animScale>
                                  </p:childTnLst>
                                </p:cTn>
                              </p:par>
                              <p:par>
                                <p:cTn id="13" presetID="6" presetClass="emph" presetSubtype="0" autoRev="1" fill="hold" grpId="0" nodeType="withEffect">
                                  <p:stCondLst>
                                    <p:cond delay="0"/>
                                  </p:stCondLst>
                                  <p:childTnLst>
                                    <p:animScale>
                                      <p:cBhvr>
                                        <p:cTn id="14" dur="1000" fill="hold"/>
                                        <p:tgtEl>
                                          <p:spTgt spid="11"/>
                                        </p:tgtEl>
                                      </p:cBhvr>
                                      <p:by x="150000" y="150000"/>
                                    </p:animScale>
                                  </p:childTnLst>
                                </p:cTn>
                              </p:par>
                              <p:par>
                                <p:cTn id="15" presetID="6" presetClass="emph" presetSubtype="0" autoRev="1" fill="hold" grpId="0" nodeType="withEffect">
                                  <p:stCondLst>
                                    <p:cond delay="0"/>
                                  </p:stCondLst>
                                  <p:childTnLst>
                                    <p:animScale>
                                      <p:cBhvr>
                                        <p:cTn id="16" dur="1000" fill="hold"/>
                                        <p:tgtEl>
                                          <p:spTgt spid="14"/>
                                        </p:tgtEl>
                                      </p:cBhvr>
                                      <p:by x="150000" y="150000"/>
                                    </p:animScale>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000"/>
                            </p:stCondLst>
                            <p:childTnLst>
                              <p:par>
                                <p:cTn id="27" presetID="6" presetClass="emph" presetSubtype="0" autoRev="1" fill="hold" grpId="1" nodeType="afterEffect">
                                  <p:stCondLst>
                                    <p:cond delay="0"/>
                                  </p:stCondLst>
                                  <p:childTnLst>
                                    <p:animScale>
                                      <p:cBhvr>
                                        <p:cTn id="28" dur="1000" fill="hold"/>
                                        <p:tgtEl>
                                          <p:spTgt spid="3"/>
                                        </p:tgtEl>
                                      </p:cBhvr>
                                      <p:by x="150000" y="150000"/>
                                    </p:animScale>
                                  </p:childTnLst>
                                </p:cTn>
                              </p:par>
                              <p:par>
                                <p:cTn id="29" presetID="6" presetClass="emph" presetSubtype="0" autoRev="1" fill="hold" grpId="1" nodeType="withEffect">
                                  <p:stCondLst>
                                    <p:cond delay="0"/>
                                  </p:stCondLst>
                                  <p:childTnLst>
                                    <p:animScale>
                                      <p:cBhvr>
                                        <p:cTn id="30" dur="1000" fill="hold"/>
                                        <p:tgtEl>
                                          <p:spTgt spid="10"/>
                                        </p:tgtEl>
                                      </p:cBhvr>
                                      <p:by x="150000" y="150000"/>
                                    </p:animScale>
                                  </p:childTnLst>
                                </p:cTn>
                              </p:par>
                              <p:par>
                                <p:cTn id="31" presetID="6" presetClass="emph" presetSubtype="0" autoRev="1" fill="hold" grpId="1" nodeType="withEffect">
                                  <p:stCondLst>
                                    <p:cond delay="0"/>
                                  </p:stCondLst>
                                  <p:childTnLst>
                                    <p:animScale>
                                      <p:cBhvr>
                                        <p:cTn id="32" dur="1000" fill="hold"/>
                                        <p:tgtEl>
                                          <p:spTgt spid="11"/>
                                        </p:tgtEl>
                                      </p:cBhvr>
                                      <p:by x="150000" y="150000"/>
                                    </p:animScale>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6" presetClass="emph" presetSubtype="0" autoRev="1" fill="hold" grpId="1" nodeType="withEffect">
                                  <p:stCondLst>
                                    <p:cond delay="0"/>
                                  </p:stCondLst>
                                  <p:childTnLst>
                                    <p:animScale>
                                      <p:cBhvr>
                                        <p:cTn id="39" dur="1000" fill="hold"/>
                                        <p:tgtEl>
                                          <p:spTgt spid="12"/>
                                        </p:tgtEl>
                                      </p:cBhvr>
                                      <p:by x="150000" y="150000"/>
                                    </p:animScale>
                                  </p:childTnLst>
                                </p:cTn>
                              </p:par>
                              <p:par>
                                <p:cTn id="40" presetID="6" presetClass="emph" presetSubtype="0" autoRev="1" fill="hold" grpId="1" nodeType="withEffect">
                                  <p:stCondLst>
                                    <p:cond delay="0"/>
                                  </p:stCondLst>
                                  <p:childTnLst>
                                    <p:animScale>
                                      <p:cBhvr>
                                        <p:cTn id="41" dur="1000" fill="hold"/>
                                        <p:tgtEl>
                                          <p:spTgt spid="13"/>
                                        </p:tgtEl>
                                      </p:cBhvr>
                                      <p:by x="150000" y="150000"/>
                                    </p:animScale>
                                  </p:childTnLst>
                                </p:cTn>
                              </p:par>
                              <p:par>
                                <p:cTn id="42" presetID="6" presetClass="emph" presetSubtype="0" autoRev="1" fill="hold" grpId="1" nodeType="withEffect">
                                  <p:stCondLst>
                                    <p:cond delay="0"/>
                                  </p:stCondLst>
                                  <p:childTnLst>
                                    <p:animScale>
                                      <p:cBhvr>
                                        <p:cTn id="43" dur="1000" fill="hold"/>
                                        <p:tgtEl>
                                          <p:spTgt spid="14"/>
                                        </p:tgtEl>
                                      </p:cBhvr>
                                      <p:by x="150000" y="150000"/>
                                    </p:animScale>
                                  </p:childTnLst>
                                </p:cTn>
                              </p:par>
                              <p:par>
                                <p:cTn id="44" presetID="1"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7"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DB4A52-0979-4639-AB79-46423E61E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33" name="Picture 32">
            <a:extLst>
              <a:ext uri="{FF2B5EF4-FFF2-40B4-BE49-F238E27FC236}">
                <a16:creationId xmlns:a16="http://schemas.microsoft.com/office/drawing/2014/main" id="{8646D2E2-1284-480D-900C-9DE9D684B4E2}"/>
              </a:ext>
            </a:extLst>
          </p:cNvPr>
          <p:cNvPicPr>
            <a:picLocks noChangeAspect="1"/>
          </p:cNvPicPr>
          <p:nvPr/>
        </p:nvPicPr>
        <p:blipFill>
          <a:blip r:embed="rId4"/>
          <a:stretch>
            <a:fillRect/>
          </a:stretch>
        </p:blipFill>
        <p:spPr>
          <a:xfrm>
            <a:off x="3176773" y="5178397"/>
            <a:ext cx="1220227" cy="1125090"/>
          </a:xfrm>
          <a:prstGeom prst="rect">
            <a:avLst/>
          </a:prstGeom>
        </p:spPr>
      </p:pic>
      <p:pic>
        <p:nvPicPr>
          <p:cNvPr id="34" name="Picture 33">
            <a:extLst>
              <a:ext uri="{FF2B5EF4-FFF2-40B4-BE49-F238E27FC236}">
                <a16:creationId xmlns:a16="http://schemas.microsoft.com/office/drawing/2014/main" id="{D7EE2A4C-6784-4B6D-B553-BA84903EFC55}"/>
              </a:ext>
            </a:extLst>
          </p:cNvPr>
          <p:cNvPicPr>
            <a:picLocks noChangeAspect="1"/>
          </p:cNvPicPr>
          <p:nvPr/>
        </p:nvPicPr>
        <p:blipFill>
          <a:blip r:embed="rId4"/>
          <a:stretch>
            <a:fillRect/>
          </a:stretch>
        </p:blipFill>
        <p:spPr>
          <a:xfrm>
            <a:off x="6030829" y="5377243"/>
            <a:ext cx="1220227" cy="1125090"/>
          </a:xfrm>
          <a:prstGeom prst="rect">
            <a:avLst/>
          </a:prstGeom>
        </p:spPr>
      </p:pic>
      <p:pic>
        <p:nvPicPr>
          <p:cNvPr id="40" name="Picture 39">
            <a:extLst>
              <a:ext uri="{FF2B5EF4-FFF2-40B4-BE49-F238E27FC236}">
                <a16:creationId xmlns:a16="http://schemas.microsoft.com/office/drawing/2014/main" id="{AD52D81A-E150-48F7-AE83-D03C175C8018}"/>
              </a:ext>
            </a:extLst>
          </p:cNvPr>
          <p:cNvPicPr>
            <a:picLocks noChangeAspect="1"/>
          </p:cNvPicPr>
          <p:nvPr/>
        </p:nvPicPr>
        <p:blipFill>
          <a:blip r:embed="rId4"/>
          <a:stretch>
            <a:fillRect/>
          </a:stretch>
        </p:blipFill>
        <p:spPr>
          <a:xfrm>
            <a:off x="7262731" y="2536395"/>
            <a:ext cx="1220227" cy="1125090"/>
          </a:xfrm>
          <a:prstGeom prst="rect">
            <a:avLst/>
          </a:prstGeom>
        </p:spPr>
      </p:pic>
      <p:pic>
        <p:nvPicPr>
          <p:cNvPr id="41" name="Picture 40">
            <a:extLst>
              <a:ext uri="{FF2B5EF4-FFF2-40B4-BE49-F238E27FC236}">
                <a16:creationId xmlns:a16="http://schemas.microsoft.com/office/drawing/2014/main" id="{19243E98-E4C4-4A15-962D-FC316265CFDD}"/>
              </a:ext>
            </a:extLst>
          </p:cNvPr>
          <p:cNvPicPr>
            <a:picLocks noChangeAspect="1"/>
          </p:cNvPicPr>
          <p:nvPr/>
        </p:nvPicPr>
        <p:blipFill>
          <a:blip r:embed="rId4"/>
          <a:stretch>
            <a:fillRect/>
          </a:stretch>
        </p:blipFill>
        <p:spPr>
          <a:xfrm>
            <a:off x="8286596" y="5178397"/>
            <a:ext cx="1220227" cy="1125090"/>
          </a:xfrm>
          <a:prstGeom prst="rect">
            <a:avLst/>
          </a:prstGeom>
        </p:spPr>
      </p:pic>
      <p:pic>
        <p:nvPicPr>
          <p:cNvPr id="42" name="Picture 41">
            <a:extLst>
              <a:ext uri="{FF2B5EF4-FFF2-40B4-BE49-F238E27FC236}">
                <a16:creationId xmlns:a16="http://schemas.microsoft.com/office/drawing/2014/main" id="{8CE369DE-874B-4D05-AFE7-194B2F96F4D4}"/>
              </a:ext>
            </a:extLst>
          </p:cNvPr>
          <p:cNvPicPr>
            <a:picLocks noChangeAspect="1"/>
          </p:cNvPicPr>
          <p:nvPr/>
        </p:nvPicPr>
        <p:blipFill>
          <a:blip r:embed="rId4"/>
          <a:stretch>
            <a:fillRect/>
          </a:stretch>
        </p:blipFill>
        <p:spPr>
          <a:xfrm>
            <a:off x="1311556" y="3053056"/>
            <a:ext cx="1220227" cy="1125090"/>
          </a:xfrm>
          <a:prstGeom prst="rect">
            <a:avLst/>
          </a:prstGeom>
        </p:spPr>
      </p:pic>
      <p:pic>
        <p:nvPicPr>
          <p:cNvPr id="43" name="Picture 42">
            <a:extLst>
              <a:ext uri="{FF2B5EF4-FFF2-40B4-BE49-F238E27FC236}">
                <a16:creationId xmlns:a16="http://schemas.microsoft.com/office/drawing/2014/main" id="{354103DA-2542-49A7-81AF-85D37FB5B493}"/>
              </a:ext>
            </a:extLst>
          </p:cNvPr>
          <p:cNvPicPr>
            <a:picLocks noChangeAspect="1"/>
          </p:cNvPicPr>
          <p:nvPr/>
        </p:nvPicPr>
        <p:blipFill>
          <a:blip r:embed="rId4"/>
          <a:stretch>
            <a:fillRect/>
          </a:stretch>
        </p:blipFill>
        <p:spPr>
          <a:xfrm>
            <a:off x="4990074" y="2866455"/>
            <a:ext cx="1220227" cy="1125090"/>
          </a:xfrm>
          <a:prstGeom prst="rect">
            <a:avLst/>
          </a:prstGeom>
        </p:spPr>
      </p:pic>
      <p:sp>
        <p:nvSpPr>
          <p:cNvPr id="7" name="Rectangle: Rounded Corners 6">
            <a:extLst>
              <a:ext uri="{FF2B5EF4-FFF2-40B4-BE49-F238E27FC236}">
                <a16:creationId xmlns:a16="http://schemas.microsoft.com/office/drawing/2014/main" id="{45C5984A-26BF-4D1D-8CE5-84B28A25CC2A}"/>
              </a:ext>
            </a:extLst>
          </p:cNvPr>
          <p:cNvSpPr/>
          <p:nvPr/>
        </p:nvSpPr>
        <p:spPr>
          <a:xfrm>
            <a:off x="255712" y="212122"/>
            <a:ext cx="7450707"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Century Gothic" panose="020B0502020202020204" pitchFamily="34" charset="0"/>
              </a:rPr>
              <a:t>There are 	equal groups of	   </a:t>
            </a:r>
          </a:p>
        </p:txBody>
      </p:sp>
      <p:sp>
        <p:nvSpPr>
          <p:cNvPr id="8" name="Rectangle: Rounded Corners 7">
            <a:extLst>
              <a:ext uri="{FF2B5EF4-FFF2-40B4-BE49-F238E27FC236}">
                <a16:creationId xmlns:a16="http://schemas.microsoft.com/office/drawing/2014/main" id="{F23975B3-6AE3-47D2-9B24-2B3750B278A9}"/>
              </a:ext>
            </a:extLst>
          </p:cNvPr>
          <p:cNvSpPr/>
          <p:nvPr/>
        </p:nvSpPr>
        <p:spPr>
          <a:xfrm>
            <a:off x="2382407" y="512515"/>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56FD63B3-9A6A-43F0-AE28-527E5EDAB2C2}"/>
              </a:ext>
            </a:extLst>
          </p:cNvPr>
          <p:cNvSpPr/>
          <p:nvPr/>
        </p:nvSpPr>
        <p:spPr>
          <a:xfrm>
            <a:off x="6458159" y="538609"/>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7F66F5A6-DF55-498C-B9DD-207ECAB31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208" y="667633"/>
            <a:ext cx="237756" cy="380741"/>
          </a:xfrm>
          <a:prstGeom prst="rect">
            <a:avLst/>
          </a:prstGeom>
        </p:spPr>
      </p:pic>
      <p:pic>
        <p:nvPicPr>
          <p:cNvPr id="50" name="Picture 49">
            <a:extLst>
              <a:ext uri="{FF2B5EF4-FFF2-40B4-BE49-F238E27FC236}">
                <a16:creationId xmlns:a16="http://schemas.microsoft.com/office/drawing/2014/main" id="{8B9346FE-1F4A-4A40-9540-F3C201CCEA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563" y="642395"/>
            <a:ext cx="231105" cy="389054"/>
          </a:xfrm>
          <a:prstGeom prst="rect">
            <a:avLst/>
          </a:prstGeom>
        </p:spPr>
      </p:pic>
      <p:sp>
        <p:nvSpPr>
          <p:cNvPr id="51" name="Rectangle: Rounded Corners 50">
            <a:extLst>
              <a:ext uri="{FF2B5EF4-FFF2-40B4-BE49-F238E27FC236}">
                <a16:creationId xmlns:a16="http://schemas.microsoft.com/office/drawing/2014/main" id="{C6A0BB4E-D99A-4B14-9EB0-7D5A6ADFB4FD}"/>
              </a:ext>
            </a:extLst>
          </p:cNvPr>
          <p:cNvSpPr/>
          <p:nvPr/>
        </p:nvSpPr>
        <p:spPr>
          <a:xfrm>
            <a:off x="312235" y="1570134"/>
            <a:ext cx="6603729"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3300"/>
            <a:r>
              <a:rPr lang="en-GB" sz="3200" dirty="0">
                <a:solidFill>
                  <a:schemeClr val="tx1"/>
                </a:solidFill>
                <a:latin typeface="Century Gothic" panose="020B0502020202020204" pitchFamily="34" charset="0"/>
              </a:rPr>
              <a:t>        equal groups of        are    .</a:t>
            </a:r>
          </a:p>
        </p:txBody>
      </p:sp>
      <p:sp>
        <p:nvSpPr>
          <p:cNvPr id="52" name="Rectangle: Rounded Corners 51">
            <a:extLst>
              <a:ext uri="{FF2B5EF4-FFF2-40B4-BE49-F238E27FC236}">
                <a16:creationId xmlns:a16="http://schemas.microsoft.com/office/drawing/2014/main" id="{71F4CF76-D7C6-4B85-A408-DF92483D3EDF}"/>
              </a:ext>
            </a:extLst>
          </p:cNvPr>
          <p:cNvSpPr/>
          <p:nvPr/>
        </p:nvSpPr>
        <p:spPr>
          <a:xfrm>
            <a:off x="4612166" y="1818861"/>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27717151-82F9-4A21-BDFA-18996FAF9918}"/>
              </a:ext>
            </a:extLst>
          </p:cNvPr>
          <p:cNvSpPr/>
          <p:nvPr/>
        </p:nvSpPr>
        <p:spPr>
          <a:xfrm>
            <a:off x="527252" y="1836687"/>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53">
            <a:extLst>
              <a:ext uri="{FF2B5EF4-FFF2-40B4-BE49-F238E27FC236}">
                <a16:creationId xmlns:a16="http://schemas.microsoft.com/office/drawing/2014/main" id="{8978A379-9818-471A-B5EA-B41A01E01A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2284" y="1937419"/>
            <a:ext cx="267000" cy="406305"/>
          </a:xfrm>
          <a:prstGeom prst="rect">
            <a:avLst/>
          </a:prstGeom>
        </p:spPr>
      </p:pic>
      <p:pic>
        <p:nvPicPr>
          <p:cNvPr id="55" name="Picture 54">
            <a:extLst>
              <a:ext uri="{FF2B5EF4-FFF2-40B4-BE49-F238E27FC236}">
                <a16:creationId xmlns:a16="http://schemas.microsoft.com/office/drawing/2014/main" id="{088F7581-DBFE-437A-8BAF-DBD6BFB1B7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27" y="1924482"/>
            <a:ext cx="237756" cy="380741"/>
          </a:xfrm>
          <a:prstGeom prst="rect">
            <a:avLst/>
          </a:prstGeom>
        </p:spPr>
      </p:pic>
      <p:pic>
        <p:nvPicPr>
          <p:cNvPr id="56" name="Picture 55">
            <a:extLst>
              <a:ext uri="{FF2B5EF4-FFF2-40B4-BE49-F238E27FC236}">
                <a16:creationId xmlns:a16="http://schemas.microsoft.com/office/drawing/2014/main" id="{B99971CD-E028-495A-9B9D-1C71B1A4BA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078" y="1940174"/>
            <a:ext cx="231105" cy="389054"/>
          </a:xfrm>
          <a:prstGeom prst="rect">
            <a:avLst/>
          </a:prstGeom>
        </p:spPr>
      </p:pic>
      <p:pic>
        <p:nvPicPr>
          <p:cNvPr id="23" name="Picture 22">
            <a:extLst>
              <a:ext uri="{FF2B5EF4-FFF2-40B4-BE49-F238E27FC236}">
                <a16:creationId xmlns:a16="http://schemas.microsoft.com/office/drawing/2014/main" id="{D3673EDD-40D2-4C68-904A-6951233B8961}"/>
              </a:ext>
            </a:extLst>
          </p:cNvPr>
          <p:cNvPicPr>
            <a:picLocks noChangeAspect="1"/>
          </p:cNvPicPr>
          <p:nvPr/>
        </p:nvPicPr>
        <p:blipFill>
          <a:blip r:embed="rId8"/>
          <a:stretch>
            <a:fillRect/>
          </a:stretch>
        </p:blipFill>
        <p:spPr>
          <a:xfrm>
            <a:off x="201430" y="5404244"/>
            <a:ext cx="1293917" cy="1259717"/>
          </a:xfrm>
          <a:prstGeom prst="rect">
            <a:avLst/>
          </a:prstGeom>
        </p:spPr>
      </p:pic>
      <p:sp>
        <p:nvSpPr>
          <p:cNvPr id="25" name="Rectangle 24">
            <a:extLst>
              <a:ext uri="{FF2B5EF4-FFF2-40B4-BE49-F238E27FC236}">
                <a16:creationId xmlns:a16="http://schemas.microsoft.com/office/drawing/2014/main" id="{882D21BD-B65D-4064-8DD1-1F9E1B59A1F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6" name="Oval 25">
            <a:extLst>
              <a:ext uri="{FF2B5EF4-FFF2-40B4-BE49-F238E27FC236}">
                <a16:creationId xmlns:a16="http://schemas.microsoft.com/office/drawing/2014/main" id="{8425158C-D69E-4016-BFE8-029D7AEDE6D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C3C3F21C-81B7-4D1B-A72E-26E03AE66F59}"/>
              </a:ext>
            </a:extLst>
          </p:cNvPr>
          <p:cNvPicPr>
            <a:picLocks noChangeAspect="1"/>
          </p:cNvPicPr>
          <p:nvPr/>
        </p:nvPicPr>
        <p:blipFill rotWithShape="1">
          <a:blip r:embed="rId9">
            <a:extLst>
              <a:ext uri="{28A0092B-C50C-407E-A947-70E740481C1C}">
                <a14:useLocalDpi xmlns:a14="http://schemas.microsoft.com/office/drawing/2010/main" val="0"/>
              </a:ext>
            </a:extLst>
          </a:blip>
          <a:srcRect l="30774" r="31773"/>
          <a:stretch/>
        </p:blipFill>
        <p:spPr>
          <a:xfrm>
            <a:off x="9368963" y="2924188"/>
            <a:ext cx="2442523" cy="3672152"/>
          </a:xfrm>
          <a:prstGeom prst="rect">
            <a:avLst/>
          </a:prstGeom>
        </p:spPr>
      </p:pic>
      <p:sp>
        <p:nvSpPr>
          <p:cNvPr id="6" name="Speech Bubble: Oval 5">
            <a:extLst>
              <a:ext uri="{FF2B5EF4-FFF2-40B4-BE49-F238E27FC236}">
                <a16:creationId xmlns:a16="http://schemas.microsoft.com/office/drawing/2014/main" id="{E9F6E484-0748-47E1-9CAC-8E0141DCBE42}"/>
              </a:ext>
            </a:extLst>
          </p:cNvPr>
          <p:cNvSpPr/>
          <p:nvPr/>
        </p:nvSpPr>
        <p:spPr>
          <a:xfrm rot="377742">
            <a:off x="7839638" y="141198"/>
            <a:ext cx="4268557" cy="2664417"/>
          </a:xfrm>
          <a:prstGeom prst="wedgeEllipseCallout">
            <a:avLst>
              <a:gd name="adj1" fmla="val 18890"/>
              <a:gd name="adj2" fmla="val 9149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Century Gothic" panose="020B0502020202020204" pitchFamily="34" charset="0"/>
                <a:ea typeface="Tahoma" panose="020B0604030504040204" pitchFamily="34" charset="0"/>
                <a:cs typeface="Tahoma" panose="020B0604030504040204" pitchFamily="34" charset="0"/>
              </a:rPr>
              <a:t>OK sheep, here’s what to do.</a:t>
            </a:r>
          </a:p>
          <a:p>
            <a:pPr algn="ctr" defTabSz="938213"/>
            <a:r>
              <a:rPr lang="en-GB" sz="2400" dirty="0">
                <a:solidFill>
                  <a:schemeClr val="tx1"/>
                </a:solidFill>
                <a:latin typeface="Century Gothic" panose="020B0502020202020204" pitchFamily="34" charset="0"/>
                <a:ea typeface="Tahoma" panose="020B0604030504040204" pitchFamily="34" charset="0"/>
                <a:cs typeface="Tahoma" panose="020B0604030504040204" pitchFamily="34" charset="0"/>
              </a:rPr>
              <a:t>Arrange yourselves in groups of 2.</a:t>
            </a:r>
          </a:p>
          <a:p>
            <a:pPr algn="ctr" defTabSz="938213"/>
            <a:r>
              <a:rPr lang="en-GB" sz="2400" b="1" dirty="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(Click on </a:t>
            </a:r>
            <a:r>
              <a:rPr lang="en-GB" sz="2000" dirty="0">
                <a:solidFill>
                  <a:srgbClr val="FF0000"/>
                </a:solidFill>
                <a:latin typeface="Century Gothic" panose="020B0502020202020204" pitchFamily="34" charset="0"/>
              </a:rPr>
              <a:t>Six</a:t>
            </a:r>
            <a:r>
              <a:rPr lang="en-GB" sz="2000" dirty="0">
                <a:solidFill>
                  <a:schemeClr val="tx1"/>
                </a:solidFill>
                <a:latin typeface="Century Gothic" panose="020B0502020202020204" pitchFamily="34" charset="0"/>
              </a:rPr>
              <a:t>)</a:t>
            </a:r>
          </a:p>
          <a:p>
            <a:pPr defTabSz="938213"/>
            <a:endParaRPr lang="en-GB" sz="2400" dirty="0">
              <a:solidFill>
                <a:schemeClr val="tx1"/>
              </a:solidFill>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70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8" presetClass="emph" presetSubtype="0" fill="hold" nodeType="withEffect">
                                  <p:stCondLst>
                                    <p:cond delay="0"/>
                                  </p:stCondLst>
                                  <p:childTnLst>
                                    <p:animRot by="21600000">
                                      <p:cBhvr>
                                        <p:cTn id="9" dur="1000" fill="hold"/>
                                        <p:tgtEl>
                                          <p:spTgt spid="23"/>
                                        </p:tgtEl>
                                        <p:attrNameLst>
                                          <p:attrName>r</p:attrName>
                                        </p:attrNameLst>
                                      </p:cBhvr>
                                    </p:animRo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repeatCount="indefinite" fill="hold" nodeType="clickEffect">
                                  <p:stCondLst>
                                    <p:cond delay="0"/>
                                  </p:stCondLst>
                                  <p:childTnLst>
                                    <p:animRot by="120000">
                                      <p:cBhvr>
                                        <p:cTn id="47" dur="100" fill="hold">
                                          <p:stCondLst>
                                            <p:cond delay="0"/>
                                          </p:stCondLst>
                                        </p:cTn>
                                        <p:tgtEl>
                                          <p:spTgt spid="33"/>
                                        </p:tgtEl>
                                        <p:attrNameLst>
                                          <p:attrName>r</p:attrName>
                                        </p:attrNameLst>
                                      </p:cBhvr>
                                    </p:animRot>
                                    <p:animRot by="-240000">
                                      <p:cBhvr>
                                        <p:cTn id="48" dur="200" fill="hold">
                                          <p:stCondLst>
                                            <p:cond delay="200"/>
                                          </p:stCondLst>
                                        </p:cTn>
                                        <p:tgtEl>
                                          <p:spTgt spid="33"/>
                                        </p:tgtEl>
                                        <p:attrNameLst>
                                          <p:attrName>r</p:attrName>
                                        </p:attrNameLst>
                                      </p:cBhvr>
                                    </p:animRot>
                                    <p:animRot by="240000">
                                      <p:cBhvr>
                                        <p:cTn id="49" dur="200" fill="hold">
                                          <p:stCondLst>
                                            <p:cond delay="400"/>
                                          </p:stCondLst>
                                        </p:cTn>
                                        <p:tgtEl>
                                          <p:spTgt spid="33"/>
                                        </p:tgtEl>
                                        <p:attrNameLst>
                                          <p:attrName>r</p:attrName>
                                        </p:attrNameLst>
                                      </p:cBhvr>
                                    </p:animRot>
                                    <p:animRot by="-240000">
                                      <p:cBhvr>
                                        <p:cTn id="50" dur="200" fill="hold">
                                          <p:stCondLst>
                                            <p:cond delay="600"/>
                                          </p:stCondLst>
                                        </p:cTn>
                                        <p:tgtEl>
                                          <p:spTgt spid="33"/>
                                        </p:tgtEl>
                                        <p:attrNameLst>
                                          <p:attrName>r</p:attrName>
                                        </p:attrNameLst>
                                      </p:cBhvr>
                                    </p:animRot>
                                    <p:animRot by="120000">
                                      <p:cBhvr>
                                        <p:cTn id="51" dur="200" fill="hold">
                                          <p:stCondLst>
                                            <p:cond delay="800"/>
                                          </p:stCondLst>
                                        </p:cTn>
                                        <p:tgtEl>
                                          <p:spTgt spid="33"/>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2"/>
                                        </p:tgtEl>
                                        <p:attrNameLst>
                                          <p:attrName>r</p:attrName>
                                        </p:attrNameLst>
                                      </p:cBhvr>
                                    </p:animRot>
                                    <p:animRot by="-240000">
                                      <p:cBhvr>
                                        <p:cTn id="54" dur="200" fill="hold">
                                          <p:stCondLst>
                                            <p:cond delay="200"/>
                                          </p:stCondLst>
                                        </p:cTn>
                                        <p:tgtEl>
                                          <p:spTgt spid="42"/>
                                        </p:tgtEl>
                                        <p:attrNameLst>
                                          <p:attrName>r</p:attrName>
                                        </p:attrNameLst>
                                      </p:cBhvr>
                                    </p:animRot>
                                    <p:animRot by="240000">
                                      <p:cBhvr>
                                        <p:cTn id="55" dur="200" fill="hold">
                                          <p:stCondLst>
                                            <p:cond delay="400"/>
                                          </p:stCondLst>
                                        </p:cTn>
                                        <p:tgtEl>
                                          <p:spTgt spid="42"/>
                                        </p:tgtEl>
                                        <p:attrNameLst>
                                          <p:attrName>r</p:attrName>
                                        </p:attrNameLst>
                                      </p:cBhvr>
                                    </p:animRot>
                                    <p:animRot by="-240000">
                                      <p:cBhvr>
                                        <p:cTn id="56" dur="200" fill="hold">
                                          <p:stCondLst>
                                            <p:cond delay="600"/>
                                          </p:stCondLst>
                                        </p:cTn>
                                        <p:tgtEl>
                                          <p:spTgt spid="42"/>
                                        </p:tgtEl>
                                        <p:attrNameLst>
                                          <p:attrName>r</p:attrName>
                                        </p:attrNameLst>
                                      </p:cBhvr>
                                    </p:animRot>
                                    <p:animRot by="120000">
                                      <p:cBhvr>
                                        <p:cTn id="57" dur="200" fill="hold">
                                          <p:stCondLst>
                                            <p:cond delay="800"/>
                                          </p:stCondLst>
                                        </p:cTn>
                                        <p:tgtEl>
                                          <p:spTgt spid="42"/>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43"/>
                                        </p:tgtEl>
                                        <p:attrNameLst>
                                          <p:attrName>r</p:attrName>
                                        </p:attrNameLst>
                                      </p:cBhvr>
                                    </p:animRot>
                                    <p:animRot by="-240000">
                                      <p:cBhvr>
                                        <p:cTn id="60" dur="200" fill="hold">
                                          <p:stCondLst>
                                            <p:cond delay="200"/>
                                          </p:stCondLst>
                                        </p:cTn>
                                        <p:tgtEl>
                                          <p:spTgt spid="43"/>
                                        </p:tgtEl>
                                        <p:attrNameLst>
                                          <p:attrName>r</p:attrName>
                                        </p:attrNameLst>
                                      </p:cBhvr>
                                    </p:animRot>
                                    <p:animRot by="240000">
                                      <p:cBhvr>
                                        <p:cTn id="61" dur="200" fill="hold">
                                          <p:stCondLst>
                                            <p:cond delay="400"/>
                                          </p:stCondLst>
                                        </p:cTn>
                                        <p:tgtEl>
                                          <p:spTgt spid="43"/>
                                        </p:tgtEl>
                                        <p:attrNameLst>
                                          <p:attrName>r</p:attrName>
                                        </p:attrNameLst>
                                      </p:cBhvr>
                                    </p:animRot>
                                    <p:animRot by="-240000">
                                      <p:cBhvr>
                                        <p:cTn id="62" dur="200" fill="hold">
                                          <p:stCondLst>
                                            <p:cond delay="600"/>
                                          </p:stCondLst>
                                        </p:cTn>
                                        <p:tgtEl>
                                          <p:spTgt spid="43"/>
                                        </p:tgtEl>
                                        <p:attrNameLst>
                                          <p:attrName>r</p:attrName>
                                        </p:attrNameLst>
                                      </p:cBhvr>
                                    </p:animRot>
                                    <p:animRot by="120000">
                                      <p:cBhvr>
                                        <p:cTn id="63" dur="200" fill="hold">
                                          <p:stCondLst>
                                            <p:cond delay="800"/>
                                          </p:stCondLst>
                                        </p:cTn>
                                        <p:tgtEl>
                                          <p:spTgt spid="43"/>
                                        </p:tgtEl>
                                        <p:attrNameLst>
                                          <p:attrName>r</p:attrName>
                                        </p:attrNameLst>
                                      </p:cBhvr>
                                    </p:animRot>
                                  </p:childTnLst>
                                </p:cTn>
                              </p:par>
                              <p:par>
                                <p:cTn id="64" presetID="32" presetClass="emph" presetSubtype="0" repeatCount="indefinite" fill="hold" nodeType="withEffect">
                                  <p:stCondLst>
                                    <p:cond delay="0"/>
                                  </p:stCondLst>
                                  <p:childTnLst>
                                    <p:animRot by="120000">
                                      <p:cBhvr>
                                        <p:cTn id="65" dur="100" fill="hold">
                                          <p:stCondLst>
                                            <p:cond delay="0"/>
                                          </p:stCondLst>
                                        </p:cTn>
                                        <p:tgtEl>
                                          <p:spTgt spid="40"/>
                                        </p:tgtEl>
                                        <p:attrNameLst>
                                          <p:attrName>r</p:attrName>
                                        </p:attrNameLst>
                                      </p:cBhvr>
                                    </p:animRot>
                                    <p:animRot by="-240000">
                                      <p:cBhvr>
                                        <p:cTn id="66" dur="200" fill="hold">
                                          <p:stCondLst>
                                            <p:cond delay="200"/>
                                          </p:stCondLst>
                                        </p:cTn>
                                        <p:tgtEl>
                                          <p:spTgt spid="40"/>
                                        </p:tgtEl>
                                        <p:attrNameLst>
                                          <p:attrName>r</p:attrName>
                                        </p:attrNameLst>
                                      </p:cBhvr>
                                    </p:animRot>
                                    <p:animRot by="240000">
                                      <p:cBhvr>
                                        <p:cTn id="67" dur="200" fill="hold">
                                          <p:stCondLst>
                                            <p:cond delay="400"/>
                                          </p:stCondLst>
                                        </p:cTn>
                                        <p:tgtEl>
                                          <p:spTgt spid="40"/>
                                        </p:tgtEl>
                                        <p:attrNameLst>
                                          <p:attrName>r</p:attrName>
                                        </p:attrNameLst>
                                      </p:cBhvr>
                                    </p:animRot>
                                    <p:animRot by="-240000">
                                      <p:cBhvr>
                                        <p:cTn id="68" dur="200" fill="hold">
                                          <p:stCondLst>
                                            <p:cond delay="600"/>
                                          </p:stCondLst>
                                        </p:cTn>
                                        <p:tgtEl>
                                          <p:spTgt spid="40"/>
                                        </p:tgtEl>
                                        <p:attrNameLst>
                                          <p:attrName>r</p:attrName>
                                        </p:attrNameLst>
                                      </p:cBhvr>
                                    </p:animRot>
                                    <p:animRot by="120000">
                                      <p:cBhvr>
                                        <p:cTn id="69" dur="200" fill="hold">
                                          <p:stCondLst>
                                            <p:cond delay="800"/>
                                          </p:stCondLst>
                                        </p:cTn>
                                        <p:tgtEl>
                                          <p:spTgt spid="40"/>
                                        </p:tgtEl>
                                        <p:attrNameLst>
                                          <p:attrName>r</p:attrName>
                                        </p:attrNameLst>
                                      </p:cBhvr>
                                    </p:animRot>
                                  </p:childTnLst>
                                </p:cTn>
                              </p:par>
                              <p:par>
                                <p:cTn id="70" presetID="32" presetClass="emph" presetSubtype="0" repeatCount="indefinite" fill="hold" nodeType="withEffect">
                                  <p:stCondLst>
                                    <p:cond delay="0"/>
                                  </p:stCondLst>
                                  <p:childTnLst>
                                    <p:animRot by="120000">
                                      <p:cBhvr>
                                        <p:cTn id="71" dur="100" fill="hold">
                                          <p:stCondLst>
                                            <p:cond delay="0"/>
                                          </p:stCondLst>
                                        </p:cTn>
                                        <p:tgtEl>
                                          <p:spTgt spid="41"/>
                                        </p:tgtEl>
                                        <p:attrNameLst>
                                          <p:attrName>r</p:attrName>
                                        </p:attrNameLst>
                                      </p:cBhvr>
                                    </p:animRot>
                                    <p:animRot by="-240000">
                                      <p:cBhvr>
                                        <p:cTn id="72" dur="200" fill="hold">
                                          <p:stCondLst>
                                            <p:cond delay="200"/>
                                          </p:stCondLst>
                                        </p:cTn>
                                        <p:tgtEl>
                                          <p:spTgt spid="41"/>
                                        </p:tgtEl>
                                        <p:attrNameLst>
                                          <p:attrName>r</p:attrName>
                                        </p:attrNameLst>
                                      </p:cBhvr>
                                    </p:animRot>
                                    <p:animRot by="240000">
                                      <p:cBhvr>
                                        <p:cTn id="73" dur="200" fill="hold">
                                          <p:stCondLst>
                                            <p:cond delay="400"/>
                                          </p:stCondLst>
                                        </p:cTn>
                                        <p:tgtEl>
                                          <p:spTgt spid="41"/>
                                        </p:tgtEl>
                                        <p:attrNameLst>
                                          <p:attrName>r</p:attrName>
                                        </p:attrNameLst>
                                      </p:cBhvr>
                                    </p:animRot>
                                    <p:animRot by="-240000">
                                      <p:cBhvr>
                                        <p:cTn id="74" dur="200" fill="hold">
                                          <p:stCondLst>
                                            <p:cond delay="600"/>
                                          </p:stCondLst>
                                        </p:cTn>
                                        <p:tgtEl>
                                          <p:spTgt spid="41"/>
                                        </p:tgtEl>
                                        <p:attrNameLst>
                                          <p:attrName>r</p:attrName>
                                        </p:attrNameLst>
                                      </p:cBhvr>
                                    </p:animRot>
                                    <p:animRot by="120000">
                                      <p:cBhvr>
                                        <p:cTn id="75" dur="200" fill="hold">
                                          <p:stCondLst>
                                            <p:cond delay="800"/>
                                          </p:stCondLst>
                                        </p:cTn>
                                        <p:tgtEl>
                                          <p:spTgt spid="41"/>
                                        </p:tgtEl>
                                        <p:attrNameLst>
                                          <p:attrName>r</p:attrName>
                                        </p:attrNameLst>
                                      </p:cBhvr>
                                    </p:animRot>
                                  </p:childTnLst>
                                </p:cTn>
                              </p:par>
                              <p:par>
                                <p:cTn id="76" presetID="32" presetClass="emph" presetSubtype="0" repeatCount="indefinite" fill="hold" nodeType="withEffect">
                                  <p:stCondLst>
                                    <p:cond delay="0"/>
                                  </p:stCondLst>
                                  <p:childTnLst>
                                    <p:animRot by="120000">
                                      <p:cBhvr>
                                        <p:cTn id="77" dur="100" fill="hold">
                                          <p:stCondLst>
                                            <p:cond delay="0"/>
                                          </p:stCondLst>
                                        </p:cTn>
                                        <p:tgtEl>
                                          <p:spTgt spid="34"/>
                                        </p:tgtEl>
                                        <p:attrNameLst>
                                          <p:attrName>r</p:attrName>
                                        </p:attrNameLst>
                                      </p:cBhvr>
                                    </p:animRot>
                                    <p:animRot by="-240000">
                                      <p:cBhvr>
                                        <p:cTn id="78" dur="200" fill="hold">
                                          <p:stCondLst>
                                            <p:cond delay="200"/>
                                          </p:stCondLst>
                                        </p:cTn>
                                        <p:tgtEl>
                                          <p:spTgt spid="34"/>
                                        </p:tgtEl>
                                        <p:attrNameLst>
                                          <p:attrName>r</p:attrName>
                                        </p:attrNameLst>
                                      </p:cBhvr>
                                    </p:animRot>
                                    <p:animRot by="240000">
                                      <p:cBhvr>
                                        <p:cTn id="79" dur="200" fill="hold">
                                          <p:stCondLst>
                                            <p:cond delay="400"/>
                                          </p:stCondLst>
                                        </p:cTn>
                                        <p:tgtEl>
                                          <p:spTgt spid="34"/>
                                        </p:tgtEl>
                                        <p:attrNameLst>
                                          <p:attrName>r</p:attrName>
                                        </p:attrNameLst>
                                      </p:cBhvr>
                                    </p:animRot>
                                    <p:animRot by="-240000">
                                      <p:cBhvr>
                                        <p:cTn id="80" dur="200" fill="hold">
                                          <p:stCondLst>
                                            <p:cond delay="600"/>
                                          </p:stCondLst>
                                        </p:cTn>
                                        <p:tgtEl>
                                          <p:spTgt spid="34"/>
                                        </p:tgtEl>
                                        <p:attrNameLst>
                                          <p:attrName>r</p:attrName>
                                        </p:attrNameLst>
                                      </p:cBhvr>
                                    </p:animRot>
                                    <p:animRot by="120000">
                                      <p:cBhvr>
                                        <p:cTn id="81" dur="200" fill="hold">
                                          <p:stCondLst>
                                            <p:cond delay="800"/>
                                          </p:stCondLst>
                                        </p:cTn>
                                        <p:tgtEl>
                                          <p:spTgt spid="34"/>
                                        </p:tgtEl>
                                        <p:attrNameLst>
                                          <p:attrName>r</p:attrName>
                                        </p:attrNameLst>
                                      </p:cBhvr>
                                    </p:animRot>
                                  </p:childTnLst>
                                </p:cTn>
                              </p:par>
                              <p:par>
                                <p:cTn id="82" presetID="42" presetClass="path" presetSubtype="0" accel="50000" decel="50000" fill="hold" nodeType="withEffect">
                                  <p:stCondLst>
                                    <p:cond delay="0"/>
                                  </p:stCondLst>
                                  <p:childTnLst>
                                    <p:animMotion origin="layout" path="M -2.08333E-6 -3.33333E-6 L 0.15768 0.14723 " pathEditMode="relative" rAng="0" ptsTypes="AA">
                                      <p:cBhvr>
                                        <p:cTn id="83" dur="2000" fill="hold"/>
                                        <p:tgtEl>
                                          <p:spTgt spid="42"/>
                                        </p:tgtEl>
                                        <p:attrNameLst>
                                          <p:attrName>ppt_x</p:attrName>
                                          <p:attrName>ppt_y</p:attrName>
                                        </p:attrNameLst>
                                      </p:cBhvr>
                                      <p:rCtr x="7878" y="7361"/>
                                    </p:animMotion>
                                  </p:childTnLst>
                                </p:cTn>
                              </p:par>
                              <p:par>
                                <p:cTn id="84" presetID="42" presetClass="path" presetSubtype="0" accel="50000" decel="50000" fill="hold" nodeType="withEffect">
                                  <p:stCondLst>
                                    <p:cond delay="0"/>
                                  </p:stCondLst>
                                  <p:childTnLst>
                                    <p:animMotion origin="layout" path="M -4.79167E-6 0 L 0.0806 0.19838 " pathEditMode="relative" rAng="0" ptsTypes="AA">
                                      <p:cBhvr>
                                        <p:cTn id="85" dur="2000" fill="hold"/>
                                        <p:tgtEl>
                                          <p:spTgt spid="43"/>
                                        </p:tgtEl>
                                        <p:attrNameLst>
                                          <p:attrName>ppt_x</p:attrName>
                                          <p:attrName>ppt_y</p:attrName>
                                        </p:attrNameLst>
                                      </p:cBhvr>
                                      <p:rCtr x="4023" y="9907"/>
                                    </p:animMotion>
                                  </p:childTnLst>
                                </p:cTn>
                              </p:par>
                              <p:par>
                                <p:cTn id="86" presetID="42" presetClass="path" presetSubtype="0" accel="50000" decel="50000" fill="hold" nodeType="withEffect">
                                  <p:stCondLst>
                                    <p:cond delay="0"/>
                                  </p:stCondLst>
                                  <p:childTnLst>
                                    <p:animMotion origin="layout" path="M -3.125E-6 -1.85185E-6 L 0.0793 0.2213 " pathEditMode="relative" rAng="0" ptsTypes="AA">
                                      <p:cBhvr>
                                        <p:cTn id="87" dur="2000" fill="hold"/>
                                        <p:tgtEl>
                                          <p:spTgt spid="40"/>
                                        </p:tgtEl>
                                        <p:attrNameLst>
                                          <p:attrName>ppt_x</p:attrName>
                                          <p:attrName>ppt_y</p:attrName>
                                        </p:attrNameLst>
                                      </p:cBhvr>
                                      <p:rCtr x="3958" y="11065"/>
                                    </p:animMotion>
                                  </p:childTnLst>
                                </p:cTn>
                              </p:par>
                            </p:childTnLst>
                          </p:cTn>
                        </p:par>
                      </p:childTnLst>
                    </p:cTn>
                  </p:par>
                </p:childTnLst>
              </p:cTn>
              <p:nextCondLst>
                <p:cond evt="onClick" delay="0">
                  <p:tgtEl>
                    <p:spTgt spid="28"/>
                  </p:tgtEl>
                </p:cond>
              </p:nextCondLst>
            </p:seq>
          </p:childTnLst>
        </p:cTn>
      </p:par>
    </p:tnLst>
    <p:bldLst>
      <p:bldP spid="7" grpId="0" animBg="1"/>
      <p:bldP spid="8" grpId="0" animBg="1"/>
      <p:bldP spid="48" grpId="0" animBg="1"/>
      <p:bldP spid="51" grpId="0" animBg="1"/>
      <p:bldP spid="52" grpId="0" animBg="1"/>
      <p:bldP spid="5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8E7B11-70E1-46F9-A863-826DEE9F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A383D1A-B859-4A9A-8FBD-18D2F61EC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75" y="1724212"/>
            <a:ext cx="8657719" cy="4874962"/>
          </a:xfrm>
          <a:prstGeom prst="rect">
            <a:avLst/>
          </a:prstGeom>
        </p:spPr>
      </p:pic>
      <p:pic>
        <p:nvPicPr>
          <p:cNvPr id="11" name="Picture 10">
            <a:extLst>
              <a:ext uri="{FF2B5EF4-FFF2-40B4-BE49-F238E27FC236}">
                <a16:creationId xmlns:a16="http://schemas.microsoft.com/office/drawing/2014/main" id="{18CB0AFA-A568-4F86-B77C-379511593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246" y="4254805"/>
            <a:ext cx="3812967" cy="2144233"/>
          </a:xfrm>
          <a:prstGeom prst="rect">
            <a:avLst/>
          </a:prstGeom>
        </p:spPr>
      </p:pic>
      <p:pic>
        <p:nvPicPr>
          <p:cNvPr id="12" name="Picture 11">
            <a:extLst>
              <a:ext uri="{FF2B5EF4-FFF2-40B4-BE49-F238E27FC236}">
                <a16:creationId xmlns:a16="http://schemas.microsoft.com/office/drawing/2014/main" id="{C34129AB-8BF9-497A-8220-2EFAA9D74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246" y="3086772"/>
            <a:ext cx="3812967" cy="2144233"/>
          </a:xfrm>
          <a:prstGeom prst="rect">
            <a:avLst/>
          </a:prstGeom>
        </p:spPr>
      </p:pic>
      <p:pic>
        <p:nvPicPr>
          <p:cNvPr id="13" name="Picture 12">
            <a:extLst>
              <a:ext uri="{FF2B5EF4-FFF2-40B4-BE49-F238E27FC236}">
                <a16:creationId xmlns:a16="http://schemas.microsoft.com/office/drawing/2014/main" id="{EDCA2498-D6A3-4DDC-97C8-69F47D561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246" y="1919781"/>
            <a:ext cx="3812967" cy="2144233"/>
          </a:xfrm>
          <a:prstGeom prst="rect">
            <a:avLst/>
          </a:prstGeom>
        </p:spPr>
      </p:pic>
      <p:sp>
        <p:nvSpPr>
          <p:cNvPr id="5" name="Rectangle 4">
            <a:extLst>
              <a:ext uri="{FF2B5EF4-FFF2-40B4-BE49-F238E27FC236}">
                <a16:creationId xmlns:a16="http://schemas.microsoft.com/office/drawing/2014/main" id="{45FAA836-EDA9-42F0-8BD3-48038354CAB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1EE513C1-FFDB-4B1E-9CB3-344E10D06887}"/>
              </a:ext>
            </a:extLst>
          </p:cNvPr>
          <p:cNvPicPr>
            <a:picLocks noChangeAspect="1"/>
          </p:cNvPicPr>
          <p:nvPr/>
        </p:nvPicPr>
        <p:blipFill rotWithShape="1">
          <a:blip r:embed="rId6">
            <a:extLst>
              <a:ext uri="{28A0092B-C50C-407E-A947-70E740481C1C}">
                <a14:useLocalDpi xmlns:a14="http://schemas.microsoft.com/office/drawing/2010/main" val="0"/>
              </a:ext>
            </a:extLst>
          </a:blip>
          <a:srcRect l="23452" r="21153"/>
          <a:stretch/>
        </p:blipFill>
        <p:spPr>
          <a:xfrm>
            <a:off x="174375" y="3592824"/>
            <a:ext cx="2759325" cy="2801156"/>
          </a:xfrm>
          <a:prstGeom prst="rect">
            <a:avLst/>
          </a:prstGeom>
        </p:spPr>
      </p:pic>
      <p:sp>
        <p:nvSpPr>
          <p:cNvPr id="10" name="Oval 9">
            <a:extLst>
              <a:ext uri="{FF2B5EF4-FFF2-40B4-BE49-F238E27FC236}">
                <a16:creationId xmlns:a16="http://schemas.microsoft.com/office/drawing/2014/main" id="{0F273CCB-7392-4E32-8040-02B71976EDC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7370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7.40741E-7 C 0.05691 -0.02708 0.11446 -0.05185 0.16823 -0.05185 C 0.22175 -0.05185 0.27149 -0.02708 0.32136 7.40741E-7 " pathEditMode="relative" rAng="0" ptsTypes="AAA">
                                      <p:cBhvr>
                                        <p:cTn id="6" dur="2000" fill="hold"/>
                                        <p:tgtEl>
                                          <p:spTgt spid="6"/>
                                        </p:tgtEl>
                                        <p:attrNameLst>
                                          <p:attrName>ppt_x</p:attrName>
                                          <p:attrName>ppt_y</p:attrName>
                                        </p:attrNameLst>
                                      </p:cBhvr>
                                      <p:rCtr x="16068" y="-2593"/>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2000"/>
                            </p:stCondLst>
                            <p:childTnLst>
                              <p:par>
                                <p:cTn id="23" presetID="0" presetClass="path" presetSubtype="0" accel="50000" decel="50000" fill="hold" nodeType="afterEffect">
                                  <p:stCondLst>
                                    <p:cond delay="500"/>
                                  </p:stCondLst>
                                  <p:childTnLst>
                                    <p:animMotion origin="layout" path="M -3.54167E-6 -0.00185 C 0.02188 -0.04491 0.04375 -0.08866 0.06563 -0.03102 C 0.0875 0.02616 0.13125 0.34236 0.13125 0.34283 L 0.13125 0.34236 L 0.13125 0.34283 " pathEditMode="relative" rAng="0" ptsTypes="AAAAA">
                                      <p:cBhvr>
                                        <p:cTn id="24" dur="2000" fill="hold"/>
                                        <p:tgtEl>
                                          <p:spTgt spid="13"/>
                                        </p:tgtEl>
                                        <p:attrNameLst>
                                          <p:attrName>ppt_x</p:attrName>
                                          <p:attrName>ppt_y</p:attrName>
                                        </p:attrNameLst>
                                      </p:cBhvr>
                                      <p:rCtr x="6562" y="14398"/>
                                    </p:animMotion>
                                  </p:childTnLst>
                                </p:cTn>
                              </p:par>
                            </p:childTnLst>
                          </p:cTn>
                        </p:par>
                        <p:par>
                          <p:cTn id="25" fill="hold">
                            <p:stCondLst>
                              <p:cond delay="4500"/>
                            </p:stCondLst>
                            <p:childTnLst>
                              <p:par>
                                <p:cTn id="26" presetID="0" presetClass="path" presetSubtype="0" accel="50000" decel="50000" fill="hold" nodeType="afterEffect">
                                  <p:stCondLst>
                                    <p:cond delay="0"/>
                                  </p:stCondLst>
                                  <p:childTnLst>
                                    <p:animMotion origin="layout" path="M -2.91667E-6 -2.59259E-6 C 0.02422 -0.11713 0.04883 -0.23379 0.09219 -0.2037 C 0.13555 -0.17477 0.19753 0.00093 0.26003 0.17685 " pathEditMode="relative" rAng="120000" ptsTypes="AAA">
                                      <p:cBhvr>
                                        <p:cTn id="27" dur="2000" fill="hold"/>
                                        <p:tgtEl>
                                          <p:spTgt spid="12"/>
                                        </p:tgtEl>
                                        <p:attrNameLst>
                                          <p:attrName>ppt_x</p:attrName>
                                          <p:attrName>ppt_y</p:attrName>
                                        </p:attrNameLst>
                                      </p:cBhvr>
                                      <p:rCtr x="13203" y="-1829"/>
                                    </p:animMotion>
                                  </p:childTnLst>
                                </p:cTn>
                              </p:par>
                            </p:childTnLst>
                          </p:cTn>
                        </p:par>
                        <p:par>
                          <p:cTn id="28" fill="hold">
                            <p:stCondLst>
                              <p:cond delay="6500"/>
                            </p:stCondLst>
                            <p:childTnLst>
                              <p:par>
                                <p:cTn id="29" presetID="0" presetClass="path" presetSubtype="0" accel="50000" decel="50000" fill="hold" nodeType="afterEffect">
                                  <p:stCondLst>
                                    <p:cond delay="0"/>
                                  </p:stCondLst>
                                  <p:childTnLst>
                                    <p:animMotion origin="layout" path="M -6.25E-7 -2.22222E-6 C 0.06302 -0.05463 0.1263 -0.10903 0.18984 -0.1081 C 0.25313 -0.10717 0.31641 -0.05069 0.38008 0.00602 " pathEditMode="relative" rAng="0" ptsTypes="AAA">
                                      <p:cBhvr>
                                        <p:cTn id="30" dur="2000" fill="hold"/>
                                        <p:tgtEl>
                                          <p:spTgt spid="11"/>
                                        </p:tgtEl>
                                        <p:attrNameLst>
                                          <p:attrName>ppt_x</p:attrName>
                                          <p:attrName>ppt_y</p:attrName>
                                        </p:attrNameLst>
                                      </p:cBhvr>
                                      <p:rCtr x="18997" y="-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60C014F-A2AC-4DB9-BFF5-ED2CEA1CD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5" name="Rectangle 4">
            <a:extLst>
              <a:ext uri="{FF2B5EF4-FFF2-40B4-BE49-F238E27FC236}">
                <a16:creationId xmlns:a16="http://schemas.microsoft.com/office/drawing/2014/main" id="{45FAA836-EDA9-42F0-8BD3-48038354CAB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 name="Group 5">
            <a:extLst>
              <a:ext uri="{FF2B5EF4-FFF2-40B4-BE49-F238E27FC236}">
                <a16:creationId xmlns:a16="http://schemas.microsoft.com/office/drawing/2014/main" id="{F9F89DD2-7EEE-4A23-B09B-D06A8CCD6A92}"/>
              </a:ext>
            </a:extLst>
          </p:cNvPr>
          <p:cNvGrpSpPr/>
          <p:nvPr/>
        </p:nvGrpSpPr>
        <p:grpSpPr>
          <a:xfrm>
            <a:off x="1712422" y="3539836"/>
            <a:ext cx="1047403" cy="2197330"/>
            <a:chOff x="1712422" y="3539836"/>
            <a:chExt cx="1047403" cy="2197330"/>
          </a:xfrm>
        </p:grpSpPr>
        <p:sp>
          <p:nvSpPr>
            <p:cNvPr id="10" name="Oval 9">
              <a:extLst>
                <a:ext uri="{FF2B5EF4-FFF2-40B4-BE49-F238E27FC236}">
                  <a16:creationId xmlns:a16="http://schemas.microsoft.com/office/drawing/2014/main" id="{CE56D750-29F4-497B-A6A1-12427EA7EDC2}"/>
                </a:ext>
              </a:extLst>
            </p:cNvPr>
            <p:cNvSpPr/>
            <p:nvPr/>
          </p:nvSpPr>
          <p:spPr>
            <a:xfrm>
              <a:off x="1712422" y="3539836"/>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5367EBE-6320-4A0C-8F85-78AB37C8147E}"/>
                </a:ext>
              </a:extLst>
            </p:cNvPr>
            <p:cNvSpPr/>
            <p:nvPr/>
          </p:nvSpPr>
          <p:spPr>
            <a:xfrm>
              <a:off x="1712422" y="4718857"/>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893B57D5-480C-4AB9-9FB8-A8D2BE7D8CDD}"/>
              </a:ext>
            </a:extLst>
          </p:cNvPr>
          <p:cNvGrpSpPr/>
          <p:nvPr/>
        </p:nvGrpSpPr>
        <p:grpSpPr>
          <a:xfrm>
            <a:off x="4532764" y="3583930"/>
            <a:ext cx="1088207" cy="2189584"/>
            <a:chOff x="4532764" y="3583930"/>
            <a:chExt cx="1088207" cy="2189584"/>
          </a:xfrm>
        </p:grpSpPr>
        <p:sp>
          <p:nvSpPr>
            <p:cNvPr id="3" name="Oval 2">
              <a:extLst>
                <a:ext uri="{FF2B5EF4-FFF2-40B4-BE49-F238E27FC236}">
                  <a16:creationId xmlns:a16="http://schemas.microsoft.com/office/drawing/2014/main" id="{6F30EF43-D187-4772-B2A5-57BC3D297538}"/>
                </a:ext>
              </a:extLst>
            </p:cNvPr>
            <p:cNvSpPr/>
            <p:nvPr/>
          </p:nvSpPr>
          <p:spPr>
            <a:xfrm>
              <a:off x="4573568" y="4755205"/>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8762E64-C75F-4A92-B962-75E313BDA421}"/>
                </a:ext>
              </a:extLst>
            </p:cNvPr>
            <p:cNvSpPr/>
            <p:nvPr/>
          </p:nvSpPr>
          <p:spPr>
            <a:xfrm>
              <a:off x="4532764" y="3583930"/>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4CA6B90-D4C8-47FF-BFA7-C07BBB251D1A}"/>
              </a:ext>
            </a:extLst>
          </p:cNvPr>
          <p:cNvGrpSpPr/>
          <p:nvPr/>
        </p:nvGrpSpPr>
        <p:grpSpPr>
          <a:xfrm>
            <a:off x="3142995" y="3581400"/>
            <a:ext cx="1047404" cy="2155766"/>
            <a:chOff x="3142995" y="3581400"/>
            <a:chExt cx="1047404" cy="2155766"/>
          </a:xfrm>
        </p:grpSpPr>
        <p:sp>
          <p:nvSpPr>
            <p:cNvPr id="13" name="Oval 12">
              <a:extLst>
                <a:ext uri="{FF2B5EF4-FFF2-40B4-BE49-F238E27FC236}">
                  <a16:creationId xmlns:a16="http://schemas.microsoft.com/office/drawing/2014/main" id="{3BC28B3E-C9BB-476A-B2C5-8897B7F67338}"/>
                </a:ext>
              </a:extLst>
            </p:cNvPr>
            <p:cNvSpPr/>
            <p:nvPr/>
          </p:nvSpPr>
          <p:spPr>
            <a:xfrm>
              <a:off x="3142996" y="3581400"/>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489D397-1A9D-488F-A5A4-44DC9CC4D4FB}"/>
                </a:ext>
              </a:extLst>
            </p:cNvPr>
            <p:cNvSpPr/>
            <p:nvPr/>
          </p:nvSpPr>
          <p:spPr>
            <a:xfrm>
              <a:off x="3142995" y="4718857"/>
              <a:ext cx="1047403" cy="1018309"/>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Rounded Corners 6">
            <a:extLst>
              <a:ext uri="{FF2B5EF4-FFF2-40B4-BE49-F238E27FC236}">
                <a16:creationId xmlns:a16="http://schemas.microsoft.com/office/drawing/2014/main" id="{F7CF4814-D98C-46DC-B6C9-8B5952BF7945}"/>
              </a:ext>
            </a:extLst>
          </p:cNvPr>
          <p:cNvSpPr/>
          <p:nvPr/>
        </p:nvSpPr>
        <p:spPr>
          <a:xfrm>
            <a:off x="1561351" y="3429000"/>
            <a:ext cx="1366829" cy="246286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BB837CE-9F8C-45E2-966E-AF0829FD1779}"/>
              </a:ext>
            </a:extLst>
          </p:cNvPr>
          <p:cNvSpPr/>
          <p:nvPr/>
        </p:nvSpPr>
        <p:spPr>
          <a:xfrm>
            <a:off x="295609" y="573992"/>
            <a:ext cx="6397291"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822FF269-8923-4289-85F3-58B9FB3A3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47" y="670755"/>
            <a:ext cx="573606" cy="872878"/>
          </a:xfrm>
          <a:prstGeom prst="rect">
            <a:avLst/>
          </a:prstGeom>
        </p:spPr>
      </p:pic>
      <p:pic>
        <p:nvPicPr>
          <p:cNvPr id="20" name="Picture 19">
            <a:extLst>
              <a:ext uri="{FF2B5EF4-FFF2-40B4-BE49-F238E27FC236}">
                <a16:creationId xmlns:a16="http://schemas.microsoft.com/office/drawing/2014/main" id="{4095447C-0127-4723-B644-4FD892565F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462" y="681493"/>
            <a:ext cx="610592" cy="872878"/>
          </a:xfrm>
          <a:prstGeom prst="rect">
            <a:avLst/>
          </a:prstGeom>
        </p:spPr>
      </p:pic>
      <p:pic>
        <p:nvPicPr>
          <p:cNvPr id="24" name="Picture 23">
            <a:extLst>
              <a:ext uri="{FF2B5EF4-FFF2-40B4-BE49-F238E27FC236}">
                <a16:creationId xmlns:a16="http://schemas.microsoft.com/office/drawing/2014/main" id="{61D71A40-4552-452B-82EA-51DABA32D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2995" y="577937"/>
            <a:ext cx="737425" cy="1054194"/>
          </a:xfrm>
          <a:prstGeom prst="rect">
            <a:avLst/>
          </a:prstGeom>
        </p:spPr>
      </p:pic>
      <p:sp>
        <p:nvSpPr>
          <p:cNvPr id="23" name="Rectangle: Rounded Corners 22">
            <a:extLst>
              <a:ext uri="{FF2B5EF4-FFF2-40B4-BE49-F238E27FC236}">
                <a16:creationId xmlns:a16="http://schemas.microsoft.com/office/drawing/2014/main" id="{6CC403D1-81AB-47D7-9550-705A1474B6A1}"/>
              </a:ext>
            </a:extLst>
          </p:cNvPr>
          <p:cNvSpPr/>
          <p:nvPr/>
        </p:nvSpPr>
        <p:spPr>
          <a:xfrm>
            <a:off x="2994044" y="3429000"/>
            <a:ext cx="1366829" cy="246286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3BD7109E-68CA-4459-AE7D-8E06930B63C2}"/>
              </a:ext>
            </a:extLst>
          </p:cNvPr>
          <p:cNvSpPr/>
          <p:nvPr/>
        </p:nvSpPr>
        <p:spPr>
          <a:xfrm>
            <a:off x="4421588" y="3429000"/>
            <a:ext cx="1366829" cy="246286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70050CFF-C047-4348-9F29-E6C766A044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146" y="609440"/>
            <a:ext cx="737425" cy="1054194"/>
          </a:xfrm>
          <a:prstGeom prst="rect">
            <a:avLst/>
          </a:prstGeom>
        </p:spPr>
      </p:pic>
      <p:pic>
        <p:nvPicPr>
          <p:cNvPr id="27" name="Picture 26">
            <a:extLst>
              <a:ext uri="{FF2B5EF4-FFF2-40B4-BE49-F238E27FC236}">
                <a16:creationId xmlns:a16="http://schemas.microsoft.com/office/drawing/2014/main" id="{3AE37270-517B-4269-9891-E46919532C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992" y="711839"/>
            <a:ext cx="491065" cy="786389"/>
          </a:xfrm>
          <a:prstGeom prst="rect">
            <a:avLst/>
          </a:prstGeom>
        </p:spPr>
      </p:pic>
      <p:pic>
        <p:nvPicPr>
          <p:cNvPr id="28" name="Picture 27">
            <a:extLst>
              <a:ext uri="{FF2B5EF4-FFF2-40B4-BE49-F238E27FC236}">
                <a16:creationId xmlns:a16="http://schemas.microsoft.com/office/drawing/2014/main" id="{CE5B5470-44E0-44F4-A875-35E900820D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0603" y="724737"/>
            <a:ext cx="491065" cy="786389"/>
          </a:xfrm>
          <a:prstGeom prst="rect">
            <a:avLst/>
          </a:prstGeom>
        </p:spPr>
      </p:pic>
      <p:pic>
        <p:nvPicPr>
          <p:cNvPr id="29" name="Picture 28">
            <a:extLst>
              <a:ext uri="{FF2B5EF4-FFF2-40B4-BE49-F238E27FC236}">
                <a16:creationId xmlns:a16="http://schemas.microsoft.com/office/drawing/2014/main" id="{1AC31793-811E-4D32-B115-CBB25FB8C9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49" y="711838"/>
            <a:ext cx="491065" cy="786389"/>
          </a:xfrm>
          <a:prstGeom prst="rect">
            <a:avLst/>
          </a:prstGeom>
        </p:spPr>
      </p:pic>
      <p:sp>
        <p:nvSpPr>
          <p:cNvPr id="30" name="Oval 29">
            <a:extLst>
              <a:ext uri="{FF2B5EF4-FFF2-40B4-BE49-F238E27FC236}">
                <a16:creationId xmlns:a16="http://schemas.microsoft.com/office/drawing/2014/main" id="{F138EE70-72F5-4FF0-8463-5D896B6876DC}"/>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2" name="Picture 31">
            <a:extLst>
              <a:ext uri="{FF2B5EF4-FFF2-40B4-BE49-F238E27FC236}">
                <a16:creationId xmlns:a16="http://schemas.microsoft.com/office/drawing/2014/main" id="{5713024C-45B2-414C-B3B9-4E0615B9C34B}"/>
              </a:ext>
            </a:extLst>
          </p:cNvPr>
          <p:cNvPicPr>
            <a:picLocks noChangeAspect="1"/>
          </p:cNvPicPr>
          <p:nvPr/>
        </p:nvPicPr>
        <p:blipFill rotWithShape="1">
          <a:blip r:embed="rId8">
            <a:extLst>
              <a:ext uri="{28A0092B-C50C-407E-A947-70E740481C1C}">
                <a14:useLocalDpi xmlns:a14="http://schemas.microsoft.com/office/drawing/2010/main" val="0"/>
              </a:ext>
            </a:extLst>
          </a:blip>
          <a:srcRect l="30774" r="31773"/>
          <a:stretch/>
        </p:blipFill>
        <p:spPr>
          <a:xfrm>
            <a:off x="8931039" y="2151052"/>
            <a:ext cx="2761774" cy="4152122"/>
          </a:xfrm>
          <a:prstGeom prst="rect">
            <a:avLst/>
          </a:prstGeom>
        </p:spPr>
      </p:pic>
    </p:spTree>
    <p:extLst>
      <p:ext uri="{BB962C8B-B14F-4D97-AF65-F5344CB8AC3E}">
        <p14:creationId xmlns:p14="http://schemas.microsoft.com/office/powerpoint/2010/main" val="18935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000" fill="hold"/>
                                        <p:tgtEl>
                                          <p:spTgt spid="6"/>
                                        </p:tgtEl>
                                      </p:cBhvr>
                                      <p:by x="150000" y="150000"/>
                                    </p:animScale>
                                  </p:childTnLst>
                                </p:cTn>
                              </p:par>
                              <p:par>
                                <p:cTn id="7" presetID="6" presetClass="emph" presetSubtype="0" autoRev="1" fill="hold" nodeType="withEffect">
                                  <p:stCondLst>
                                    <p:cond delay="0"/>
                                  </p:stCondLst>
                                  <p:childTnLst>
                                    <p:animScale>
                                      <p:cBhvr>
                                        <p:cTn id="8" dur="1000" fill="hold"/>
                                        <p:tgtEl>
                                          <p:spTgt spid="8"/>
                                        </p:tgtEl>
                                      </p:cBhvr>
                                      <p:by x="150000" y="150000"/>
                                    </p:animScale>
                                  </p:childTnLst>
                                </p:cTn>
                              </p:par>
                              <p:par>
                                <p:cTn id="9" presetID="6" presetClass="emph" presetSubtype="0" autoRev="1" fill="hold" nodeType="withEffect">
                                  <p:stCondLst>
                                    <p:cond delay="0"/>
                                  </p:stCondLst>
                                  <p:childTnLst>
                                    <p:animScale>
                                      <p:cBhvr>
                                        <p:cTn id="10" dur="1000" fill="hold"/>
                                        <p:tgtEl>
                                          <p:spTgt spid="9"/>
                                        </p:tgtEl>
                                      </p:cBhvr>
                                      <p:by x="150000" y="150000"/>
                                    </p:animScale>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2000"/>
                            </p:stCondLst>
                            <p:childTnLst>
                              <p:par>
                                <p:cTn id="19" presetID="6" presetClass="emph" presetSubtype="0" autoRev="1" fill="hold" nodeType="afterEffect">
                                  <p:stCondLst>
                                    <p:cond delay="600"/>
                                  </p:stCondLst>
                                  <p:childTnLst>
                                    <p:animScale>
                                      <p:cBhvr>
                                        <p:cTn id="20" dur="1000" fill="hold"/>
                                        <p:tgtEl>
                                          <p:spTgt spid="6"/>
                                        </p:tgtEl>
                                      </p:cBhvr>
                                      <p:by x="150000" y="150000"/>
                                    </p:animScale>
                                  </p:childTnLst>
                                </p:cTn>
                              </p:par>
                            </p:childTnLst>
                          </p:cTn>
                        </p:par>
                        <p:par>
                          <p:cTn id="21" fill="hold">
                            <p:stCondLst>
                              <p:cond delay="4600"/>
                            </p:stCondLst>
                            <p:childTnLst>
                              <p:par>
                                <p:cTn id="22" presetID="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4600"/>
                            </p:stCondLst>
                            <p:childTnLst>
                              <p:par>
                                <p:cTn id="25" presetID="6" presetClass="emph" presetSubtype="0" autoRev="1" fill="hold" nodeType="afterEffect">
                                  <p:stCondLst>
                                    <p:cond delay="0"/>
                                  </p:stCondLst>
                                  <p:childTnLst>
                                    <p:animScale>
                                      <p:cBhvr>
                                        <p:cTn id="26" dur="1000" fill="hold"/>
                                        <p:tgtEl>
                                          <p:spTgt spid="8"/>
                                        </p:tgtEl>
                                      </p:cBhvr>
                                      <p:by x="150000" y="150000"/>
                                    </p:animScale>
                                  </p:childTnLst>
                                </p:cTn>
                              </p:par>
                            </p:childTnLst>
                          </p:cTn>
                        </p:par>
                        <p:par>
                          <p:cTn id="27" fill="hold">
                            <p:stCondLst>
                              <p:cond delay="6600"/>
                            </p:stCondLst>
                            <p:childTnLst>
                              <p:par>
                                <p:cTn id="28" presetID="1"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6600"/>
                            </p:stCondLst>
                            <p:childTnLst>
                              <p:par>
                                <p:cTn id="33" presetID="6" presetClass="emph" presetSubtype="0" autoRev="1" fill="hold" nodeType="afterEffect">
                                  <p:stCondLst>
                                    <p:cond delay="0"/>
                                  </p:stCondLst>
                                  <p:childTnLst>
                                    <p:animScale>
                                      <p:cBhvr>
                                        <p:cTn id="34" dur="1000" fill="hold"/>
                                        <p:tgtEl>
                                          <p:spTgt spid="9"/>
                                        </p:tgtEl>
                                      </p:cBhvr>
                                      <p:by x="150000" y="150000"/>
                                    </p:animScale>
                                  </p:childTnLst>
                                </p:cTn>
                              </p:par>
                            </p:childTnLst>
                          </p:cTn>
                        </p:par>
                        <p:par>
                          <p:cTn id="35" fill="hold">
                            <p:stCondLst>
                              <p:cond delay="8600"/>
                            </p:stCondLst>
                            <p:childTnLst>
                              <p:par>
                                <p:cTn id="36" presetID="1"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D756FF-0089-41C8-A0DD-1D7F95C48941}"/>
              </a:ext>
            </a:extLst>
          </p:cNvPr>
          <p:cNvGrpSpPr/>
          <p:nvPr/>
        </p:nvGrpSpPr>
        <p:grpSpPr>
          <a:xfrm>
            <a:off x="1052169" y="2728168"/>
            <a:ext cx="4380109" cy="661414"/>
            <a:chOff x="439597" y="2850758"/>
            <a:chExt cx="7450707" cy="1125091"/>
          </a:xfrm>
        </p:grpSpPr>
        <p:sp>
          <p:nvSpPr>
            <p:cNvPr id="30" name="Rectangle: Rounded Corners 29">
              <a:extLst>
                <a:ext uri="{FF2B5EF4-FFF2-40B4-BE49-F238E27FC236}">
                  <a16:creationId xmlns:a16="http://schemas.microsoft.com/office/drawing/2014/main" id="{127DFD83-C1C8-4367-9EF1-920D7DC42CE5}"/>
                </a:ext>
              </a:extLst>
            </p:cNvPr>
            <p:cNvSpPr/>
            <p:nvPr/>
          </p:nvSpPr>
          <p:spPr>
            <a:xfrm>
              <a:off x="439597" y="2850758"/>
              <a:ext cx="7450707" cy="112509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50" dirty="0">
                  <a:solidFill>
                    <a:schemeClr val="tx1"/>
                  </a:solidFill>
                  <a:latin typeface="Century Gothic" panose="020B0502020202020204" pitchFamily="34" charset="0"/>
                </a:rPr>
                <a:t>There are       equal groups of	     .</a:t>
              </a:r>
            </a:p>
          </p:txBody>
        </p:sp>
        <p:sp>
          <p:nvSpPr>
            <p:cNvPr id="31" name="Rectangle: Rounded Corners 30">
              <a:extLst>
                <a:ext uri="{FF2B5EF4-FFF2-40B4-BE49-F238E27FC236}">
                  <a16:creationId xmlns:a16="http://schemas.microsoft.com/office/drawing/2014/main" id="{23E2D05A-0281-4D04-9A3A-76063ACF3DAF}"/>
                </a:ext>
              </a:extLst>
            </p:cNvPr>
            <p:cNvSpPr/>
            <p:nvPr/>
          </p:nvSpPr>
          <p:spPr>
            <a:xfrm>
              <a:off x="2647295" y="3134940"/>
              <a:ext cx="665019" cy="591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1EBDC878-72EC-421D-8557-27B1EAECB862}"/>
                </a:ext>
              </a:extLst>
            </p:cNvPr>
            <p:cNvSpPr/>
            <p:nvPr/>
          </p:nvSpPr>
          <p:spPr>
            <a:xfrm>
              <a:off x="6714943" y="3136730"/>
              <a:ext cx="665019"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84921BD1-D1EB-444E-B2DE-B8D23F585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890" y="3249550"/>
              <a:ext cx="237757" cy="380740"/>
            </a:xfrm>
            <a:prstGeom prst="rect">
              <a:avLst/>
            </a:prstGeom>
          </p:spPr>
        </p:pic>
        <p:pic>
          <p:nvPicPr>
            <p:cNvPr id="35" name="Picture 34">
              <a:extLst>
                <a:ext uri="{FF2B5EF4-FFF2-40B4-BE49-F238E27FC236}">
                  <a16:creationId xmlns:a16="http://schemas.microsoft.com/office/drawing/2014/main" id="{47B6A53C-E2D4-4A2C-971F-8A475CD90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451" y="3248633"/>
              <a:ext cx="231106" cy="389055"/>
            </a:xfrm>
            <a:prstGeom prst="rect">
              <a:avLst/>
            </a:prstGeom>
          </p:spPr>
        </p:pic>
      </p:grpSp>
      <p:grpSp>
        <p:nvGrpSpPr>
          <p:cNvPr id="4" name="Group 3">
            <a:extLst>
              <a:ext uri="{FF2B5EF4-FFF2-40B4-BE49-F238E27FC236}">
                <a16:creationId xmlns:a16="http://schemas.microsoft.com/office/drawing/2014/main" id="{CD4E6F06-4501-469F-9CA5-C874D8EF723D}"/>
              </a:ext>
            </a:extLst>
          </p:cNvPr>
          <p:cNvGrpSpPr/>
          <p:nvPr/>
        </p:nvGrpSpPr>
        <p:grpSpPr>
          <a:xfrm>
            <a:off x="6772953" y="2717188"/>
            <a:ext cx="3882190" cy="661416"/>
            <a:chOff x="6719168" y="3579291"/>
            <a:chExt cx="3882190" cy="661416"/>
          </a:xfrm>
        </p:grpSpPr>
        <p:grpSp>
          <p:nvGrpSpPr>
            <p:cNvPr id="2" name="Group 1">
              <a:extLst>
                <a:ext uri="{FF2B5EF4-FFF2-40B4-BE49-F238E27FC236}">
                  <a16:creationId xmlns:a16="http://schemas.microsoft.com/office/drawing/2014/main" id="{FD47CFA7-C1B7-494A-B5AD-29AFA36650FB}"/>
                </a:ext>
              </a:extLst>
            </p:cNvPr>
            <p:cNvGrpSpPr/>
            <p:nvPr/>
          </p:nvGrpSpPr>
          <p:grpSpPr>
            <a:xfrm>
              <a:off x="6719168" y="3579291"/>
              <a:ext cx="3882190" cy="661416"/>
              <a:chOff x="6745704" y="3571302"/>
              <a:chExt cx="6603729" cy="1125090"/>
            </a:xfrm>
          </p:grpSpPr>
          <p:sp>
            <p:nvSpPr>
              <p:cNvPr id="25" name="Rectangle: Rounded Corners 24">
                <a:extLst>
                  <a:ext uri="{FF2B5EF4-FFF2-40B4-BE49-F238E27FC236}">
                    <a16:creationId xmlns:a16="http://schemas.microsoft.com/office/drawing/2014/main" id="{7EF47018-37D5-434A-BE63-2C8A1CC68815}"/>
                  </a:ext>
                </a:extLst>
              </p:cNvPr>
              <p:cNvSpPr/>
              <p:nvPr/>
            </p:nvSpPr>
            <p:spPr>
              <a:xfrm>
                <a:off x="6745704" y="3571302"/>
                <a:ext cx="6603729"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3300"/>
                <a:r>
                  <a:rPr lang="en-GB" sz="2000" dirty="0">
                    <a:solidFill>
                      <a:schemeClr val="tx1"/>
                    </a:solidFill>
                    <a:latin typeface="Century Gothic" panose="020B0502020202020204" pitchFamily="34" charset="0"/>
                  </a:rPr>
                  <a:t>       </a:t>
                </a:r>
                <a:r>
                  <a:rPr lang="en-GB" sz="1950" dirty="0">
                    <a:solidFill>
                      <a:schemeClr val="tx1"/>
                    </a:solidFill>
                    <a:latin typeface="Century Gothic" panose="020B0502020202020204" pitchFamily="34" charset="0"/>
                  </a:rPr>
                  <a:t>equal groups of        are   .</a:t>
                </a:r>
              </a:p>
            </p:txBody>
          </p:sp>
          <p:sp>
            <p:nvSpPr>
              <p:cNvPr id="26" name="Rectangle: Rounded Corners 25">
                <a:extLst>
                  <a:ext uri="{FF2B5EF4-FFF2-40B4-BE49-F238E27FC236}">
                    <a16:creationId xmlns:a16="http://schemas.microsoft.com/office/drawing/2014/main" id="{D14CDC0C-E162-45AB-B79B-C80CD95D93AF}"/>
                  </a:ext>
                </a:extLst>
              </p:cNvPr>
              <p:cNvSpPr/>
              <p:nvPr/>
            </p:nvSpPr>
            <p:spPr>
              <a:xfrm>
                <a:off x="11175254" y="3820029"/>
                <a:ext cx="665018" cy="591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2533D61F-0111-40FD-8116-B414C518736E}"/>
                  </a:ext>
                </a:extLst>
              </p:cNvPr>
              <p:cNvSpPr/>
              <p:nvPr/>
            </p:nvSpPr>
            <p:spPr>
              <a:xfrm>
                <a:off x="6960721" y="3837855"/>
                <a:ext cx="665018" cy="5919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8" name="Picture 27">
              <a:extLst>
                <a:ext uri="{FF2B5EF4-FFF2-40B4-BE49-F238E27FC236}">
                  <a16:creationId xmlns:a16="http://schemas.microsoft.com/office/drawing/2014/main" id="{E70A8753-EF03-44D6-ADF5-7D37E0C5E2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2424" y="3804674"/>
              <a:ext cx="143292" cy="218054"/>
            </a:xfrm>
            <a:prstGeom prst="rect">
              <a:avLst/>
            </a:prstGeom>
          </p:spPr>
        </p:pic>
      </p:grpSp>
      <p:sp>
        <p:nvSpPr>
          <p:cNvPr id="3" name="Rectangle: Rounded Corners 2">
            <a:extLst>
              <a:ext uri="{FF2B5EF4-FFF2-40B4-BE49-F238E27FC236}">
                <a16:creationId xmlns:a16="http://schemas.microsoft.com/office/drawing/2014/main" id="{B917A18A-1EF8-4F63-89F7-75DE52600162}"/>
              </a:ext>
            </a:extLst>
          </p:cNvPr>
          <p:cNvSpPr/>
          <p:nvPr/>
        </p:nvSpPr>
        <p:spPr>
          <a:xfrm>
            <a:off x="1052169" y="275550"/>
            <a:ext cx="3882190" cy="23100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A4C399A-9C30-4EBA-BA73-36638BF4F724}"/>
              </a:ext>
            </a:extLst>
          </p:cNvPr>
          <p:cNvSpPr/>
          <p:nvPr/>
        </p:nvSpPr>
        <p:spPr>
          <a:xfrm>
            <a:off x="6799490" y="275549"/>
            <a:ext cx="3882190" cy="23100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9189427A-2213-43E0-AA02-9785EF7F0D7A}"/>
              </a:ext>
            </a:extLst>
          </p:cNvPr>
          <p:cNvSpPr/>
          <p:nvPr/>
        </p:nvSpPr>
        <p:spPr>
          <a:xfrm>
            <a:off x="7529406" y="484097"/>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E119ABD6-E937-464D-8153-F44CD898851F}"/>
              </a:ext>
            </a:extLst>
          </p:cNvPr>
          <p:cNvSpPr/>
          <p:nvPr/>
        </p:nvSpPr>
        <p:spPr>
          <a:xfrm>
            <a:off x="7545445" y="993433"/>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9ADD6137-C42F-408F-910E-099238F6F65A}"/>
              </a:ext>
            </a:extLst>
          </p:cNvPr>
          <p:cNvSpPr/>
          <p:nvPr/>
        </p:nvSpPr>
        <p:spPr>
          <a:xfrm>
            <a:off x="7545445" y="1556911"/>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3500E2B7-5A3E-431E-B796-B63340ECA5B1}"/>
              </a:ext>
            </a:extLst>
          </p:cNvPr>
          <p:cNvSpPr/>
          <p:nvPr/>
        </p:nvSpPr>
        <p:spPr>
          <a:xfrm>
            <a:off x="9089504" y="484097"/>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6ACB758-3224-4E46-A68F-BF4F2A649344}"/>
              </a:ext>
            </a:extLst>
          </p:cNvPr>
          <p:cNvSpPr/>
          <p:nvPr/>
        </p:nvSpPr>
        <p:spPr>
          <a:xfrm>
            <a:off x="9105543" y="993433"/>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3078EBDF-F27C-4F97-AC15-39866B849F37}"/>
              </a:ext>
            </a:extLst>
          </p:cNvPr>
          <p:cNvSpPr/>
          <p:nvPr/>
        </p:nvSpPr>
        <p:spPr>
          <a:xfrm>
            <a:off x="9105543" y="1556911"/>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8D2B250-F1AD-47AD-8BC3-CA69E6AAE6E2}"/>
              </a:ext>
            </a:extLst>
          </p:cNvPr>
          <p:cNvSpPr/>
          <p:nvPr/>
        </p:nvSpPr>
        <p:spPr>
          <a:xfrm>
            <a:off x="1052169" y="3529755"/>
            <a:ext cx="3882190" cy="23100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D7B9F427-4071-4FE0-B053-4BAB3041A6FE}"/>
              </a:ext>
            </a:extLst>
          </p:cNvPr>
          <p:cNvSpPr/>
          <p:nvPr/>
        </p:nvSpPr>
        <p:spPr>
          <a:xfrm>
            <a:off x="1501348" y="3708560"/>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CBD932C8-717C-4D88-9100-025F93AA27DC}"/>
              </a:ext>
            </a:extLst>
          </p:cNvPr>
          <p:cNvSpPr/>
          <p:nvPr/>
        </p:nvSpPr>
        <p:spPr>
          <a:xfrm>
            <a:off x="1501347" y="4302453"/>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2C940491-F2B9-4381-B888-576131840B30}"/>
              </a:ext>
            </a:extLst>
          </p:cNvPr>
          <p:cNvSpPr/>
          <p:nvPr/>
        </p:nvSpPr>
        <p:spPr>
          <a:xfrm>
            <a:off x="2560127" y="3708560"/>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E4272FE5-E035-4D85-BF56-666B40DF7C18}"/>
              </a:ext>
            </a:extLst>
          </p:cNvPr>
          <p:cNvSpPr/>
          <p:nvPr/>
        </p:nvSpPr>
        <p:spPr>
          <a:xfrm>
            <a:off x="2560126" y="4302453"/>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8567DFBB-B62B-49F9-9CE5-822843BB96DA}"/>
              </a:ext>
            </a:extLst>
          </p:cNvPr>
          <p:cNvSpPr/>
          <p:nvPr/>
        </p:nvSpPr>
        <p:spPr>
          <a:xfrm>
            <a:off x="3618903" y="3708560"/>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4566DADE-0BBF-47C8-969C-12B7D8F783AB}"/>
              </a:ext>
            </a:extLst>
          </p:cNvPr>
          <p:cNvSpPr/>
          <p:nvPr/>
        </p:nvSpPr>
        <p:spPr>
          <a:xfrm>
            <a:off x="3618902" y="4302453"/>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70FC9D9D-BBAB-4087-8E89-1B751D36BBAC}"/>
              </a:ext>
            </a:extLst>
          </p:cNvPr>
          <p:cNvPicPr>
            <a:picLocks noChangeAspect="1"/>
          </p:cNvPicPr>
          <p:nvPr/>
        </p:nvPicPr>
        <p:blipFill>
          <a:blip r:embed="rId6"/>
          <a:stretch>
            <a:fillRect/>
          </a:stretch>
        </p:blipFill>
        <p:spPr>
          <a:xfrm>
            <a:off x="1052169" y="5937461"/>
            <a:ext cx="3882190" cy="671039"/>
          </a:xfrm>
          <a:prstGeom prst="rect">
            <a:avLst/>
          </a:prstGeom>
        </p:spPr>
      </p:pic>
      <p:sp>
        <p:nvSpPr>
          <p:cNvPr id="40" name="Rectangle: Rounded Corners 39">
            <a:extLst>
              <a:ext uri="{FF2B5EF4-FFF2-40B4-BE49-F238E27FC236}">
                <a16:creationId xmlns:a16="http://schemas.microsoft.com/office/drawing/2014/main" id="{58DCC4FF-AE86-4ABB-BD2A-FA0FDF6BDE6F}"/>
              </a:ext>
            </a:extLst>
          </p:cNvPr>
          <p:cNvSpPr/>
          <p:nvPr/>
        </p:nvSpPr>
        <p:spPr>
          <a:xfrm>
            <a:off x="6799490" y="3529755"/>
            <a:ext cx="3882190" cy="23100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Cake">
            <a:extLst>
              <a:ext uri="{FF2B5EF4-FFF2-40B4-BE49-F238E27FC236}">
                <a16:creationId xmlns:a16="http://schemas.microsoft.com/office/drawing/2014/main" id="{9A88C946-817E-4D7B-8DE7-65EBA5832C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1135" y="3704347"/>
            <a:ext cx="1876925" cy="1876925"/>
          </a:xfrm>
          <a:prstGeom prst="rect">
            <a:avLst/>
          </a:prstGeom>
        </p:spPr>
      </p:pic>
      <p:pic>
        <p:nvPicPr>
          <p:cNvPr id="39" name="Graphic 38" descr="Cake">
            <a:extLst>
              <a:ext uri="{FF2B5EF4-FFF2-40B4-BE49-F238E27FC236}">
                <a16:creationId xmlns:a16="http://schemas.microsoft.com/office/drawing/2014/main" id="{5806FD3B-3CEF-4AAF-AFA1-B093B7EE92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1292" y="3704346"/>
            <a:ext cx="1876925" cy="1876925"/>
          </a:xfrm>
          <a:prstGeom prst="rect">
            <a:avLst/>
          </a:prstGeom>
        </p:spPr>
      </p:pic>
      <p:pic>
        <p:nvPicPr>
          <p:cNvPr id="41" name="Picture 40">
            <a:extLst>
              <a:ext uri="{FF2B5EF4-FFF2-40B4-BE49-F238E27FC236}">
                <a16:creationId xmlns:a16="http://schemas.microsoft.com/office/drawing/2014/main" id="{3976BC2A-B37A-49A6-9580-47B60394D94D}"/>
              </a:ext>
            </a:extLst>
          </p:cNvPr>
          <p:cNvPicPr>
            <a:picLocks noChangeAspect="1"/>
          </p:cNvPicPr>
          <p:nvPr/>
        </p:nvPicPr>
        <p:blipFill>
          <a:blip r:embed="rId9"/>
          <a:stretch>
            <a:fillRect/>
          </a:stretch>
        </p:blipFill>
        <p:spPr>
          <a:xfrm>
            <a:off x="6818971" y="5952102"/>
            <a:ext cx="2842414" cy="673390"/>
          </a:xfrm>
          <a:prstGeom prst="rect">
            <a:avLst/>
          </a:prstGeom>
        </p:spPr>
      </p:pic>
    </p:spTree>
    <p:extLst>
      <p:ext uri="{BB962C8B-B14F-4D97-AF65-F5344CB8AC3E}">
        <p14:creationId xmlns:p14="http://schemas.microsoft.com/office/powerpoint/2010/main" val="3799201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8B837BE-9684-48B7-B973-278E0E290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4" name="Rectangle 3">
            <a:extLst>
              <a:ext uri="{FF2B5EF4-FFF2-40B4-BE49-F238E27FC236}">
                <a16:creationId xmlns:a16="http://schemas.microsoft.com/office/drawing/2014/main" id="{EE006183-64AD-41EC-9E01-62AB67AC9A4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 name="Group 5">
            <a:extLst>
              <a:ext uri="{FF2B5EF4-FFF2-40B4-BE49-F238E27FC236}">
                <a16:creationId xmlns:a16="http://schemas.microsoft.com/office/drawing/2014/main" id="{A2E3B32B-7669-45E3-B7E6-BAAD257E2636}"/>
              </a:ext>
            </a:extLst>
          </p:cNvPr>
          <p:cNvGrpSpPr/>
          <p:nvPr/>
        </p:nvGrpSpPr>
        <p:grpSpPr>
          <a:xfrm>
            <a:off x="1524000" y="380171"/>
            <a:ext cx="8588829" cy="1589014"/>
            <a:chOff x="1524000" y="380171"/>
            <a:chExt cx="8588829" cy="1589014"/>
          </a:xfrm>
        </p:grpSpPr>
        <p:sp>
          <p:nvSpPr>
            <p:cNvPr id="5" name="Isosceles Triangle 4">
              <a:extLst>
                <a:ext uri="{FF2B5EF4-FFF2-40B4-BE49-F238E27FC236}">
                  <a16:creationId xmlns:a16="http://schemas.microsoft.com/office/drawing/2014/main" id="{1079B3A7-A2DA-43A7-BD55-CED225B18C89}"/>
                </a:ext>
              </a:extLst>
            </p:cNvPr>
            <p:cNvSpPr/>
            <p:nvPr/>
          </p:nvSpPr>
          <p:spPr>
            <a:xfrm>
              <a:off x="1524000" y="629566"/>
              <a:ext cx="1262743" cy="1175657"/>
            </a:xfrm>
            <a:prstGeom prst="triangl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98CA60F-AC37-4B08-BA8C-51479601A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543" y="380171"/>
              <a:ext cx="1051779" cy="1503582"/>
            </a:xfrm>
            <a:prstGeom prst="rect">
              <a:avLst/>
            </a:prstGeom>
          </p:spPr>
        </p:pic>
        <p:sp>
          <p:nvSpPr>
            <p:cNvPr id="8" name="Isosceles Triangle 7">
              <a:extLst>
                <a:ext uri="{FF2B5EF4-FFF2-40B4-BE49-F238E27FC236}">
                  <a16:creationId xmlns:a16="http://schemas.microsoft.com/office/drawing/2014/main" id="{E25C3FE2-1FF3-4622-A610-BA1BC4D3AD67}"/>
                </a:ext>
              </a:extLst>
            </p:cNvPr>
            <p:cNvSpPr/>
            <p:nvPr/>
          </p:nvSpPr>
          <p:spPr>
            <a:xfrm>
              <a:off x="4215782" y="578840"/>
              <a:ext cx="1262743" cy="1175657"/>
            </a:xfrm>
            <a:prstGeom prst="triangl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extLst>
                <a:ext uri="{FF2B5EF4-FFF2-40B4-BE49-F238E27FC236}">
                  <a16:creationId xmlns:a16="http://schemas.microsoft.com/office/drawing/2014/main" id="{71983CB5-ADEA-49A4-BD14-0F233B762DD6}"/>
                </a:ext>
              </a:extLst>
            </p:cNvPr>
            <p:cNvSpPr/>
            <p:nvPr/>
          </p:nvSpPr>
          <p:spPr>
            <a:xfrm>
              <a:off x="6814458" y="629566"/>
              <a:ext cx="1262743" cy="1175657"/>
            </a:xfrm>
            <a:prstGeom prst="triangl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975C4FD2-FD2C-4158-95ED-BEA7763E0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715" y="465603"/>
              <a:ext cx="1051779" cy="1503582"/>
            </a:xfrm>
            <a:prstGeom prst="rect">
              <a:avLst/>
            </a:prstGeom>
          </p:spPr>
        </p:pic>
        <p:pic>
          <p:nvPicPr>
            <p:cNvPr id="11" name="Picture 10">
              <a:extLst>
                <a:ext uri="{FF2B5EF4-FFF2-40B4-BE49-F238E27FC236}">
                  <a16:creationId xmlns:a16="http://schemas.microsoft.com/office/drawing/2014/main" id="{E323D6A2-5071-4CA3-A975-F38568DD3A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0087" y="780955"/>
              <a:ext cx="610592" cy="872878"/>
            </a:xfrm>
            <a:prstGeom prst="rect">
              <a:avLst/>
            </a:prstGeom>
          </p:spPr>
        </p:pic>
        <p:pic>
          <p:nvPicPr>
            <p:cNvPr id="12" name="Picture 11">
              <a:extLst>
                <a:ext uri="{FF2B5EF4-FFF2-40B4-BE49-F238E27FC236}">
                  <a16:creationId xmlns:a16="http://schemas.microsoft.com/office/drawing/2014/main" id="{4F2CBA46-889B-44E9-90C9-7C074B612E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9223" y="780955"/>
              <a:ext cx="573606" cy="872878"/>
            </a:xfrm>
            <a:prstGeom prst="rect">
              <a:avLst/>
            </a:prstGeom>
          </p:spPr>
        </p:pic>
      </p:grpSp>
      <p:grpSp>
        <p:nvGrpSpPr>
          <p:cNvPr id="20" name="Group 19">
            <a:extLst>
              <a:ext uri="{FF2B5EF4-FFF2-40B4-BE49-F238E27FC236}">
                <a16:creationId xmlns:a16="http://schemas.microsoft.com/office/drawing/2014/main" id="{0ACC6006-B760-4479-B634-497D90192711}"/>
              </a:ext>
            </a:extLst>
          </p:cNvPr>
          <p:cNvGrpSpPr/>
          <p:nvPr/>
        </p:nvGrpSpPr>
        <p:grpSpPr>
          <a:xfrm>
            <a:off x="1336510" y="2488211"/>
            <a:ext cx="7298294" cy="1859937"/>
            <a:chOff x="1142999" y="3678942"/>
            <a:chExt cx="7298294" cy="1859937"/>
          </a:xfrm>
        </p:grpSpPr>
        <p:sp>
          <p:nvSpPr>
            <p:cNvPr id="13" name="Star: 5 Points 12">
              <a:extLst>
                <a:ext uri="{FF2B5EF4-FFF2-40B4-BE49-F238E27FC236}">
                  <a16:creationId xmlns:a16="http://schemas.microsoft.com/office/drawing/2014/main" id="{CD7306AA-534F-43AF-8FFC-1CD887603CBF}"/>
                </a:ext>
              </a:extLst>
            </p:cNvPr>
            <p:cNvSpPr/>
            <p:nvPr/>
          </p:nvSpPr>
          <p:spPr>
            <a:xfrm>
              <a:off x="1142999" y="3744686"/>
              <a:ext cx="2013858" cy="1719943"/>
            </a:xfrm>
            <a:prstGeom prst="star5">
              <a:avLst/>
            </a:prstGeom>
            <a:solidFill>
              <a:schemeClr val="accent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F718B11F-DC74-44BA-9D57-0630244B5C95}"/>
                </a:ext>
              </a:extLst>
            </p:cNvPr>
            <p:cNvSpPr/>
            <p:nvPr/>
          </p:nvSpPr>
          <p:spPr>
            <a:xfrm>
              <a:off x="4278085" y="3678942"/>
              <a:ext cx="2013858" cy="1719943"/>
            </a:xfrm>
            <a:prstGeom prst="star5">
              <a:avLst/>
            </a:prstGeom>
            <a:solidFill>
              <a:schemeClr val="accent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DBA4003-E366-4BCB-A59E-AB8F818AD9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725" y="4035297"/>
              <a:ext cx="1051779" cy="1503582"/>
            </a:xfrm>
            <a:prstGeom prst="rect">
              <a:avLst/>
            </a:prstGeom>
          </p:spPr>
        </p:pic>
        <p:pic>
          <p:nvPicPr>
            <p:cNvPr id="16" name="Picture 15">
              <a:extLst>
                <a:ext uri="{FF2B5EF4-FFF2-40B4-BE49-F238E27FC236}">
                  <a16:creationId xmlns:a16="http://schemas.microsoft.com/office/drawing/2014/main" id="{C086E3E7-2F00-4394-94FC-67FEEC9191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551" y="4287960"/>
              <a:ext cx="610592" cy="872878"/>
            </a:xfrm>
            <a:prstGeom prst="rect">
              <a:avLst/>
            </a:prstGeom>
          </p:spPr>
        </p:pic>
        <p:pic>
          <p:nvPicPr>
            <p:cNvPr id="17" name="Picture 16">
              <a:extLst>
                <a:ext uri="{FF2B5EF4-FFF2-40B4-BE49-F238E27FC236}">
                  <a16:creationId xmlns:a16="http://schemas.microsoft.com/office/drawing/2014/main" id="{820169F9-67EF-42F9-9F9C-9BB2B03A7A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7687" y="4287960"/>
              <a:ext cx="573606" cy="872878"/>
            </a:xfrm>
            <a:prstGeom prst="rect">
              <a:avLst/>
            </a:prstGeom>
          </p:spPr>
        </p:pic>
      </p:grpSp>
      <p:sp>
        <p:nvSpPr>
          <p:cNvPr id="21" name="Star: 5 Points 20">
            <a:extLst>
              <a:ext uri="{FF2B5EF4-FFF2-40B4-BE49-F238E27FC236}">
                <a16:creationId xmlns:a16="http://schemas.microsoft.com/office/drawing/2014/main" id="{B60C5357-5200-432C-86BE-8FFC73A95A83}"/>
              </a:ext>
            </a:extLst>
          </p:cNvPr>
          <p:cNvSpPr/>
          <p:nvPr/>
        </p:nvSpPr>
        <p:spPr>
          <a:xfrm>
            <a:off x="5864872" y="4755469"/>
            <a:ext cx="1516010" cy="1294754"/>
          </a:xfrm>
          <a:prstGeom prst="star5">
            <a:avLst/>
          </a:prstGeom>
          <a:solidFill>
            <a:schemeClr val="accent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CD4550A-3542-483F-8633-93E3F8FF34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56" y="5328628"/>
            <a:ext cx="459647" cy="657093"/>
          </a:xfrm>
          <a:prstGeom prst="rect">
            <a:avLst/>
          </a:prstGeom>
        </p:spPr>
      </p:pic>
      <p:sp>
        <p:nvSpPr>
          <p:cNvPr id="23" name="Isosceles Triangle 22">
            <a:extLst>
              <a:ext uri="{FF2B5EF4-FFF2-40B4-BE49-F238E27FC236}">
                <a16:creationId xmlns:a16="http://schemas.microsoft.com/office/drawing/2014/main" id="{E711707F-8F3A-4F97-9620-3BEFBA82FA01}"/>
              </a:ext>
            </a:extLst>
          </p:cNvPr>
          <p:cNvSpPr/>
          <p:nvPr/>
        </p:nvSpPr>
        <p:spPr>
          <a:xfrm>
            <a:off x="2014068" y="5164592"/>
            <a:ext cx="950579" cy="885022"/>
          </a:xfrm>
          <a:prstGeom prst="triangl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0E971BD9-0A7E-45F1-B77D-6BFD0EB6A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9389" y="5315980"/>
            <a:ext cx="459647" cy="657093"/>
          </a:xfrm>
          <a:prstGeom prst="rect">
            <a:avLst/>
          </a:prstGeom>
        </p:spPr>
      </p:pic>
      <p:sp>
        <p:nvSpPr>
          <p:cNvPr id="25" name="Rectangle: Rounded Corners 24">
            <a:extLst>
              <a:ext uri="{FF2B5EF4-FFF2-40B4-BE49-F238E27FC236}">
                <a16:creationId xmlns:a16="http://schemas.microsoft.com/office/drawing/2014/main" id="{78CBAC5E-855A-428B-9A39-C6E2D44C456A}"/>
              </a:ext>
            </a:extLst>
          </p:cNvPr>
          <p:cNvSpPr/>
          <p:nvPr/>
        </p:nvSpPr>
        <p:spPr>
          <a:xfrm>
            <a:off x="4043577" y="5203286"/>
            <a:ext cx="950578" cy="85579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16C37EC6-1974-4035-A794-B425BB89D133}"/>
              </a:ext>
            </a:extLst>
          </p:cNvPr>
          <p:cNvSpPr/>
          <p:nvPr/>
        </p:nvSpPr>
        <p:spPr>
          <a:xfrm>
            <a:off x="8498326" y="5185227"/>
            <a:ext cx="950578" cy="85579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06781982-E28E-48A5-A54C-E985DCB6C9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9181" y="5324721"/>
            <a:ext cx="369668" cy="591985"/>
          </a:xfrm>
          <a:prstGeom prst="rect">
            <a:avLst/>
          </a:prstGeom>
        </p:spPr>
      </p:pic>
      <p:pic>
        <p:nvPicPr>
          <p:cNvPr id="28" name="Picture 27">
            <a:extLst>
              <a:ext uri="{FF2B5EF4-FFF2-40B4-BE49-F238E27FC236}">
                <a16:creationId xmlns:a16="http://schemas.microsoft.com/office/drawing/2014/main" id="{A1B463FB-5380-4CB8-998E-0AF36FBF87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0799" y="5290089"/>
            <a:ext cx="390325" cy="657093"/>
          </a:xfrm>
          <a:prstGeom prst="rect">
            <a:avLst/>
          </a:prstGeom>
        </p:spPr>
      </p:pic>
      <p:sp>
        <p:nvSpPr>
          <p:cNvPr id="29" name="Oval 28">
            <a:extLst>
              <a:ext uri="{FF2B5EF4-FFF2-40B4-BE49-F238E27FC236}">
                <a16:creationId xmlns:a16="http://schemas.microsoft.com/office/drawing/2014/main" id="{CA349872-8172-4303-BFE6-A280A28A40A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2776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2594103"/>
          </a:xfrm>
        </p:spPr>
        <p:txBody>
          <a:bodyPr vert="horz" lIns="91440" tIns="45720" rIns="91440" bIns="45720" rtlCol="0" anchor="t">
            <a:noAutofit/>
          </a:bodyPr>
          <a:lstStyle/>
          <a:p>
            <a:r>
              <a:rPr lang="en-GB" sz="2400" dirty="0">
                <a:solidFill>
                  <a:srgbClr val="FF0000"/>
                </a:solidFill>
              </a:rPr>
              <a:t>Six</a:t>
            </a:r>
            <a:r>
              <a:rPr lang="en-GB" sz="2400" dirty="0"/>
              <a:t> has six sheep who don’t want to go to sleep. She plays games with them, rolling a dice and getting them to rearrange themselves in different patterns. When she counts them, she falls asleep and they escape, running off in two directions, so she splits into two </a:t>
            </a:r>
            <a:r>
              <a:rPr lang="en-GB" sz="2400" dirty="0">
                <a:solidFill>
                  <a:srgbClr val="FF0000"/>
                </a:solidFill>
              </a:rPr>
              <a:t>Threes</a:t>
            </a:r>
            <a:r>
              <a:rPr lang="en-GB" sz="2400" dirty="0"/>
              <a:t> to round them up. She falls asleep again, they escape and she has to split into three </a:t>
            </a:r>
            <a:r>
              <a:rPr lang="en-GB" sz="2400" dirty="0">
                <a:solidFill>
                  <a:srgbClr val="FF0000"/>
                </a:solidFill>
              </a:rPr>
              <a:t>Twos</a:t>
            </a:r>
            <a:r>
              <a:rPr lang="en-GB" sz="2400" dirty="0"/>
              <a:t> - and then six </a:t>
            </a:r>
            <a:r>
              <a:rPr lang="en-GB" sz="2400" dirty="0">
                <a:solidFill>
                  <a:srgbClr val="FF0000"/>
                </a:solidFill>
              </a:rPr>
              <a:t>Ones</a:t>
            </a:r>
            <a:r>
              <a:rPr lang="en-GB" sz="2400" dirty="0"/>
              <a:t> - to get them back into their pen. Finally, she gets them to count her blocks and they fall asleep.</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514475"/>
            <a:ext cx="10890907" cy="4989563"/>
          </a:xfrm>
        </p:spPr>
        <p:txBody>
          <a:bodyPr vert="horz" lIns="91440" tIns="45720" rIns="91440" bIns="45720" rtlCol="0" anchor="t">
            <a:noAutofit/>
          </a:bodyPr>
          <a:lstStyle/>
          <a:p>
            <a:pPr>
              <a:spcBef>
                <a:spcPts val="0"/>
              </a:spcBef>
            </a:pPr>
            <a:r>
              <a:rPr lang="en-GB" sz="2400" b="1" dirty="0">
                <a:latin typeface="Myriad Pro"/>
              </a:rPr>
              <a:t>Equal Groups</a:t>
            </a:r>
          </a:p>
          <a:p>
            <a:pPr>
              <a:spcBef>
                <a:spcPts val="0"/>
              </a:spcBef>
            </a:pPr>
            <a:r>
              <a:rPr lang="en-GB" sz="2400" dirty="0">
                <a:latin typeface="Myriad Pro"/>
              </a:rPr>
              <a:t>The concept of ‘equal groups’ is introduced as </a:t>
            </a:r>
            <a:r>
              <a:rPr lang="en-GB" sz="2400" dirty="0">
                <a:solidFill>
                  <a:srgbClr val="FF0000"/>
                </a:solidFill>
                <a:latin typeface="Myriad Pro"/>
              </a:rPr>
              <a:t>Six</a:t>
            </a:r>
            <a:r>
              <a:rPr lang="en-GB" sz="2400" dirty="0">
                <a:latin typeface="Myriad Pro"/>
              </a:rPr>
              <a:t> arranges 6 sheep into equal groups.</a:t>
            </a:r>
          </a:p>
          <a:p>
            <a:pPr>
              <a:spcBef>
                <a:spcPts val="0"/>
              </a:spcBef>
            </a:pPr>
            <a:r>
              <a:rPr lang="en-GB" sz="2400" b="1" dirty="0">
                <a:latin typeface="Myriad Pro"/>
              </a:rPr>
              <a:t>Equivalence</a:t>
            </a:r>
          </a:p>
          <a:p>
            <a:pPr>
              <a:spcBef>
                <a:spcPts val="0"/>
              </a:spcBef>
            </a:pPr>
            <a:r>
              <a:rPr lang="en-GB" sz="2400" dirty="0">
                <a:solidFill>
                  <a:srgbClr val="FF0000"/>
                </a:solidFill>
                <a:latin typeface="Myriad Pro"/>
              </a:rPr>
              <a:t>Six</a:t>
            </a:r>
            <a:r>
              <a:rPr lang="en-GB" sz="2400" b="1" dirty="0">
                <a:latin typeface="Myriad Pro"/>
              </a:rPr>
              <a:t> </a:t>
            </a:r>
            <a:r>
              <a:rPr lang="en-GB" sz="2400" dirty="0">
                <a:latin typeface="Myriad Pro"/>
              </a:rPr>
              <a:t>repeatedly mentions where quantities are ‘the same as’ (equivalent to), e.g. ‘6 is the same as 3 plus 3’. The concept of equivalence is very important to  understanding the meaning of the equals symbol in an equation.</a:t>
            </a:r>
          </a:p>
          <a:p>
            <a:pPr>
              <a:spcBef>
                <a:spcPts val="0"/>
              </a:spcBef>
            </a:pPr>
            <a:r>
              <a:rPr lang="en-GB" sz="2400" b="1" dirty="0">
                <a:latin typeface="Myriad Pro"/>
              </a:rPr>
              <a:t>Repeated Addition</a:t>
            </a:r>
          </a:p>
          <a:p>
            <a:pPr>
              <a:spcBef>
                <a:spcPts val="0"/>
              </a:spcBef>
            </a:pPr>
            <a:r>
              <a:rPr lang="en-GB" sz="2400" dirty="0">
                <a:latin typeface="Myriad Pro"/>
              </a:rPr>
              <a:t>In this episode the equal groups are represented using repeated addition. This will lay the foundation for understanding multiplication at a later stage.</a:t>
            </a:r>
          </a:p>
          <a:p>
            <a:pPr>
              <a:spcBef>
                <a:spcPts val="0"/>
              </a:spcBef>
            </a:pPr>
            <a:r>
              <a:rPr lang="en-GB" sz="2400" b="1" dirty="0">
                <a:latin typeface="Myriad Pro"/>
              </a:rPr>
              <a:t>Factors of 6</a:t>
            </a:r>
          </a:p>
          <a:p>
            <a:pPr>
              <a:spcBef>
                <a:spcPts val="0"/>
              </a:spcBef>
            </a:pPr>
            <a:r>
              <a:rPr lang="en-GB" sz="2400" dirty="0">
                <a:latin typeface="Myriad Pro"/>
              </a:rPr>
              <a:t>This episode provides children with the experience that 6 can be partitioned into a number of different equal groups. This will lay the foundation for understanding factors of numbers at a later stage.</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In this episode children experience the language of equal groups. Encourage the children to practise these stem sentences when talking about equal groups.</a:t>
            </a:r>
          </a:p>
          <a:p>
            <a:r>
              <a:rPr lang="en-GB" sz="2400" dirty="0"/>
              <a:t>For example:</a:t>
            </a:r>
          </a:p>
          <a:p>
            <a:r>
              <a:rPr lang="en-GB" sz="2400" dirty="0"/>
              <a:t>“There are 3 equal groups of 2.”</a:t>
            </a:r>
          </a:p>
          <a:p>
            <a:r>
              <a:rPr lang="en-GB" sz="2400" dirty="0"/>
              <a:t>“There are three 2s.”</a:t>
            </a:r>
          </a:p>
          <a:p>
            <a:r>
              <a:rPr lang="en-GB" sz="2400" dirty="0"/>
              <a:t>“6 is the same as 2 and 2 and 2.”</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BD207D-B91C-46EA-9070-1760CCD0B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1" name="Group 50">
            <a:extLst>
              <a:ext uri="{FF2B5EF4-FFF2-40B4-BE49-F238E27FC236}">
                <a16:creationId xmlns:a16="http://schemas.microsoft.com/office/drawing/2014/main" id="{D2E05A38-00FE-42FC-9466-B3CA8FAD980C}"/>
              </a:ext>
            </a:extLst>
          </p:cNvPr>
          <p:cNvGrpSpPr/>
          <p:nvPr/>
        </p:nvGrpSpPr>
        <p:grpSpPr>
          <a:xfrm>
            <a:off x="3202055" y="4547922"/>
            <a:ext cx="8567299" cy="1125090"/>
            <a:chOff x="558040" y="2961718"/>
            <a:chExt cx="11086283" cy="1493650"/>
          </a:xfrm>
        </p:grpSpPr>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2453279" y="2961718"/>
              <a:ext cx="1579002" cy="149365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4358881" y="2961718"/>
              <a:ext cx="1579002" cy="149365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6254120" y="2961718"/>
              <a:ext cx="1579002" cy="149365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8159721" y="2961718"/>
              <a:ext cx="1579002" cy="149365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10065321" y="2961718"/>
              <a:ext cx="1579002" cy="149365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558040" y="2961718"/>
              <a:ext cx="1579002" cy="1493650"/>
            </a:xfrm>
            <a:prstGeom prst="rect">
              <a:avLst/>
            </a:prstGeom>
          </p:spPr>
        </p:pic>
      </p:grpSp>
      <p:pic>
        <p:nvPicPr>
          <p:cNvPr id="53" name="Picture 52">
            <a:extLst>
              <a:ext uri="{FF2B5EF4-FFF2-40B4-BE49-F238E27FC236}">
                <a16:creationId xmlns:a16="http://schemas.microsoft.com/office/drawing/2014/main" id="{2019618C-2279-4FA5-95EB-09F9BCF972F7}"/>
              </a:ext>
            </a:extLst>
          </p:cNvPr>
          <p:cNvPicPr>
            <a:picLocks noChangeAspect="1"/>
          </p:cNvPicPr>
          <p:nvPr/>
        </p:nvPicPr>
        <p:blipFill rotWithShape="1">
          <a:blip r:embed="rId5">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pic>
        <p:nvPicPr>
          <p:cNvPr id="58" name="Picture 57">
            <a:extLst>
              <a:ext uri="{FF2B5EF4-FFF2-40B4-BE49-F238E27FC236}">
                <a16:creationId xmlns:a16="http://schemas.microsoft.com/office/drawing/2014/main" id="{1639E858-EE78-43D4-9960-93B84F602B15}"/>
              </a:ext>
            </a:extLst>
          </p:cNvPr>
          <p:cNvPicPr>
            <a:picLocks noChangeAspect="1"/>
          </p:cNvPicPr>
          <p:nvPr/>
        </p:nvPicPr>
        <p:blipFill>
          <a:blip r:embed="rId6"/>
          <a:stretch>
            <a:fillRect/>
          </a:stretch>
        </p:blipFill>
        <p:spPr>
          <a:xfrm>
            <a:off x="4371330" y="752995"/>
            <a:ext cx="2767824" cy="2694666"/>
          </a:xfrm>
          <a:prstGeom prst="rect">
            <a:avLst/>
          </a:prstGeom>
        </p:spPr>
      </p:pic>
      <p:sp>
        <p:nvSpPr>
          <p:cNvPr id="14" name="Oval 13">
            <a:extLst>
              <a:ext uri="{FF2B5EF4-FFF2-40B4-BE49-F238E27FC236}">
                <a16:creationId xmlns:a16="http://schemas.microsoft.com/office/drawing/2014/main" id="{3481EDCC-D0E3-41F5-88E3-458678A54B3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04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100"/>
                                        <p:tgtEl>
                                          <p:spTgt spid="58"/>
                                        </p:tgtEl>
                                      </p:cBhvr>
                                    </p:animEffect>
                                  </p:childTnLst>
                                </p:cTn>
                              </p:par>
                              <p:par>
                                <p:cTn id="8" presetID="8" presetClass="emph" presetSubtype="0" fill="hold" nodeType="withEffect">
                                  <p:stCondLst>
                                    <p:cond delay="0"/>
                                  </p:stCondLst>
                                  <p:childTnLst>
                                    <p:animRot by="43200000">
                                      <p:cBhvr>
                                        <p:cTn id="9" dur="1000" fill="hold"/>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3F459B-5641-4121-94A6-0A3E249D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5" name="Picture 44">
            <a:extLst>
              <a:ext uri="{FF2B5EF4-FFF2-40B4-BE49-F238E27FC236}">
                <a16:creationId xmlns:a16="http://schemas.microsoft.com/office/drawing/2014/main" id="{7EF0869D-CAE2-4807-A5DB-5716AD13A669}"/>
              </a:ext>
            </a:extLst>
          </p:cNvPr>
          <p:cNvPicPr>
            <a:picLocks noChangeAspect="1"/>
          </p:cNvPicPr>
          <p:nvPr/>
        </p:nvPicPr>
        <p:blipFill>
          <a:blip r:embed="rId4"/>
          <a:stretch>
            <a:fillRect/>
          </a:stretch>
        </p:blipFill>
        <p:spPr>
          <a:xfrm>
            <a:off x="4666665" y="4547922"/>
            <a:ext cx="1220227" cy="1125090"/>
          </a:xfrm>
          <a:prstGeom prst="rect">
            <a:avLst/>
          </a:prstGeom>
        </p:spPr>
      </p:pic>
      <p:pic>
        <p:nvPicPr>
          <p:cNvPr id="46" name="Picture 45">
            <a:extLst>
              <a:ext uri="{FF2B5EF4-FFF2-40B4-BE49-F238E27FC236}">
                <a16:creationId xmlns:a16="http://schemas.microsoft.com/office/drawing/2014/main" id="{2F8FFF39-FC22-46D2-A193-B29422D05404}"/>
              </a:ext>
            </a:extLst>
          </p:cNvPr>
          <p:cNvPicPr>
            <a:picLocks noChangeAspect="1"/>
          </p:cNvPicPr>
          <p:nvPr/>
        </p:nvPicPr>
        <p:blipFill>
          <a:blip r:embed="rId4"/>
          <a:stretch>
            <a:fillRect/>
          </a:stretch>
        </p:blipFill>
        <p:spPr>
          <a:xfrm>
            <a:off x="6139283" y="4547922"/>
            <a:ext cx="1220227" cy="1125090"/>
          </a:xfrm>
          <a:prstGeom prst="rect">
            <a:avLst/>
          </a:prstGeom>
        </p:spPr>
      </p:pic>
      <p:pic>
        <p:nvPicPr>
          <p:cNvPr id="47" name="Picture 46">
            <a:extLst>
              <a:ext uri="{FF2B5EF4-FFF2-40B4-BE49-F238E27FC236}">
                <a16:creationId xmlns:a16="http://schemas.microsoft.com/office/drawing/2014/main" id="{88BBE42F-3485-489B-A61C-443BD00B0EB6}"/>
              </a:ext>
            </a:extLst>
          </p:cNvPr>
          <p:cNvPicPr>
            <a:picLocks noChangeAspect="1"/>
          </p:cNvPicPr>
          <p:nvPr/>
        </p:nvPicPr>
        <p:blipFill>
          <a:blip r:embed="rId4"/>
          <a:stretch>
            <a:fillRect/>
          </a:stretch>
        </p:blipFill>
        <p:spPr>
          <a:xfrm>
            <a:off x="7603893" y="4547922"/>
            <a:ext cx="1220227" cy="1125090"/>
          </a:xfrm>
          <a:prstGeom prst="rect">
            <a:avLst/>
          </a:prstGeom>
        </p:spPr>
      </p:pic>
      <p:pic>
        <p:nvPicPr>
          <p:cNvPr id="48" name="Picture 47">
            <a:extLst>
              <a:ext uri="{FF2B5EF4-FFF2-40B4-BE49-F238E27FC236}">
                <a16:creationId xmlns:a16="http://schemas.microsoft.com/office/drawing/2014/main" id="{2A8231AC-DCF9-4894-9AC1-2C4F619AECE6}"/>
              </a:ext>
            </a:extLst>
          </p:cNvPr>
          <p:cNvPicPr>
            <a:picLocks noChangeAspect="1"/>
          </p:cNvPicPr>
          <p:nvPr/>
        </p:nvPicPr>
        <p:blipFill>
          <a:blip r:embed="rId4"/>
          <a:stretch>
            <a:fillRect/>
          </a:stretch>
        </p:blipFill>
        <p:spPr>
          <a:xfrm>
            <a:off x="9076510" y="4547922"/>
            <a:ext cx="1220227" cy="1125090"/>
          </a:xfrm>
          <a:prstGeom prst="rect">
            <a:avLst/>
          </a:prstGeom>
        </p:spPr>
      </p:pic>
      <p:pic>
        <p:nvPicPr>
          <p:cNvPr id="49" name="Picture 48">
            <a:extLst>
              <a:ext uri="{FF2B5EF4-FFF2-40B4-BE49-F238E27FC236}">
                <a16:creationId xmlns:a16="http://schemas.microsoft.com/office/drawing/2014/main" id="{B55A7F5B-0534-4F91-B03D-D01350B77FC0}"/>
              </a:ext>
            </a:extLst>
          </p:cNvPr>
          <p:cNvPicPr>
            <a:picLocks noChangeAspect="1"/>
          </p:cNvPicPr>
          <p:nvPr/>
        </p:nvPicPr>
        <p:blipFill>
          <a:blip r:embed="rId4"/>
          <a:stretch>
            <a:fillRect/>
          </a:stretch>
        </p:blipFill>
        <p:spPr>
          <a:xfrm>
            <a:off x="10502512" y="4547922"/>
            <a:ext cx="1220227" cy="1125090"/>
          </a:xfrm>
          <a:prstGeom prst="rect">
            <a:avLst/>
          </a:prstGeom>
        </p:spPr>
      </p:pic>
      <p:pic>
        <p:nvPicPr>
          <p:cNvPr id="50" name="Picture 49">
            <a:extLst>
              <a:ext uri="{FF2B5EF4-FFF2-40B4-BE49-F238E27FC236}">
                <a16:creationId xmlns:a16="http://schemas.microsoft.com/office/drawing/2014/main" id="{3E145533-0F82-420E-833D-00557BE9F881}"/>
              </a:ext>
            </a:extLst>
          </p:cNvPr>
          <p:cNvPicPr>
            <a:picLocks noChangeAspect="1"/>
          </p:cNvPicPr>
          <p:nvPr/>
        </p:nvPicPr>
        <p:blipFill>
          <a:blip r:embed="rId4"/>
          <a:stretch>
            <a:fillRect/>
          </a:stretch>
        </p:blipFill>
        <p:spPr>
          <a:xfrm>
            <a:off x="3070416" y="4547922"/>
            <a:ext cx="1220227" cy="1125090"/>
          </a:xfrm>
          <a:prstGeom prst="rect">
            <a:avLst/>
          </a:prstGeom>
        </p:spPr>
      </p:pic>
      <p:pic>
        <p:nvPicPr>
          <p:cNvPr id="58" name="Picture 57">
            <a:extLst>
              <a:ext uri="{FF2B5EF4-FFF2-40B4-BE49-F238E27FC236}">
                <a16:creationId xmlns:a16="http://schemas.microsoft.com/office/drawing/2014/main" id="{1639E858-EE78-43D4-9960-93B84F602B15}"/>
              </a:ext>
            </a:extLst>
          </p:cNvPr>
          <p:cNvPicPr>
            <a:picLocks noChangeAspect="1"/>
          </p:cNvPicPr>
          <p:nvPr/>
        </p:nvPicPr>
        <p:blipFill>
          <a:blip r:embed="rId5"/>
          <a:stretch>
            <a:fillRect/>
          </a:stretch>
        </p:blipFill>
        <p:spPr>
          <a:xfrm>
            <a:off x="479268" y="392696"/>
            <a:ext cx="1599357" cy="1557083"/>
          </a:xfrm>
          <a:prstGeom prst="rect">
            <a:avLst/>
          </a:prstGeom>
        </p:spPr>
      </p:pic>
      <p:sp>
        <p:nvSpPr>
          <p:cNvPr id="2" name="TextBox 1">
            <a:extLst>
              <a:ext uri="{FF2B5EF4-FFF2-40B4-BE49-F238E27FC236}">
                <a16:creationId xmlns:a16="http://schemas.microsoft.com/office/drawing/2014/main" id="{27FD03A6-CA2A-4DCB-AE33-18174D838B81}"/>
              </a:ext>
            </a:extLst>
          </p:cNvPr>
          <p:cNvSpPr txBox="1"/>
          <p:nvPr/>
        </p:nvSpPr>
        <p:spPr>
          <a:xfrm>
            <a:off x="4980958" y="208030"/>
            <a:ext cx="2230084" cy="369332"/>
          </a:xfrm>
          <a:prstGeom prst="rect">
            <a:avLst/>
          </a:prstGeom>
          <a:noFill/>
        </p:spPr>
        <p:txBody>
          <a:bodyPr wrap="square" rtlCol="0">
            <a:spAutoFit/>
          </a:bodyPr>
          <a:lstStyle/>
          <a:p>
            <a:pPr algn="ctr"/>
            <a:r>
              <a:rPr lang="en-GB" dirty="0">
                <a:latin typeface="Century Gothic" panose="020B0502020202020204" pitchFamily="34" charset="0"/>
              </a:rPr>
              <a:t>Click on the dice.</a:t>
            </a:r>
          </a:p>
        </p:txBody>
      </p:sp>
      <p:sp>
        <p:nvSpPr>
          <p:cNvPr id="14" name="Oval 13">
            <a:extLst>
              <a:ext uri="{FF2B5EF4-FFF2-40B4-BE49-F238E27FC236}">
                <a16:creationId xmlns:a16="http://schemas.microsoft.com/office/drawing/2014/main" id="{C9A97A19-0439-408F-B284-EEC18C76C09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0EF4900F-6702-4F9D-A17C-1DBCE6A36F3C}"/>
              </a:ext>
            </a:extLst>
          </p:cNvPr>
          <p:cNvPicPr>
            <a:picLocks noChangeAspect="1"/>
          </p:cNvPicPr>
          <p:nvPr/>
        </p:nvPicPr>
        <p:blipFill rotWithShape="1">
          <a:blip r:embed="rId6">
            <a:extLst>
              <a:ext uri="{28A0092B-C50C-407E-A947-70E740481C1C}">
                <a14:useLocalDpi xmlns:a14="http://schemas.microsoft.com/office/drawing/2010/main" val="0"/>
              </a:ext>
            </a:extLst>
          </a:blip>
          <a:srcRect l="30774" r="31773"/>
          <a:stretch/>
        </p:blipFill>
        <p:spPr>
          <a:xfrm>
            <a:off x="187891" y="2151052"/>
            <a:ext cx="2761774" cy="4152122"/>
          </a:xfrm>
          <a:prstGeom prst="rect">
            <a:avLst/>
          </a:prstGeom>
        </p:spPr>
      </p:pic>
    </p:spTree>
    <p:extLst>
      <p:ext uri="{BB962C8B-B14F-4D97-AF65-F5344CB8AC3E}">
        <p14:creationId xmlns:p14="http://schemas.microsoft.com/office/powerpoint/2010/main" val="2630941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1.11111E-6 L -0.1289 -0.16412 " pathEditMode="relative" rAng="0" ptsTypes="AA">
                                      <p:cBhvr>
                                        <p:cTn id="6" dur="2000" fill="hold"/>
                                        <p:tgtEl>
                                          <p:spTgt spid="45"/>
                                        </p:tgtEl>
                                        <p:attrNameLst>
                                          <p:attrName>ppt_x</p:attrName>
                                          <p:attrName>ppt_y</p:attrName>
                                        </p:attrNameLst>
                                      </p:cBhvr>
                                      <p:rCtr x="-6445" y="-8218"/>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04167E-6 1.11111E-6 L 0.11654 -0.16412 " pathEditMode="relative" rAng="0" ptsTypes="AA">
                                      <p:cBhvr>
                                        <p:cTn id="9" dur="2000" fill="hold"/>
                                        <p:tgtEl>
                                          <p:spTgt spid="48"/>
                                        </p:tgtEl>
                                        <p:attrNameLst>
                                          <p:attrName>ppt_x</p:attrName>
                                          <p:attrName>ppt_y</p:attrName>
                                        </p:attrNameLst>
                                      </p:cBhvr>
                                      <p:rCtr x="5820" y="-8218"/>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4.375E-6 1.11111E-6 L -0.25039 -0.32847 " pathEditMode="relative" rAng="0" ptsTypes="AA">
                                      <p:cBhvr>
                                        <p:cTn id="12" dur="2000" fill="hold"/>
                                        <p:tgtEl>
                                          <p:spTgt spid="46"/>
                                        </p:tgtEl>
                                        <p:attrNameLst>
                                          <p:attrName>ppt_x</p:attrName>
                                          <p:attrName>ppt_y</p:attrName>
                                        </p:attrNameLst>
                                      </p:cBhvr>
                                      <p:rCtr x="-12526" y="-1643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2.08333E-6 1.11111E-6 L 0.23958 -0.32431 " pathEditMode="relative" rAng="0" ptsTypes="AA">
                                      <p:cBhvr>
                                        <p:cTn id="15" dur="2000" fill="hold"/>
                                        <p:tgtEl>
                                          <p:spTgt spid="47"/>
                                        </p:tgtEl>
                                        <p:attrNameLst>
                                          <p:attrName>ppt_x</p:attrName>
                                          <p:attrName>ppt_y</p:attrName>
                                        </p:attrNameLst>
                                      </p:cBhvr>
                                      <p:rCtr x="11979" y="-16227"/>
                                    </p:animMotion>
                                  </p:childTnLst>
                                </p:cTn>
                              </p:par>
                            </p:childTnLst>
                          </p:cTn>
                        </p:par>
                      </p:childTnLst>
                    </p:cTn>
                  </p:par>
                </p:childTnLst>
              </p:cTn>
              <p:nextCondLst>
                <p:cond evt="onClick" delay="0">
                  <p:tgtEl>
                    <p:spTgt spid="5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689F8-11EF-440F-93D2-D6921F19E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448c4a6a-bcae-4211-8504-7e5193445ce8"/>
    <ds:schemaRef ds:uri="http://www.w3.org/XML/1998/namespac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2624</TotalTime>
  <Words>1983</Words>
  <Application>Microsoft Office PowerPoint</Application>
  <PresentationFormat>Widescreen</PresentationFormat>
  <Paragraphs>175</Paragraphs>
  <Slides>25</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Gwen Tresidder</cp:lastModifiedBy>
  <cp:revision>236</cp:revision>
  <dcterms:created xsi:type="dcterms:W3CDTF">2018-02-20T10:26:52Z</dcterms:created>
  <dcterms:modified xsi:type="dcterms:W3CDTF">2018-12-17T12:15:41Z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