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xml" ContentType="application/vnd.openxmlformats-officedocument.presentationml.tags+xml"/>
  <Override PartName="/ppt/notesSlides/notesSlide32.xml" ContentType="application/vnd.openxmlformats-officedocument.presentationml.notesSlide+xml"/>
  <Override PartName="/ppt/tags/tag4.xml" ContentType="application/vnd.openxmlformats-officedocument.presentationml.tags+xml"/>
  <Override PartName="/ppt/notesSlides/notesSlide33.xml" ContentType="application/vnd.openxmlformats-officedocument.presentationml.notesSlide+xml"/>
  <Override PartName="/ppt/tags/tag5.xml" ContentType="application/vnd.openxmlformats-officedocument.presentationml.tags+xml"/>
  <Override PartName="/ppt/notesSlides/notesSlide34.xml" ContentType="application/vnd.openxmlformats-officedocument.presentationml.notesSlide+xml"/>
  <Override PartName="/ppt/tags/tag6.xml" ContentType="application/vnd.openxmlformats-officedocument.presentationml.tags+xml"/>
  <Override PartName="/ppt/notesSlides/notesSlide35.xml" ContentType="application/vnd.openxmlformats-officedocument.presentationml.notesSlide+xml"/>
  <Override PartName="/ppt/tags/tag7.xml" ContentType="application/vnd.openxmlformats-officedocument.presentationml.tags+xml"/>
  <Override PartName="/ppt/notesSlides/notesSlide36.xml" ContentType="application/vnd.openxmlformats-officedocument.presentationml.notesSlide+xml"/>
  <Override PartName="/ppt/tags/tag8.xml" ContentType="application/vnd.openxmlformats-officedocument.presentationml.tags+xml"/>
  <Override PartName="/ppt/notesSlides/notesSlide37.xml" ContentType="application/vnd.openxmlformats-officedocument.presentationml.notesSlide+xml"/>
  <Override PartName="/ppt/tags/tag9.xml" ContentType="application/vnd.openxmlformats-officedocument.presentationml.tags+xml"/>
  <Override PartName="/ppt/notesSlides/notesSlide38.xml" ContentType="application/vnd.openxmlformats-officedocument.presentationml.notesSlide+xml"/>
  <Override PartName="/ppt/tags/tag10.xml" ContentType="application/vnd.openxmlformats-officedocument.presentationml.tags+xml"/>
  <Override PartName="/ppt/notesSlides/notesSlide39.xml" ContentType="application/vnd.openxmlformats-officedocument.presentationml.notesSlide+xml"/>
  <Override PartName="/ppt/tags/tag11.xml" ContentType="application/vnd.openxmlformats-officedocument.presentationml.tags+xml"/>
  <Override PartName="/ppt/notesSlides/notesSlide40.xml" ContentType="application/vnd.openxmlformats-officedocument.presentationml.notesSlide+xml"/>
  <Override PartName="/ppt/tags/tag12.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3.xml" ContentType="application/vnd.openxmlformats-officedocument.presentationml.tags+xml"/>
  <Override PartName="/ppt/notesSlides/notesSlide55.xml" ContentType="application/vnd.openxmlformats-officedocument.presentationml.notesSlide+xml"/>
  <Override PartName="/ppt/tags/tag14.xml" ContentType="application/vnd.openxmlformats-officedocument.presentationml.tags+xml"/>
  <Override PartName="/ppt/notesSlides/notesSlide56.xml" ContentType="application/vnd.openxmlformats-officedocument.presentationml.notesSlide+xml"/>
  <Override PartName="/ppt/tags/tag15.xml" ContentType="application/vnd.openxmlformats-officedocument.presentationml.tags+xml"/>
  <Override PartName="/ppt/notesSlides/notesSlide57.xml" ContentType="application/vnd.openxmlformats-officedocument.presentationml.notesSlide+xml"/>
  <Override PartName="/ppt/tags/tag16.xml" ContentType="application/vnd.openxmlformats-officedocument.presentationml.tags+xml"/>
  <Override PartName="/ppt/notesSlides/notesSlide58.xml" ContentType="application/vnd.openxmlformats-officedocument.presentationml.notesSlide+xml"/>
  <Override PartName="/ppt/tags/tag17.xml" ContentType="application/vnd.openxmlformats-officedocument.presentationml.tags+xml"/>
  <Override PartName="/ppt/notesSlides/notesSlide59.xml" ContentType="application/vnd.openxmlformats-officedocument.presentationml.notesSlide+xml"/>
  <Override PartName="/ppt/tags/tag18.xml" ContentType="application/vnd.openxmlformats-officedocument.presentationml.tags+xml"/>
  <Override PartName="/ppt/notesSlides/notesSlide60.xml" ContentType="application/vnd.openxmlformats-officedocument.presentationml.notesSlide+xml"/>
  <Override PartName="/ppt/tags/tag19.xml" ContentType="application/vnd.openxmlformats-officedocument.presentationml.tags+xml"/>
  <Override PartName="/ppt/notesSlides/notesSlide61.xml" ContentType="application/vnd.openxmlformats-officedocument.presentationml.notesSlide+xml"/>
  <Override PartName="/ppt/tags/tag20.xml" ContentType="application/vnd.openxmlformats-officedocument.presentationml.tags+xml"/>
  <Override PartName="/ppt/notesSlides/notesSlide62.xml" ContentType="application/vnd.openxmlformats-officedocument.presentationml.notesSlide+xml"/>
  <Override PartName="/ppt/tags/tag21.xml" ContentType="application/vnd.openxmlformats-officedocument.presentationml.tags+xml"/>
  <Override PartName="/ppt/notesSlides/notesSlide63.xml" ContentType="application/vnd.openxmlformats-officedocument.presentationml.notesSlide+xml"/>
  <Override PartName="/ppt/tags/tag22.xml" ContentType="application/vnd.openxmlformats-officedocument.presentationml.tags+xml"/>
  <Override PartName="/ppt/notesSlides/notesSlide64.xml" ContentType="application/vnd.openxmlformats-officedocument.presentationml.notesSlide+xml"/>
  <Override PartName="/ppt/tags/tag23.xml" ContentType="application/vnd.openxmlformats-officedocument.presentationml.tags+xml"/>
  <Override PartName="/ppt/notesSlides/notesSlide65.xml" ContentType="application/vnd.openxmlformats-officedocument.presentationml.notesSlide+xml"/>
  <Override PartName="/ppt/tags/tag24.xml" ContentType="application/vnd.openxmlformats-officedocument.presentationml.tags+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69"/>
  </p:notesMasterIdLst>
  <p:handoutMasterIdLst>
    <p:handoutMasterId r:id="rId70"/>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6" r:id="rId42"/>
    <p:sldId id="307"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AC7AA"/>
    <a:srgbClr val="6A6A69"/>
    <a:srgbClr val="02628C"/>
    <a:srgbClr val="00628C"/>
    <a:srgbClr val="BAE6FB"/>
    <a:srgbClr val="C8E2E8"/>
    <a:srgbClr val="D0EB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7" autoAdjust="0"/>
    <p:restoredTop sz="94674"/>
  </p:normalViewPr>
  <p:slideViewPr>
    <p:cSldViewPr>
      <p:cViewPr>
        <p:scale>
          <a:sx n="66" d="100"/>
          <a:sy n="66" d="100"/>
        </p:scale>
        <p:origin x="32" y="40"/>
      </p:cViewPr>
      <p:guideLst>
        <p:guide orient="horz" pos="2160"/>
        <p:guide pos="2880"/>
      </p:guideLst>
    </p:cSldViewPr>
  </p:slideViewPr>
  <p:notesTextViewPr>
    <p:cViewPr>
      <p:scale>
        <a:sx n="100" d="100"/>
        <a:sy n="100" d="100"/>
      </p:scale>
      <p:origin x="0" y="0"/>
    </p:cViewPr>
  </p:notesTextViewPr>
  <p:notesViewPr>
    <p:cSldViewPr>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pPr/>
              <a:t>1/11/2018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pPr/>
              <a:t>‹#›</a:t>
            </a:fld>
            <a:endParaRPr lang="en-US" dirty="0"/>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pPr/>
              <a:t>1/11/2018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pPr/>
              <a:t>‹#›</a:t>
            </a:fld>
            <a:endParaRPr lang="en-US" dirty="0"/>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a:t>
            </a:fld>
            <a:endParaRPr lang="en-US" dirty="0"/>
          </a:p>
        </p:txBody>
      </p:sp>
    </p:spTree>
    <p:extLst>
      <p:ext uri="{BB962C8B-B14F-4D97-AF65-F5344CB8AC3E}">
        <p14:creationId xmlns:p14="http://schemas.microsoft.com/office/powerpoint/2010/main" val="2041181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11</a:t>
            </a:fld>
            <a:endParaRPr lang="en-US" dirty="0"/>
          </a:p>
        </p:txBody>
      </p:sp>
    </p:spTree>
    <p:extLst>
      <p:ext uri="{BB962C8B-B14F-4D97-AF65-F5344CB8AC3E}">
        <p14:creationId xmlns:p14="http://schemas.microsoft.com/office/powerpoint/2010/main" val="3249600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12</a:t>
            </a:fld>
            <a:endParaRPr lang="en-US" dirty="0"/>
          </a:p>
        </p:txBody>
      </p:sp>
    </p:spTree>
    <p:extLst>
      <p:ext uri="{BB962C8B-B14F-4D97-AF65-F5344CB8AC3E}">
        <p14:creationId xmlns:p14="http://schemas.microsoft.com/office/powerpoint/2010/main" val="936061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13</a:t>
            </a:fld>
            <a:endParaRPr lang="en-US" dirty="0"/>
          </a:p>
        </p:txBody>
      </p:sp>
    </p:spTree>
    <p:extLst>
      <p:ext uri="{BB962C8B-B14F-4D97-AF65-F5344CB8AC3E}">
        <p14:creationId xmlns:p14="http://schemas.microsoft.com/office/powerpoint/2010/main" val="3527665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14</a:t>
            </a:fld>
            <a:endParaRPr lang="en-US" dirty="0"/>
          </a:p>
        </p:txBody>
      </p:sp>
    </p:spTree>
    <p:extLst>
      <p:ext uri="{BB962C8B-B14F-4D97-AF65-F5344CB8AC3E}">
        <p14:creationId xmlns:p14="http://schemas.microsoft.com/office/powerpoint/2010/main" val="1187106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15</a:t>
            </a:fld>
            <a:endParaRPr lang="en-US" dirty="0"/>
          </a:p>
        </p:txBody>
      </p:sp>
    </p:spTree>
    <p:extLst>
      <p:ext uri="{BB962C8B-B14F-4D97-AF65-F5344CB8AC3E}">
        <p14:creationId xmlns:p14="http://schemas.microsoft.com/office/powerpoint/2010/main" val="2495592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16</a:t>
            </a:fld>
            <a:endParaRPr lang="en-US" dirty="0"/>
          </a:p>
        </p:txBody>
      </p:sp>
    </p:spTree>
    <p:extLst>
      <p:ext uri="{BB962C8B-B14F-4D97-AF65-F5344CB8AC3E}">
        <p14:creationId xmlns:p14="http://schemas.microsoft.com/office/powerpoint/2010/main" val="4179673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17</a:t>
            </a:fld>
            <a:endParaRPr lang="en-US" dirty="0"/>
          </a:p>
        </p:txBody>
      </p:sp>
    </p:spTree>
    <p:extLst>
      <p:ext uri="{BB962C8B-B14F-4D97-AF65-F5344CB8AC3E}">
        <p14:creationId xmlns:p14="http://schemas.microsoft.com/office/powerpoint/2010/main" val="1024611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18</a:t>
            </a:fld>
            <a:endParaRPr lang="en-US" dirty="0"/>
          </a:p>
        </p:txBody>
      </p:sp>
    </p:spTree>
    <p:extLst>
      <p:ext uri="{BB962C8B-B14F-4D97-AF65-F5344CB8AC3E}">
        <p14:creationId xmlns:p14="http://schemas.microsoft.com/office/powerpoint/2010/main" val="2046985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19</a:t>
            </a:fld>
            <a:endParaRPr lang="en-US" dirty="0"/>
          </a:p>
        </p:txBody>
      </p:sp>
    </p:spTree>
    <p:extLst>
      <p:ext uri="{BB962C8B-B14F-4D97-AF65-F5344CB8AC3E}">
        <p14:creationId xmlns:p14="http://schemas.microsoft.com/office/powerpoint/2010/main" val="860338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20</a:t>
            </a:fld>
            <a:endParaRPr lang="en-US" dirty="0"/>
          </a:p>
        </p:txBody>
      </p:sp>
    </p:spTree>
    <p:extLst>
      <p:ext uri="{BB962C8B-B14F-4D97-AF65-F5344CB8AC3E}">
        <p14:creationId xmlns:p14="http://schemas.microsoft.com/office/powerpoint/2010/main" val="404706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a:t>
            </a:fld>
            <a:endParaRPr lang="en-US" dirty="0"/>
          </a:p>
        </p:txBody>
      </p:sp>
    </p:spTree>
    <p:extLst>
      <p:ext uri="{BB962C8B-B14F-4D97-AF65-F5344CB8AC3E}">
        <p14:creationId xmlns:p14="http://schemas.microsoft.com/office/powerpoint/2010/main" val="663293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21</a:t>
            </a:fld>
            <a:endParaRPr lang="en-US" dirty="0"/>
          </a:p>
        </p:txBody>
      </p:sp>
    </p:spTree>
    <p:extLst>
      <p:ext uri="{BB962C8B-B14F-4D97-AF65-F5344CB8AC3E}">
        <p14:creationId xmlns:p14="http://schemas.microsoft.com/office/powerpoint/2010/main" val="4055984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22</a:t>
            </a:fld>
            <a:endParaRPr lang="en-US" dirty="0"/>
          </a:p>
        </p:txBody>
      </p:sp>
    </p:spTree>
    <p:extLst>
      <p:ext uri="{BB962C8B-B14F-4D97-AF65-F5344CB8AC3E}">
        <p14:creationId xmlns:p14="http://schemas.microsoft.com/office/powerpoint/2010/main" val="724307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23</a:t>
            </a:fld>
            <a:endParaRPr lang="en-US" dirty="0"/>
          </a:p>
        </p:txBody>
      </p:sp>
    </p:spTree>
    <p:extLst>
      <p:ext uri="{BB962C8B-B14F-4D97-AF65-F5344CB8AC3E}">
        <p14:creationId xmlns:p14="http://schemas.microsoft.com/office/powerpoint/2010/main" val="2160449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24</a:t>
            </a:fld>
            <a:endParaRPr lang="en-US" dirty="0"/>
          </a:p>
        </p:txBody>
      </p:sp>
    </p:spTree>
    <p:extLst>
      <p:ext uri="{BB962C8B-B14F-4D97-AF65-F5344CB8AC3E}">
        <p14:creationId xmlns:p14="http://schemas.microsoft.com/office/powerpoint/2010/main" val="3116970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25</a:t>
            </a:fld>
            <a:endParaRPr lang="en-US" dirty="0"/>
          </a:p>
        </p:txBody>
      </p:sp>
    </p:spTree>
    <p:extLst>
      <p:ext uri="{BB962C8B-B14F-4D97-AF65-F5344CB8AC3E}">
        <p14:creationId xmlns:p14="http://schemas.microsoft.com/office/powerpoint/2010/main" val="2315607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26</a:t>
            </a:fld>
            <a:endParaRPr lang="en-US" dirty="0"/>
          </a:p>
        </p:txBody>
      </p:sp>
    </p:spTree>
    <p:extLst>
      <p:ext uri="{BB962C8B-B14F-4D97-AF65-F5344CB8AC3E}">
        <p14:creationId xmlns:p14="http://schemas.microsoft.com/office/powerpoint/2010/main" val="183227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27</a:t>
            </a:fld>
            <a:endParaRPr lang="en-US" dirty="0"/>
          </a:p>
        </p:txBody>
      </p:sp>
    </p:spTree>
    <p:extLst>
      <p:ext uri="{BB962C8B-B14F-4D97-AF65-F5344CB8AC3E}">
        <p14:creationId xmlns:p14="http://schemas.microsoft.com/office/powerpoint/2010/main" val="1752703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28</a:t>
            </a:fld>
            <a:endParaRPr lang="en-US" dirty="0"/>
          </a:p>
        </p:txBody>
      </p:sp>
    </p:spTree>
    <p:extLst>
      <p:ext uri="{BB962C8B-B14F-4D97-AF65-F5344CB8AC3E}">
        <p14:creationId xmlns:p14="http://schemas.microsoft.com/office/powerpoint/2010/main" val="372557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29</a:t>
            </a:fld>
            <a:endParaRPr lang="en-US" dirty="0"/>
          </a:p>
        </p:txBody>
      </p:sp>
    </p:spTree>
    <p:extLst>
      <p:ext uri="{BB962C8B-B14F-4D97-AF65-F5344CB8AC3E}">
        <p14:creationId xmlns:p14="http://schemas.microsoft.com/office/powerpoint/2010/main" val="2706397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30</a:t>
            </a:fld>
            <a:endParaRPr lang="en-US" dirty="0"/>
          </a:p>
        </p:txBody>
      </p:sp>
    </p:spTree>
    <p:extLst>
      <p:ext uri="{BB962C8B-B14F-4D97-AF65-F5344CB8AC3E}">
        <p14:creationId xmlns:p14="http://schemas.microsoft.com/office/powerpoint/2010/main" val="2406865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a:t>
            </a:fld>
            <a:endParaRPr lang="en-US" dirty="0"/>
          </a:p>
        </p:txBody>
      </p:sp>
    </p:spTree>
    <p:extLst>
      <p:ext uri="{BB962C8B-B14F-4D97-AF65-F5344CB8AC3E}">
        <p14:creationId xmlns:p14="http://schemas.microsoft.com/office/powerpoint/2010/main" val="3352022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31</a:t>
            </a:fld>
            <a:endParaRPr lang="en-US" dirty="0"/>
          </a:p>
        </p:txBody>
      </p:sp>
    </p:spTree>
    <p:extLst>
      <p:ext uri="{BB962C8B-B14F-4D97-AF65-F5344CB8AC3E}">
        <p14:creationId xmlns:p14="http://schemas.microsoft.com/office/powerpoint/2010/main" val="1483521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32</a:t>
            </a:fld>
            <a:endParaRPr lang="en-US" dirty="0"/>
          </a:p>
        </p:txBody>
      </p:sp>
    </p:spTree>
    <p:extLst>
      <p:ext uri="{BB962C8B-B14F-4D97-AF65-F5344CB8AC3E}">
        <p14:creationId xmlns:p14="http://schemas.microsoft.com/office/powerpoint/2010/main" val="1105023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33</a:t>
            </a:fld>
            <a:endParaRPr lang="en-US" dirty="0"/>
          </a:p>
        </p:txBody>
      </p:sp>
    </p:spTree>
    <p:extLst>
      <p:ext uri="{BB962C8B-B14F-4D97-AF65-F5344CB8AC3E}">
        <p14:creationId xmlns:p14="http://schemas.microsoft.com/office/powerpoint/2010/main" val="386438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34</a:t>
            </a:fld>
            <a:endParaRPr lang="en-US" dirty="0"/>
          </a:p>
        </p:txBody>
      </p:sp>
    </p:spTree>
    <p:extLst>
      <p:ext uri="{BB962C8B-B14F-4D97-AF65-F5344CB8AC3E}">
        <p14:creationId xmlns:p14="http://schemas.microsoft.com/office/powerpoint/2010/main" val="14285591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35</a:t>
            </a:fld>
            <a:endParaRPr lang="en-US" dirty="0"/>
          </a:p>
        </p:txBody>
      </p:sp>
    </p:spTree>
    <p:extLst>
      <p:ext uri="{BB962C8B-B14F-4D97-AF65-F5344CB8AC3E}">
        <p14:creationId xmlns:p14="http://schemas.microsoft.com/office/powerpoint/2010/main" val="3199682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36</a:t>
            </a:fld>
            <a:endParaRPr lang="en-US" dirty="0"/>
          </a:p>
        </p:txBody>
      </p:sp>
    </p:spTree>
    <p:extLst>
      <p:ext uri="{BB962C8B-B14F-4D97-AF65-F5344CB8AC3E}">
        <p14:creationId xmlns:p14="http://schemas.microsoft.com/office/powerpoint/2010/main" val="2494243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37</a:t>
            </a:fld>
            <a:endParaRPr lang="en-US" dirty="0"/>
          </a:p>
        </p:txBody>
      </p:sp>
    </p:spTree>
    <p:extLst>
      <p:ext uri="{BB962C8B-B14F-4D97-AF65-F5344CB8AC3E}">
        <p14:creationId xmlns:p14="http://schemas.microsoft.com/office/powerpoint/2010/main" val="3926691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38</a:t>
            </a:fld>
            <a:endParaRPr lang="en-US" dirty="0"/>
          </a:p>
        </p:txBody>
      </p:sp>
    </p:spTree>
    <p:extLst>
      <p:ext uri="{BB962C8B-B14F-4D97-AF65-F5344CB8AC3E}">
        <p14:creationId xmlns:p14="http://schemas.microsoft.com/office/powerpoint/2010/main" val="1012718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39</a:t>
            </a:fld>
            <a:endParaRPr lang="en-US" dirty="0"/>
          </a:p>
        </p:txBody>
      </p:sp>
    </p:spTree>
    <p:extLst>
      <p:ext uri="{BB962C8B-B14F-4D97-AF65-F5344CB8AC3E}">
        <p14:creationId xmlns:p14="http://schemas.microsoft.com/office/powerpoint/2010/main" val="1633810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40</a:t>
            </a:fld>
            <a:endParaRPr lang="en-US" dirty="0"/>
          </a:p>
        </p:txBody>
      </p:sp>
    </p:spTree>
    <p:extLst>
      <p:ext uri="{BB962C8B-B14F-4D97-AF65-F5344CB8AC3E}">
        <p14:creationId xmlns:p14="http://schemas.microsoft.com/office/powerpoint/2010/main" val="343949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5</a:t>
            </a:fld>
            <a:endParaRPr lang="en-US" dirty="0"/>
          </a:p>
        </p:txBody>
      </p:sp>
    </p:spTree>
    <p:extLst>
      <p:ext uri="{BB962C8B-B14F-4D97-AF65-F5344CB8AC3E}">
        <p14:creationId xmlns:p14="http://schemas.microsoft.com/office/powerpoint/2010/main" val="1566598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41</a:t>
            </a:fld>
            <a:endParaRPr lang="en-US" dirty="0"/>
          </a:p>
        </p:txBody>
      </p:sp>
    </p:spTree>
    <p:extLst>
      <p:ext uri="{BB962C8B-B14F-4D97-AF65-F5344CB8AC3E}">
        <p14:creationId xmlns:p14="http://schemas.microsoft.com/office/powerpoint/2010/main" val="348930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42</a:t>
            </a:fld>
            <a:endParaRPr lang="en-US" dirty="0"/>
          </a:p>
        </p:txBody>
      </p:sp>
    </p:spTree>
    <p:extLst>
      <p:ext uri="{BB962C8B-B14F-4D97-AF65-F5344CB8AC3E}">
        <p14:creationId xmlns:p14="http://schemas.microsoft.com/office/powerpoint/2010/main" val="3428105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43</a:t>
            </a:fld>
            <a:endParaRPr lang="en-US"/>
          </a:p>
        </p:txBody>
      </p:sp>
    </p:spTree>
    <p:extLst>
      <p:ext uri="{BB962C8B-B14F-4D97-AF65-F5344CB8AC3E}">
        <p14:creationId xmlns:p14="http://schemas.microsoft.com/office/powerpoint/2010/main" val="2270917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44</a:t>
            </a:fld>
            <a:endParaRPr lang="en-US"/>
          </a:p>
        </p:txBody>
      </p:sp>
    </p:spTree>
    <p:extLst>
      <p:ext uri="{BB962C8B-B14F-4D97-AF65-F5344CB8AC3E}">
        <p14:creationId xmlns:p14="http://schemas.microsoft.com/office/powerpoint/2010/main" val="4276487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45</a:t>
            </a:fld>
            <a:endParaRPr lang="en-US"/>
          </a:p>
        </p:txBody>
      </p:sp>
    </p:spTree>
    <p:extLst>
      <p:ext uri="{BB962C8B-B14F-4D97-AF65-F5344CB8AC3E}">
        <p14:creationId xmlns:p14="http://schemas.microsoft.com/office/powerpoint/2010/main" val="15288528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46</a:t>
            </a:fld>
            <a:endParaRPr lang="en-US"/>
          </a:p>
        </p:txBody>
      </p:sp>
    </p:spTree>
    <p:extLst>
      <p:ext uri="{BB962C8B-B14F-4D97-AF65-F5344CB8AC3E}">
        <p14:creationId xmlns:p14="http://schemas.microsoft.com/office/powerpoint/2010/main" val="31131421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47</a:t>
            </a:fld>
            <a:endParaRPr lang="en-US"/>
          </a:p>
        </p:txBody>
      </p:sp>
    </p:spTree>
    <p:extLst>
      <p:ext uri="{BB962C8B-B14F-4D97-AF65-F5344CB8AC3E}">
        <p14:creationId xmlns:p14="http://schemas.microsoft.com/office/powerpoint/2010/main" val="18932302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48</a:t>
            </a:fld>
            <a:endParaRPr lang="en-US"/>
          </a:p>
        </p:txBody>
      </p:sp>
    </p:spTree>
    <p:extLst>
      <p:ext uri="{BB962C8B-B14F-4D97-AF65-F5344CB8AC3E}">
        <p14:creationId xmlns:p14="http://schemas.microsoft.com/office/powerpoint/2010/main" val="41576315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49</a:t>
            </a:fld>
            <a:endParaRPr lang="en-US"/>
          </a:p>
        </p:txBody>
      </p:sp>
    </p:spTree>
    <p:extLst>
      <p:ext uri="{BB962C8B-B14F-4D97-AF65-F5344CB8AC3E}">
        <p14:creationId xmlns:p14="http://schemas.microsoft.com/office/powerpoint/2010/main" val="40871808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50</a:t>
            </a:fld>
            <a:endParaRPr lang="en-US"/>
          </a:p>
        </p:txBody>
      </p:sp>
    </p:spTree>
    <p:extLst>
      <p:ext uri="{BB962C8B-B14F-4D97-AF65-F5344CB8AC3E}">
        <p14:creationId xmlns:p14="http://schemas.microsoft.com/office/powerpoint/2010/main" val="3487956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6</a:t>
            </a:fld>
            <a:endParaRPr lang="en-US" dirty="0"/>
          </a:p>
        </p:txBody>
      </p:sp>
    </p:spTree>
    <p:extLst>
      <p:ext uri="{BB962C8B-B14F-4D97-AF65-F5344CB8AC3E}">
        <p14:creationId xmlns:p14="http://schemas.microsoft.com/office/powerpoint/2010/main" val="22957121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51</a:t>
            </a:fld>
            <a:endParaRPr lang="en-US"/>
          </a:p>
        </p:txBody>
      </p:sp>
    </p:spTree>
    <p:extLst>
      <p:ext uri="{BB962C8B-B14F-4D97-AF65-F5344CB8AC3E}">
        <p14:creationId xmlns:p14="http://schemas.microsoft.com/office/powerpoint/2010/main" val="29034441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52</a:t>
            </a:fld>
            <a:endParaRPr lang="en-US"/>
          </a:p>
        </p:txBody>
      </p:sp>
    </p:spTree>
    <p:extLst>
      <p:ext uri="{BB962C8B-B14F-4D97-AF65-F5344CB8AC3E}">
        <p14:creationId xmlns:p14="http://schemas.microsoft.com/office/powerpoint/2010/main" val="37168962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53</a:t>
            </a:fld>
            <a:endParaRPr lang="en-US"/>
          </a:p>
        </p:txBody>
      </p:sp>
    </p:spTree>
    <p:extLst>
      <p:ext uri="{BB962C8B-B14F-4D97-AF65-F5344CB8AC3E}">
        <p14:creationId xmlns:p14="http://schemas.microsoft.com/office/powerpoint/2010/main" val="26859058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54</a:t>
            </a:fld>
            <a:endParaRPr lang="en-US"/>
          </a:p>
        </p:txBody>
      </p:sp>
    </p:spTree>
    <p:extLst>
      <p:ext uri="{BB962C8B-B14F-4D97-AF65-F5344CB8AC3E}">
        <p14:creationId xmlns:p14="http://schemas.microsoft.com/office/powerpoint/2010/main" val="17455585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55</a:t>
            </a:fld>
            <a:endParaRPr lang="en-US"/>
          </a:p>
        </p:txBody>
      </p:sp>
    </p:spTree>
    <p:extLst>
      <p:ext uri="{BB962C8B-B14F-4D97-AF65-F5344CB8AC3E}">
        <p14:creationId xmlns:p14="http://schemas.microsoft.com/office/powerpoint/2010/main" val="4076649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56</a:t>
            </a:fld>
            <a:endParaRPr lang="en-US" dirty="0"/>
          </a:p>
        </p:txBody>
      </p:sp>
    </p:spTree>
    <p:extLst>
      <p:ext uri="{BB962C8B-B14F-4D97-AF65-F5344CB8AC3E}">
        <p14:creationId xmlns:p14="http://schemas.microsoft.com/office/powerpoint/2010/main" val="16978993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57</a:t>
            </a:fld>
            <a:endParaRPr lang="en-US" dirty="0"/>
          </a:p>
        </p:txBody>
      </p:sp>
    </p:spTree>
    <p:extLst>
      <p:ext uri="{BB962C8B-B14F-4D97-AF65-F5344CB8AC3E}">
        <p14:creationId xmlns:p14="http://schemas.microsoft.com/office/powerpoint/2010/main" val="10382321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58</a:t>
            </a:fld>
            <a:endParaRPr lang="en-US" dirty="0"/>
          </a:p>
        </p:txBody>
      </p:sp>
    </p:spTree>
    <p:extLst>
      <p:ext uri="{BB962C8B-B14F-4D97-AF65-F5344CB8AC3E}">
        <p14:creationId xmlns:p14="http://schemas.microsoft.com/office/powerpoint/2010/main" val="37480105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59</a:t>
            </a:fld>
            <a:endParaRPr lang="en-US" dirty="0"/>
          </a:p>
        </p:txBody>
      </p:sp>
    </p:spTree>
    <p:extLst>
      <p:ext uri="{BB962C8B-B14F-4D97-AF65-F5344CB8AC3E}">
        <p14:creationId xmlns:p14="http://schemas.microsoft.com/office/powerpoint/2010/main" val="29114821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60</a:t>
            </a:fld>
            <a:endParaRPr lang="en-US" dirty="0"/>
          </a:p>
        </p:txBody>
      </p:sp>
    </p:spTree>
    <p:extLst>
      <p:ext uri="{BB962C8B-B14F-4D97-AF65-F5344CB8AC3E}">
        <p14:creationId xmlns:p14="http://schemas.microsoft.com/office/powerpoint/2010/main" val="1017564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7</a:t>
            </a:fld>
            <a:endParaRPr lang="en-US" dirty="0"/>
          </a:p>
        </p:txBody>
      </p:sp>
    </p:spTree>
    <p:extLst>
      <p:ext uri="{BB962C8B-B14F-4D97-AF65-F5344CB8AC3E}">
        <p14:creationId xmlns:p14="http://schemas.microsoft.com/office/powerpoint/2010/main" val="17057808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61</a:t>
            </a:fld>
            <a:endParaRPr lang="en-US" dirty="0"/>
          </a:p>
        </p:txBody>
      </p:sp>
    </p:spTree>
    <p:extLst>
      <p:ext uri="{BB962C8B-B14F-4D97-AF65-F5344CB8AC3E}">
        <p14:creationId xmlns:p14="http://schemas.microsoft.com/office/powerpoint/2010/main" val="29141595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62</a:t>
            </a:fld>
            <a:endParaRPr lang="en-US" dirty="0"/>
          </a:p>
        </p:txBody>
      </p:sp>
    </p:spTree>
    <p:extLst>
      <p:ext uri="{BB962C8B-B14F-4D97-AF65-F5344CB8AC3E}">
        <p14:creationId xmlns:p14="http://schemas.microsoft.com/office/powerpoint/2010/main" val="25480739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63</a:t>
            </a:fld>
            <a:endParaRPr lang="en-US" dirty="0"/>
          </a:p>
        </p:txBody>
      </p:sp>
    </p:spTree>
    <p:extLst>
      <p:ext uri="{BB962C8B-B14F-4D97-AF65-F5344CB8AC3E}">
        <p14:creationId xmlns:p14="http://schemas.microsoft.com/office/powerpoint/2010/main" val="4049038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64</a:t>
            </a:fld>
            <a:endParaRPr lang="en-US" dirty="0"/>
          </a:p>
        </p:txBody>
      </p:sp>
    </p:spTree>
    <p:extLst>
      <p:ext uri="{BB962C8B-B14F-4D97-AF65-F5344CB8AC3E}">
        <p14:creationId xmlns:p14="http://schemas.microsoft.com/office/powerpoint/2010/main" val="18243387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65</a:t>
            </a:fld>
            <a:endParaRPr lang="en-US" dirty="0"/>
          </a:p>
        </p:txBody>
      </p:sp>
    </p:spTree>
    <p:extLst>
      <p:ext uri="{BB962C8B-B14F-4D97-AF65-F5344CB8AC3E}">
        <p14:creationId xmlns:p14="http://schemas.microsoft.com/office/powerpoint/2010/main" val="33123261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66</a:t>
            </a:fld>
            <a:endParaRPr lang="en-US" dirty="0"/>
          </a:p>
        </p:txBody>
      </p:sp>
    </p:spTree>
    <p:extLst>
      <p:ext uri="{BB962C8B-B14F-4D97-AF65-F5344CB8AC3E}">
        <p14:creationId xmlns:p14="http://schemas.microsoft.com/office/powerpoint/2010/main" val="29011959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67</a:t>
            </a:fld>
            <a:endParaRPr lang="en-US" dirty="0"/>
          </a:p>
        </p:txBody>
      </p:sp>
    </p:spTree>
    <p:extLst>
      <p:ext uri="{BB962C8B-B14F-4D97-AF65-F5344CB8AC3E}">
        <p14:creationId xmlns:p14="http://schemas.microsoft.com/office/powerpoint/2010/main" val="1891677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8</a:t>
            </a:fld>
            <a:endParaRPr lang="en-US" dirty="0"/>
          </a:p>
        </p:txBody>
      </p:sp>
    </p:spTree>
    <p:extLst>
      <p:ext uri="{BB962C8B-B14F-4D97-AF65-F5344CB8AC3E}">
        <p14:creationId xmlns:p14="http://schemas.microsoft.com/office/powerpoint/2010/main" val="108382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9</a:t>
            </a:fld>
            <a:endParaRPr lang="en-US" dirty="0"/>
          </a:p>
        </p:txBody>
      </p:sp>
    </p:spTree>
    <p:extLst>
      <p:ext uri="{BB962C8B-B14F-4D97-AF65-F5344CB8AC3E}">
        <p14:creationId xmlns:p14="http://schemas.microsoft.com/office/powerpoint/2010/main" val="2986445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10</a:t>
            </a:fld>
            <a:endParaRPr lang="en-US" dirty="0"/>
          </a:p>
        </p:txBody>
      </p:sp>
    </p:spTree>
    <p:extLst>
      <p:ext uri="{BB962C8B-B14F-4D97-AF65-F5344CB8AC3E}">
        <p14:creationId xmlns:p14="http://schemas.microsoft.com/office/powerpoint/2010/main" val="39097694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r>
              <a:rPr lang="en-US" sz="1500" dirty="0">
                <a:solidFill>
                  <a:srgbClr val="00628C"/>
                </a:solidFill>
                <a:effectLst/>
                <a:latin typeface="Myriad Pro" charset="0"/>
              </a:rPr>
              <a:t/>
            </a:r>
            <a:br>
              <a:rPr lang="en-US" sz="1500" dirty="0">
                <a:solidFill>
                  <a:srgbClr val="00628C"/>
                </a:solidFill>
                <a:effectLst/>
                <a:latin typeface="Myriad Pro" charset="0"/>
              </a:rPr>
            </a:br>
            <a:r>
              <a:rPr lang="en-US" sz="1500" dirty="0">
                <a:solidFill>
                  <a:srgbClr val="00628C"/>
                </a:solidFill>
                <a:effectLst/>
                <a:latin typeface="Myriad Pro" charset="0"/>
              </a:rPr>
              <a:t>© Crown Copyright </a:t>
            </a:r>
            <a:r>
              <a:rPr lang="en-US" sz="1500" dirty="0" smtClean="0">
                <a:solidFill>
                  <a:srgbClr val="00628C"/>
                </a:solidFill>
                <a:effectLst/>
                <a:latin typeface="Myriad Pro" charset="0"/>
              </a:rPr>
              <a:t>2018</a:t>
            </a:r>
            <a:br>
              <a:rPr lang="en-US" sz="1500" dirty="0" smtClean="0">
                <a:solidFill>
                  <a:srgbClr val="00628C"/>
                </a:solidFill>
                <a:effectLst/>
                <a:latin typeface="Myriad Pro" charset="0"/>
              </a:rPr>
            </a:br>
            <a:r>
              <a:rPr lang="en-US" sz="1500" dirty="0" smtClean="0">
                <a:solidFill>
                  <a:schemeClr val="bg1">
                    <a:lumMod val="50000"/>
                  </a:schemeClr>
                </a:solidFill>
                <a:effectLst/>
                <a:latin typeface="Myriad Pro" charset="0"/>
              </a:rPr>
              <a:t>Spring</a:t>
            </a:r>
            <a:r>
              <a:rPr lang="en-US" sz="1500" baseline="0" dirty="0" smtClean="0">
                <a:solidFill>
                  <a:schemeClr val="bg1">
                    <a:lumMod val="50000"/>
                  </a:schemeClr>
                </a:solidFill>
                <a:effectLst/>
                <a:latin typeface="Myriad Pro" charset="0"/>
              </a:rPr>
              <a:t> </a:t>
            </a:r>
            <a:r>
              <a:rPr lang="en-US" sz="1500" dirty="0" smtClean="0">
                <a:solidFill>
                  <a:schemeClr val="bg1">
                    <a:lumMod val="50000"/>
                  </a:schemeClr>
                </a:solidFill>
                <a:effectLst/>
                <a:latin typeface="Myriad Pro" charset="0"/>
              </a:rPr>
              <a:t>2018 pilot</a:t>
            </a:r>
            <a:r>
              <a:rPr lang="en-US" sz="1500" dirty="0">
                <a:solidFill>
                  <a:srgbClr val="00628C"/>
                </a:solidFill>
                <a:effectLst/>
                <a:latin typeface="Myriad Pro" charset="0"/>
              </a:rPr>
              <a:t> </a:t>
            </a: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a:t>
            </a:r>
            <a:r>
              <a:rPr lang="en-US" sz="1500" dirty="0" smtClean="0">
                <a:solidFill>
                  <a:srgbClr val="00628C"/>
                </a:solidFill>
                <a:effectLst/>
                <a:latin typeface="Myriad Pro" charset="0"/>
              </a:rPr>
              <a:t>2018</a:t>
            </a:r>
            <a:r>
              <a:rPr lang="en-US" sz="1500" dirty="0">
                <a:solidFill>
                  <a:srgbClr val="00628C"/>
                </a:solidFill>
                <a:effectLst/>
                <a:latin typeface="Myriad Pro" charset="0"/>
              </a:rPr>
              <a:t>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Spring 2018 pilot</a:t>
            </a:r>
            <a:endParaRPr lang="en-US" sz="1500" dirty="0">
              <a:solidFill>
                <a:schemeClr val="bg1">
                  <a:lumMod val="50000"/>
                </a:schemeClr>
              </a:solidFill>
              <a:effectLst/>
              <a:latin typeface="Myriad Pro" charset="0"/>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a:t>
            </a:r>
            <a:r>
              <a:rPr lang="en-US" sz="1500" dirty="0" smtClean="0">
                <a:solidFill>
                  <a:srgbClr val="00628C"/>
                </a:solidFill>
                <a:effectLst/>
                <a:latin typeface="Myriad Pro" charset="0"/>
              </a:rPr>
              <a:t>2018</a:t>
            </a:r>
            <a:r>
              <a:rPr lang="en-US" sz="1500" dirty="0">
                <a:solidFill>
                  <a:srgbClr val="00628C"/>
                </a:solidFill>
                <a:effectLst/>
                <a:latin typeface="Myriad Pro" charset="0"/>
              </a:rPr>
              <a:t>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Spring 2018 pilot</a:t>
            </a:r>
            <a:endParaRPr lang="en-US" sz="1500" dirty="0">
              <a:solidFill>
                <a:schemeClr val="bg1">
                  <a:lumMod val="50000"/>
                </a:schemeClr>
              </a:solidFill>
              <a:effectLst/>
              <a:latin typeface="Myriad Pro" charset="0"/>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dirty="0"/>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dirty="0"/>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notesSlide" Target="../notesSlides/notesSlide14.xml"/><Relationship Id="rId21" Type="http://schemas.openxmlformats.org/officeDocument/2006/relationships/image" Target="../media/image75.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slideLayout" Target="../slideLayouts/slideLayout3.xml"/><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tags" Target="../tags/tag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png"/></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2.png"/></Relationships>
</file>

<file path=ppt/slides/_rels/slide1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86.png"/></Relationships>
</file>

<file path=ppt/slides/_rels/slide2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88.png"/></Relationships>
</file>

<file path=ppt/slides/_rels/slide2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90.png"/></Relationships>
</file>

<file path=ppt/slides/_rels/slide2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92.png"/></Relationships>
</file>

<file path=ppt/slides/_rels/slide2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94.png"/></Relationships>
</file>

<file path=ppt/slides/_rels/slide2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96.png"/></Relationships>
</file>

<file path=ppt/slides/_rels/slide2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02.png"/></Relationships>
</file>

<file path=ppt/slides/_rels/slide3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05.png"/><Relationship Id="rId4" Type="http://schemas.openxmlformats.org/officeDocument/2006/relationships/image" Target="../media/image104.png"/></Relationships>
</file>

<file path=ppt/slides/_rels/slide3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07.png"/></Relationships>
</file>

<file path=ppt/slides/_rels/slide33.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notesSlide" Target="../notesSlides/notesSlide32.xml"/><Relationship Id="rId7" Type="http://schemas.openxmlformats.org/officeDocument/2006/relationships/image" Target="../media/image111.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34.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notesSlide" Target="../notesSlides/notesSlide33.xml"/><Relationship Id="rId7" Type="http://schemas.openxmlformats.org/officeDocument/2006/relationships/image" Target="../media/image116.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19.png"/><Relationship Id="rId4" Type="http://schemas.openxmlformats.org/officeDocument/2006/relationships/image" Target="../media/image11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21.png"/><Relationship Id="rId4" Type="http://schemas.openxmlformats.org/officeDocument/2006/relationships/image" Target="../media/image12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23.png"/><Relationship Id="rId4" Type="http://schemas.openxmlformats.org/officeDocument/2006/relationships/image" Target="../media/image122.png"/></Relationships>
</file>

<file path=ppt/slides/_rels/slide38.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notesSlide" Target="../notesSlides/notesSlide37.xml"/><Relationship Id="rId7" Type="http://schemas.openxmlformats.org/officeDocument/2006/relationships/image" Target="../media/image127.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0" Type="http://schemas.openxmlformats.org/officeDocument/2006/relationships/image" Target="../media/image130.png"/><Relationship Id="rId4" Type="http://schemas.openxmlformats.org/officeDocument/2006/relationships/image" Target="../media/image124.png"/><Relationship Id="rId9" Type="http://schemas.openxmlformats.org/officeDocument/2006/relationships/image" Target="../media/image12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3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4.png"/></Relationships>
</file>

<file path=ppt/slides/_rels/slide41.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png"/><Relationship Id="rId3" Type="http://schemas.openxmlformats.org/officeDocument/2006/relationships/notesSlide" Target="../notesSlides/notesSlide40.xml"/><Relationship Id="rId7" Type="http://schemas.openxmlformats.org/officeDocument/2006/relationships/image" Target="../media/image136.png"/><Relationship Id="rId12" Type="http://schemas.openxmlformats.org/officeDocument/2006/relationships/image" Target="../media/image141.pn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135.png"/><Relationship Id="rId11" Type="http://schemas.openxmlformats.org/officeDocument/2006/relationships/image" Target="../media/image140.png"/><Relationship Id="rId5" Type="http://schemas.openxmlformats.org/officeDocument/2006/relationships/image" Target="../media/image134.png"/><Relationship Id="rId10" Type="http://schemas.openxmlformats.org/officeDocument/2006/relationships/image" Target="../media/image139.png"/><Relationship Id="rId4" Type="http://schemas.openxmlformats.org/officeDocument/2006/relationships/image" Target="../media/image133.png"/><Relationship Id="rId9" Type="http://schemas.openxmlformats.org/officeDocument/2006/relationships/image" Target="../media/image138.png"/></Relationships>
</file>

<file path=ppt/slides/_rels/slide42.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8.png"/><Relationship Id="rId3" Type="http://schemas.openxmlformats.org/officeDocument/2006/relationships/notesSlide" Target="../notesSlides/notesSlide41.xml"/><Relationship Id="rId7" Type="http://schemas.openxmlformats.org/officeDocument/2006/relationships/image" Target="../media/image135.png"/><Relationship Id="rId12" Type="http://schemas.openxmlformats.org/officeDocument/2006/relationships/image" Target="../media/image147.pn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134.png"/><Relationship Id="rId11" Type="http://schemas.openxmlformats.org/officeDocument/2006/relationships/image" Target="../media/image146.png"/><Relationship Id="rId5" Type="http://schemas.openxmlformats.org/officeDocument/2006/relationships/image" Target="../media/image133.png"/><Relationship Id="rId10" Type="http://schemas.openxmlformats.org/officeDocument/2006/relationships/image" Target="../media/image145.png"/><Relationship Id="rId4" Type="http://schemas.openxmlformats.org/officeDocument/2006/relationships/image" Target="../media/image143.png"/><Relationship Id="rId9" Type="http://schemas.openxmlformats.org/officeDocument/2006/relationships/image" Target="../media/image144.png"/><Relationship Id="rId14" Type="http://schemas.openxmlformats.org/officeDocument/2006/relationships/image" Target="../media/image149.png"/></Relationships>
</file>

<file path=ppt/slides/_rels/slide4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51.png"/></Relationships>
</file>

<file path=ppt/slides/_rels/slide44.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53.png"/></Relationships>
</file>

<file path=ppt/slides/_rels/slide45.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55.png"/></Relationships>
</file>

<file path=ppt/slides/_rels/slide46.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57.png"/></Relationships>
</file>

<file path=ppt/slides/_rels/slide47.xml.rels><?xml version="1.0" encoding="UTF-8" standalone="yes"?>
<Relationships xmlns="http://schemas.openxmlformats.org/package/2006/relationships"><Relationship Id="rId3" Type="http://schemas.openxmlformats.org/officeDocument/2006/relationships/image" Target="../media/image158.png"/><Relationship Id="rId7" Type="http://schemas.openxmlformats.org/officeDocument/2006/relationships/image" Target="../media/image162.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161.png"/><Relationship Id="rId5" Type="http://schemas.openxmlformats.org/officeDocument/2006/relationships/image" Target="../media/image160.png"/><Relationship Id="rId4" Type="http://schemas.openxmlformats.org/officeDocument/2006/relationships/image" Target="../media/image159.png"/></Relationships>
</file>

<file path=ppt/slides/_rels/slide48.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163.png"/><Relationship Id="rId7" Type="http://schemas.openxmlformats.org/officeDocument/2006/relationships/image" Target="../media/image167.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49.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171.png"/><Relationship Id="rId4" Type="http://schemas.openxmlformats.org/officeDocument/2006/relationships/image" Target="../media/image170.png"/></Relationships>
</file>

<file path=ppt/slides/_rels/slide51.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171.png"/><Relationship Id="rId4" Type="http://schemas.openxmlformats.org/officeDocument/2006/relationships/image" Target="../media/image170.png"/></Relationships>
</file>

<file path=ppt/slides/_rels/slide52.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171.png"/><Relationship Id="rId4" Type="http://schemas.openxmlformats.org/officeDocument/2006/relationships/image" Target="../media/image170.png"/></Relationships>
</file>

<file path=ppt/slides/_rels/slide53.xml.rels><?xml version="1.0" encoding="UTF-8" standalone="yes"?>
<Relationships xmlns="http://schemas.openxmlformats.org/package/2006/relationships"><Relationship Id="rId8" Type="http://schemas.openxmlformats.org/officeDocument/2006/relationships/image" Target="../media/image177.png"/><Relationship Id="rId13" Type="http://schemas.openxmlformats.org/officeDocument/2006/relationships/image" Target="../media/image182.png"/><Relationship Id="rId3" Type="http://schemas.openxmlformats.org/officeDocument/2006/relationships/image" Target="../media/image172.png"/><Relationship Id="rId7" Type="http://schemas.openxmlformats.org/officeDocument/2006/relationships/image" Target="../media/image176.png"/><Relationship Id="rId12" Type="http://schemas.openxmlformats.org/officeDocument/2006/relationships/image" Target="../media/image181.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175.png"/><Relationship Id="rId11" Type="http://schemas.openxmlformats.org/officeDocument/2006/relationships/image" Target="../media/image180.png"/><Relationship Id="rId5" Type="http://schemas.openxmlformats.org/officeDocument/2006/relationships/image" Target="../media/image174.png"/><Relationship Id="rId10" Type="http://schemas.openxmlformats.org/officeDocument/2006/relationships/image" Target="../media/image179.png"/><Relationship Id="rId4" Type="http://schemas.openxmlformats.org/officeDocument/2006/relationships/image" Target="../media/image173.png"/><Relationship Id="rId9" Type="http://schemas.openxmlformats.org/officeDocument/2006/relationships/image" Target="../media/image178.png"/><Relationship Id="rId14" Type="http://schemas.openxmlformats.org/officeDocument/2006/relationships/image" Target="../media/image183.png"/></Relationships>
</file>

<file path=ppt/slides/_rels/slide54.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187.png"/><Relationship Id="rId5" Type="http://schemas.openxmlformats.org/officeDocument/2006/relationships/image" Target="../media/image186.png"/><Relationship Id="rId4" Type="http://schemas.openxmlformats.org/officeDocument/2006/relationships/image" Target="../media/image185.png"/></Relationships>
</file>

<file path=ppt/slides/_rels/slide55.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189.png"/></Relationships>
</file>

<file path=ppt/slides/_rels/slide56.xml.rels><?xml version="1.0" encoding="UTF-8" standalone="yes"?>
<Relationships xmlns="http://schemas.openxmlformats.org/package/2006/relationships"><Relationship Id="rId8" Type="http://schemas.openxmlformats.org/officeDocument/2006/relationships/image" Target="../media/image194.png"/><Relationship Id="rId3" Type="http://schemas.openxmlformats.org/officeDocument/2006/relationships/notesSlide" Target="../notesSlides/notesSlide55.xml"/><Relationship Id="rId7" Type="http://schemas.openxmlformats.org/officeDocument/2006/relationships/image" Target="../media/image193.png"/><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192.png"/><Relationship Id="rId11" Type="http://schemas.openxmlformats.org/officeDocument/2006/relationships/image" Target="../media/image197.png"/><Relationship Id="rId5" Type="http://schemas.openxmlformats.org/officeDocument/2006/relationships/image" Target="../media/image191.png"/><Relationship Id="rId10" Type="http://schemas.openxmlformats.org/officeDocument/2006/relationships/image" Target="../media/image196.png"/><Relationship Id="rId4" Type="http://schemas.openxmlformats.org/officeDocument/2006/relationships/image" Target="../media/image190.png"/><Relationship Id="rId9" Type="http://schemas.openxmlformats.org/officeDocument/2006/relationships/image" Target="../media/image195.png"/></Relationships>
</file>

<file path=ppt/slides/_rels/slide57.xml.rels><?xml version="1.0" encoding="UTF-8" standalone="yes"?>
<Relationships xmlns="http://schemas.openxmlformats.org/package/2006/relationships"><Relationship Id="rId8" Type="http://schemas.openxmlformats.org/officeDocument/2006/relationships/image" Target="../media/image201.png"/><Relationship Id="rId13" Type="http://schemas.openxmlformats.org/officeDocument/2006/relationships/image" Target="../media/image206.png"/><Relationship Id="rId3" Type="http://schemas.openxmlformats.org/officeDocument/2006/relationships/notesSlide" Target="../notesSlides/notesSlide56.xml"/><Relationship Id="rId7" Type="http://schemas.openxmlformats.org/officeDocument/2006/relationships/image" Target="../media/image200.png"/><Relationship Id="rId12" Type="http://schemas.openxmlformats.org/officeDocument/2006/relationships/image" Target="../media/image205.png"/><Relationship Id="rId2" Type="http://schemas.openxmlformats.org/officeDocument/2006/relationships/slideLayout" Target="../slideLayouts/slideLayout3.xml"/><Relationship Id="rId16" Type="http://schemas.openxmlformats.org/officeDocument/2006/relationships/image" Target="../media/image209.png"/><Relationship Id="rId1" Type="http://schemas.openxmlformats.org/officeDocument/2006/relationships/tags" Target="../tags/tag14.xml"/><Relationship Id="rId6" Type="http://schemas.openxmlformats.org/officeDocument/2006/relationships/image" Target="../media/image199.png"/><Relationship Id="rId11" Type="http://schemas.openxmlformats.org/officeDocument/2006/relationships/image" Target="../media/image204.png"/><Relationship Id="rId5" Type="http://schemas.openxmlformats.org/officeDocument/2006/relationships/image" Target="../media/image191.png"/><Relationship Id="rId15" Type="http://schemas.openxmlformats.org/officeDocument/2006/relationships/image" Target="../media/image208.png"/><Relationship Id="rId10" Type="http://schemas.openxmlformats.org/officeDocument/2006/relationships/image" Target="../media/image203.png"/><Relationship Id="rId4" Type="http://schemas.openxmlformats.org/officeDocument/2006/relationships/image" Target="../media/image198.png"/><Relationship Id="rId9" Type="http://schemas.openxmlformats.org/officeDocument/2006/relationships/image" Target="../media/image202.png"/><Relationship Id="rId14" Type="http://schemas.openxmlformats.org/officeDocument/2006/relationships/image" Target="../media/image207.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210.png"/></Relationships>
</file>

<file path=ppt/slides/_rels/slide59.xml.rels><?xml version="1.0" encoding="UTF-8" standalone="yes"?>
<Relationships xmlns="http://schemas.openxmlformats.org/package/2006/relationships"><Relationship Id="rId8" Type="http://schemas.openxmlformats.org/officeDocument/2006/relationships/image" Target="../media/image215.png"/><Relationship Id="rId3" Type="http://schemas.openxmlformats.org/officeDocument/2006/relationships/notesSlide" Target="../notesSlides/notesSlide58.xml"/><Relationship Id="rId7" Type="http://schemas.openxmlformats.org/officeDocument/2006/relationships/image" Target="../media/image214.pn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213.png"/><Relationship Id="rId5" Type="http://schemas.openxmlformats.org/officeDocument/2006/relationships/image" Target="../media/image212.png"/><Relationship Id="rId4" Type="http://schemas.openxmlformats.org/officeDocument/2006/relationships/image" Target="../media/image2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214.png"/><Relationship Id="rId5" Type="http://schemas.openxmlformats.org/officeDocument/2006/relationships/image" Target="../media/image217.png"/><Relationship Id="rId4" Type="http://schemas.openxmlformats.org/officeDocument/2006/relationships/image" Target="../media/image216.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221.png"/><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220.png"/><Relationship Id="rId5" Type="http://schemas.openxmlformats.org/officeDocument/2006/relationships/image" Target="../media/image219.png"/><Relationship Id="rId4" Type="http://schemas.openxmlformats.org/officeDocument/2006/relationships/image" Target="../media/image218.png"/></Relationships>
</file>

<file path=ppt/slides/_rels/slide62.xml.rels><?xml version="1.0" encoding="UTF-8" standalone="yes"?>
<Relationships xmlns="http://schemas.openxmlformats.org/package/2006/relationships"><Relationship Id="rId8" Type="http://schemas.openxmlformats.org/officeDocument/2006/relationships/image" Target="../media/image225.png"/><Relationship Id="rId3" Type="http://schemas.openxmlformats.org/officeDocument/2006/relationships/notesSlide" Target="../notesSlides/notesSlide61.xml"/><Relationship Id="rId7" Type="http://schemas.openxmlformats.org/officeDocument/2006/relationships/image" Target="../media/image224.png"/><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image" Target="../media/image223.png"/><Relationship Id="rId11" Type="http://schemas.openxmlformats.org/officeDocument/2006/relationships/image" Target="../media/image228.png"/><Relationship Id="rId5" Type="http://schemas.openxmlformats.org/officeDocument/2006/relationships/image" Target="../media/image191.png"/><Relationship Id="rId10" Type="http://schemas.openxmlformats.org/officeDocument/2006/relationships/image" Target="../media/image227.png"/><Relationship Id="rId4" Type="http://schemas.openxmlformats.org/officeDocument/2006/relationships/image" Target="../media/image222.png"/><Relationship Id="rId9" Type="http://schemas.openxmlformats.org/officeDocument/2006/relationships/image" Target="../media/image226.png"/></Relationships>
</file>

<file path=ppt/slides/_rels/slide63.xml.rels><?xml version="1.0" encoding="UTF-8" standalone="yes"?>
<Relationships xmlns="http://schemas.openxmlformats.org/package/2006/relationships"><Relationship Id="rId8" Type="http://schemas.openxmlformats.org/officeDocument/2006/relationships/image" Target="../media/image232.png"/><Relationship Id="rId3" Type="http://schemas.openxmlformats.org/officeDocument/2006/relationships/notesSlide" Target="../notesSlides/notesSlide62.xml"/><Relationship Id="rId7" Type="http://schemas.openxmlformats.org/officeDocument/2006/relationships/image" Target="../media/image231.png"/><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230.png"/><Relationship Id="rId11" Type="http://schemas.openxmlformats.org/officeDocument/2006/relationships/image" Target="../media/image235.png"/><Relationship Id="rId5" Type="http://schemas.openxmlformats.org/officeDocument/2006/relationships/image" Target="../media/image191.png"/><Relationship Id="rId10" Type="http://schemas.openxmlformats.org/officeDocument/2006/relationships/image" Target="../media/image234.png"/><Relationship Id="rId4" Type="http://schemas.openxmlformats.org/officeDocument/2006/relationships/image" Target="../media/image229.png"/><Relationship Id="rId9" Type="http://schemas.openxmlformats.org/officeDocument/2006/relationships/image" Target="../media/image233.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236.png"/></Relationships>
</file>

<file path=ppt/slides/_rels/slide65.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notesSlide" Target="../notesSlides/notesSlide64.xml"/><Relationship Id="rId7" Type="http://schemas.openxmlformats.org/officeDocument/2006/relationships/image" Target="../media/image214.png"/><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239.png"/><Relationship Id="rId5" Type="http://schemas.openxmlformats.org/officeDocument/2006/relationships/image" Target="../media/image238.png"/><Relationship Id="rId4" Type="http://schemas.openxmlformats.org/officeDocument/2006/relationships/image" Target="../media/image237.png"/><Relationship Id="rId9" Type="http://schemas.openxmlformats.org/officeDocument/2006/relationships/image" Target="../media/image241.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image" Target="../media/image245.png"/><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244.png"/><Relationship Id="rId5" Type="http://schemas.openxmlformats.org/officeDocument/2006/relationships/image" Target="../media/image243.png"/><Relationship Id="rId4" Type="http://schemas.openxmlformats.org/officeDocument/2006/relationships/image" Target="../media/image242.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7" Type="http://schemas.openxmlformats.org/officeDocument/2006/relationships/image" Target="../media/image249.png"/><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image" Target="../media/image248.png"/><Relationship Id="rId5" Type="http://schemas.openxmlformats.org/officeDocument/2006/relationships/image" Target="../media/image247.png"/><Relationship Id="rId4" Type="http://schemas.openxmlformats.org/officeDocument/2006/relationships/image" Target="../media/image24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1.10 Composition of numbers: 11–19</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1</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1:6</a:t>
            </a:r>
          </a:p>
        </p:txBody>
      </p:sp>
      <p:pic>
        <p:nvPicPr>
          <p:cNvPr id="5" name="Picture 4" descr="A picture containing object&#10;&#10;Description generated with high confidence">
            <a:extLst>
              <a:ext uri="{FF2B5EF4-FFF2-40B4-BE49-F238E27FC236}">
                <a16:creationId xmlns:a16="http://schemas.microsoft.com/office/drawing/2014/main" xmlns="" id="{13B15951-CBD5-4994-9F95-3DF7FEE54C4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3072200"/>
            <a:ext cx="7907446" cy="284792"/>
          </a:xfrm>
          <a:prstGeom prst="rect">
            <a:avLst/>
          </a:prstGeom>
        </p:spPr>
      </p:pic>
      <p:pic>
        <p:nvPicPr>
          <p:cNvPr id="20" name="Picture 19" descr="A picture containing object&#10;&#10;Description generated with high confidence">
            <a:extLst>
              <a:ext uri="{FF2B5EF4-FFF2-40B4-BE49-F238E27FC236}">
                <a16:creationId xmlns:a16="http://schemas.microsoft.com/office/drawing/2014/main" xmlns="" id="{5D212DEA-0BD9-4339-810B-3F47D8455F18}"/>
              </a:ext>
            </a:extLst>
          </p:cNvPr>
          <p:cNvPicPr>
            <a:picLocks noChangeAspect="1"/>
          </p:cNvPicPr>
          <p:nvPr/>
        </p:nvPicPr>
        <p:blipFill rotWithShape="1">
          <a:blip r:embed="rId4">
            <a:extLst>
              <a:ext uri="{28A0092B-C50C-407E-A947-70E740481C1C}">
                <a14:useLocalDpi xmlns:a14="http://schemas.microsoft.com/office/drawing/2010/main" val="0"/>
              </a:ext>
            </a:extLst>
          </a:blip>
          <a:srcRect b="-17549"/>
          <a:stretch/>
        </p:blipFill>
        <p:spPr>
          <a:xfrm>
            <a:off x="1475656" y="3356992"/>
            <a:ext cx="504056" cy="504056"/>
          </a:xfrm>
          <a:prstGeom prst="rect">
            <a:avLst/>
          </a:prstGeom>
        </p:spPr>
      </p:pic>
      <p:pic>
        <p:nvPicPr>
          <p:cNvPr id="21" name="Picture 20" descr="A picture containing object&#10;&#10;Description generated with high confidence">
            <a:extLst>
              <a:ext uri="{FF2B5EF4-FFF2-40B4-BE49-F238E27FC236}">
                <a16:creationId xmlns:a16="http://schemas.microsoft.com/office/drawing/2014/main" xmlns="" id="{5DB30C4D-E523-43A4-9DB9-542F086CECC0}"/>
              </a:ext>
            </a:extLst>
          </p:cNvPr>
          <p:cNvPicPr>
            <a:picLocks noChangeAspect="1"/>
          </p:cNvPicPr>
          <p:nvPr/>
        </p:nvPicPr>
        <p:blipFill rotWithShape="1">
          <a:blip r:embed="rId5">
            <a:extLst>
              <a:ext uri="{28A0092B-C50C-407E-A947-70E740481C1C}">
                <a14:useLocalDpi xmlns:a14="http://schemas.microsoft.com/office/drawing/2010/main" val="0"/>
              </a:ext>
            </a:extLst>
          </a:blip>
          <a:srcRect b="-20539"/>
          <a:stretch/>
        </p:blipFill>
        <p:spPr>
          <a:xfrm>
            <a:off x="2051720" y="3429000"/>
            <a:ext cx="504056" cy="441632"/>
          </a:xfrm>
          <a:prstGeom prst="rect">
            <a:avLst/>
          </a:prstGeom>
        </p:spPr>
      </p:pic>
      <p:pic>
        <p:nvPicPr>
          <p:cNvPr id="22" name="Picture 21" descr="A picture containing object&#10;&#10;Description generated with high confidence">
            <a:extLst>
              <a:ext uri="{FF2B5EF4-FFF2-40B4-BE49-F238E27FC236}">
                <a16:creationId xmlns:a16="http://schemas.microsoft.com/office/drawing/2014/main" xmlns="" id="{E1F1B116-8532-4236-A23A-53BE61A277DD}"/>
              </a:ext>
            </a:extLst>
          </p:cNvPr>
          <p:cNvPicPr>
            <a:picLocks noChangeAspect="1"/>
          </p:cNvPicPr>
          <p:nvPr/>
        </p:nvPicPr>
        <p:blipFill rotWithShape="1">
          <a:blip r:embed="rId6">
            <a:extLst>
              <a:ext uri="{28A0092B-C50C-407E-A947-70E740481C1C}">
                <a14:useLocalDpi xmlns:a14="http://schemas.microsoft.com/office/drawing/2010/main" val="0"/>
              </a:ext>
            </a:extLst>
          </a:blip>
          <a:srcRect b="-20539"/>
          <a:stretch/>
        </p:blipFill>
        <p:spPr>
          <a:xfrm>
            <a:off x="2627784" y="3418044"/>
            <a:ext cx="504056" cy="441632"/>
          </a:xfrm>
          <a:prstGeom prst="rect">
            <a:avLst/>
          </a:prstGeom>
        </p:spPr>
      </p:pic>
      <p:pic>
        <p:nvPicPr>
          <p:cNvPr id="23" name="Picture 22" descr="A picture containing object&#10;&#10;Description generated with high confidence">
            <a:extLst>
              <a:ext uri="{FF2B5EF4-FFF2-40B4-BE49-F238E27FC236}">
                <a16:creationId xmlns:a16="http://schemas.microsoft.com/office/drawing/2014/main" xmlns="" id="{C4C0E9B6-48BB-4FD2-9E31-343EA4F1411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203848" y="3418044"/>
            <a:ext cx="504056" cy="370996"/>
          </a:xfrm>
          <a:prstGeom prst="rect">
            <a:avLst/>
          </a:prstGeom>
        </p:spPr>
      </p:pic>
      <p:pic>
        <p:nvPicPr>
          <p:cNvPr id="24" name="Picture 23" descr="A picture containing object&#10;&#10;Description generated with high confidence">
            <a:extLst>
              <a:ext uri="{FF2B5EF4-FFF2-40B4-BE49-F238E27FC236}">
                <a16:creationId xmlns:a16="http://schemas.microsoft.com/office/drawing/2014/main" xmlns="" id="{A4FC7232-6560-4142-AF6C-EE82C8B9D6C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851920" y="3429000"/>
            <a:ext cx="432048" cy="360039"/>
          </a:xfrm>
          <a:prstGeom prst="rect">
            <a:avLst/>
          </a:prstGeom>
        </p:spPr>
      </p:pic>
      <p:pic>
        <p:nvPicPr>
          <p:cNvPr id="25" name="Picture 24" descr="A picture containing object&#10;&#10;Description generated with high confidence">
            <a:extLst>
              <a:ext uri="{FF2B5EF4-FFF2-40B4-BE49-F238E27FC236}">
                <a16:creationId xmlns:a16="http://schemas.microsoft.com/office/drawing/2014/main" xmlns="" id="{5BD57FB5-4A0F-4BC2-9BA9-695AF73B827C}"/>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355976" y="3429000"/>
            <a:ext cx="432048" cy="360039"/>
          </a:xfrm>
          <a:prstGeom prst="rect">
            <a:avLst/>
          </a:prstGeom>
        </p:spPr>
      </p:pic>
      <p:pic>
        <p:nvPicPr>
          <p:cNvPr id="26" name="Picture 25" descr="A picture containing object&#10;&#10;Description generated with high confidence">
            <a:extLst>
              <a:ext uri="{FF2B5EF4-FFF2-40B4-BE49-F238E27FC236}">
                <a16:creationId xmlns:a16="http://schemas.microsoft.com/office/drawing/2014/main" xmlns="" id="{5B7965F5-F0C5-48C6-BD73-E17D94DEC05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932040" y="3429000"/>
            <a:ext cx="432048" cy="360039"/>
          </a:xfrm>
          <a:prstGeom prst="rect">
            <a:avLst/>
          </a:prstGeom>
        </p:spPr>
      </p:pic>
      <p:pic>
        <p:nvPicPr>
          <p:cNvPr id="27" name="Picture 26" descr="A picture containing object&#10;&#10;Description generated with high confidence">
            <a:extLst>
              <a:ext uri="{FF2B5EF4-FFF2-40B4-BE49-F238E27FC236}">
                <a16:creationId xmlns:a16="http://schemas.microsoft.com/office/drawing/2014/main" xmlns="" id="{1B571C23-A45E-4DE9-82CC-3477A435A9E4}"/>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5508104" y="3418044"/>
            <a:ext cx="432048" cy="360039"/>
          </a:xfrm>
          <a:prstGeom prst="rect">
            <a:avLst/>
          </a:prstGeom>
        </p:spPr>
      </p:pic>
      <p:pic>
        <p:nvPicPr>
          <p:cNvPr id="28" name="Picture 27" descr="A picture containing object&#10;&#10;Description generated with high confidence">
            <a:extLst>
              <a:ext uri="{FF2B5EF4-FFF2-40B4-BE49-F238E27FC236}">
                <a16:creationId xmlns:a16="http://schemas.microsoft.com/office/drawing/2014/main" xmlns="" id="{A7FD5337-2246-4C32-A324-EBB5DAE79A9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084168" y="3429000"/>
            <a:ext cx="360040" cy="349083"/>
          </a:xfrm>
          <a:prstGeom prst="rect">
            <a:avLst/>
          </a:prstGeom>
        </p:spPr>
      </p:pic>
      <p:pic>
        <p:nvPicPr>
          <p:cNvPr id="29" name="Picture 28" descr="A picture containing object&#10;&#10;Description generated with high confidence">
            <a:extLst>
              <a:ext uri="{FF2B5EF4-FFF2-40B4-BE49-F238E27FC236}">
                <a16:creationId xmlns:a16="http://schemas.microsoft.com/office/drawing/2014/main" xmlns="" id="{9AE01EB2-AA21-440D-8BDF-9FB5A8893A14}"/>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660232" y="3439956"/>
            <a:ext cx="432048" cy="349083"/>
          </a:xfrm>
          <a:prstGeom prst="rect">
            <a:avLst/>
          </a:prstGeom>
        </p:spPr>
      </p:pic>
      <p:pic>
        <p:nvPicPr>
          <p:cNvPr id="30" name="Picture 29" descr="A picture containing object&#10;&#10;Description generated with high confidence">
            <a:extLst>
              <a:ext uri="{FF2B5EF4-FFF2-40B4-BE49-F238E27FC236}">
                <a16:creationId xmlns:a16="http://schemas.microsoft.com/office/drawing/2014/main" xmlns="" id="{C2C370C3-A931-48F3-A452-D2BFABA6A83E}"/>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7164288" y="3439956"/>
            <a:ext cx="432048" cy="349083"/>
          </a:xfrm>
          <a:prstGeom prst="rect">
            <a:avLst/>
          </a:prstGeom>
        </p:spPr>
      </p:pic>
    </p:spTree>
    <p:extLst>
      <p:ext uri="{BB962C8B-B14F-4D97-AF65-F5344CB8AC3E}">
        <p14:creationId xmlns:p14="http://schemas.microsoft.com/office/powerpoint/2010/main" val="242182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0"/>
                                        </p:tgtEl>
                                      </p:cBhvr>
                                    </p:animEffect>
                                    <p:animScale>
                                      <p:cBhvr>
                                        <p:cTn id="7" dur="250" autoRev="1" fill="hold"/>
                                        <p:tgtEl>
                                          <p:spTgt spid="2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1"/>
                                        </p:tgtEl>
                                      </p:cBhvr>
                                    </p:animEffect>
                                    <p:animScale>
                                      <p:cBhvr>
                                        <p:cTn id="12" dur="250" autoRev="1" fill="hold"/>
                                        <p:tgtEl>
                                          <p:spTgt spid="2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2"/>
                                        </p:tgtEl>
                                      </p:cBhvr>
                                    </p:animEffect>
                                    <p:animScale>
                                      <p:cBhvr>
                                        <p:cTn id="17" dur="250" autoRev="1" fill="hold"/>
                                        <p:tgtEl>
                                          <p:spTgt spid="2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3"/>
                                        </p:tgtEl>
                                      </p:cBhvr>
                                    </p:animEffect>
                                    <p:animScale>
                                      <p:cBhvr>
                                        <p:cTn id="22" dur="250" autoRev="1" fill="hold"/>
                                        <p:tgtEl>
                                          <p:spTgt spid="2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24"/>
                                        </p:tgtEl>
                                      </p:cBhvr>
                                    </p:animEffect>
                                    <p:animScale>
                                      <p:cBhvr>
                                        <p:cTn id="27" dur="250" autoRev="1" fill="hold"/>
                                        <p:tgtEl>
                                          <p:spTgt spid="24"/>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25"/>
                                        </p:tgtEl>
                                      </p:cBhvr>
                                    </p:animEffect>
                                    <p:animScale>
                                      <p:cBhvr>
                                        <p:cTn id="32" dur="250" autoRev="1" fill="hold"/>
                                        <p:tgtEl>
                                          <p:spTgt spid="25"/>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26"/>
                                        </p:tgtEl>
                                      </p:cBhvr>
                                    </p:animEffect>
                                    <p:animScale>
                                      <p:cBhvr>
                                        <p:cTn id="37" dur="250" autoRev="1" fill="hold"/>
                                        <p:tgtEl>
                                          <p:spTgt spid="26"/>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27"/>
                                        </p:tgtEl>
                                      </p:cBhvr>
                                    </p:animEffect>
                                    <p:animScale>
                                      <p:cBhvr>
                                        <p:cTn id="42" dur="250" autoRev="1" fill="hold"/>
                                        <p:tgtEl>
                                          <p:spTgt spid="27"/>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28"/>
                                        </p:tgtEl>
                                      </p:cBhvr>
                                    </p:animEffect>
                                    <p:animScale>
                                      <p:cBhvr>
                                        <p:cTn id="47" dur="250" autoRev="1" fill="hold"/>
                                        <p:tgtEl>
                                          <p:spTgt spid="28"/>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29"/>
                                        </p:tgtEl>
                                      </p:cBhvr>
                                    </p:animEffect>
                                    <p:animScale>
                                      <p:cBhvr>
                                        <p:cTn id="52" dur="250" autoRev="1" fill="hold"/>
                                        <p:tgtEl>
                                          <p:spTgt spid="29"/>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30"/>
                                        </p:tgtEl>
                                      </p:cBhvr>
                                    </p:animEffect>
                                    <p:animScale>
                                      <p:cBhvr>
                                        <p:cTn id="57"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1:6</a:t>
            </a:r>
          </a:p>
        </p:txBody>
      </p:sp>
      <p:pic>
        <p:nvPicPr>
          <p:cNvPr id="10" name="Picture 9" descr="A close up of a keyboard&#10;&#10;Description generated with high confidence">
            <a:extLst>
              <a:ext uri="{FF2B5EF4-FFF2-40B4-BE49-F238E27FC236}">
                <a16:creationId xmlns:a16="http://schemas.microsoft.com/office/drawing/2014/main" xmlns="" id="{F78B003F-7CC4-4198-937E-26E2991EA4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25873" y="1494944"/>
            <a:ext cx="612071" cy="720080"/>
          </a:xfrm>
          <a:prstGeom prst="rect">
            <a:avLst/>
          </a:prstGeom>
        </p:spPr>
      </p:pic>
      <p:pic>
        <p:nvPicPr>
          <p:cNvPr id="12" name="Picture 11" descr="A close up of a keyboard&#10;&#10;Description generated with high confidence">
            <a:extLst>
              <a:ext uri="{FF2B5EF4-FFF2-40B4-BE49-F238E27FC236}">
                <a16:creationId xmlns:a16="http://schemas.microsoft.com/office/drawing/2014/main" xmlns="" id="{A8B083FB-4393-49A4-A49A-E349A63A1A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491200" y="1490400"/>
            <a:ext cx="648073" cy="720080"/>
          </a:xfrm>
          <a:prstGeom prst="rect">
            <a:avLst/>
          </a:prstGeom>
        </p:spPr>
      </p:pic>
      <p:pic>
        <p:nvPicPr>
          <p:cNvPr id="14" name="Picture 13" descr="A screenshot of a computer&#10;&#10;Description generated with high confidence">
            <a:extLst>
              <a:ext uri="{FF2B5EF4-FFF2-40B4-BE49-F238E27FC236}">
                <a16:creationId xmlns:a16="http://schemas.microsoft.com/office/drawing/2014/main" xmlns="" id="{1FBFC6F1-19B1-4ABC-A5F0-2F79E559A71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981440" y="1490400"/>
            <a:ext cx="612069" cy="720080"/>
          </a:xfrm>
          <a:prstGeom prst="rect">
            <a:avLst/>
          </a:prstGeom>
        </p:spPr>
      </p:pic>
      <p:pic>
        <p:nvPicPr>
          <p:cNvPr id="16" name="Picture 15" descr="A screenshot of a computer&#10;&#10;Description generated with high confidence">
            <a:extLst>
              <a:ext uri="{FF2B5EF4-FFF2-40B4-BE49-F238E27FC236}">
                <a16:creationId xmlns:a16="http://schemas.microsoft.com/office/drawing/2014/main" xmlns="" id="{61AFA69F-CCF7-4D36-BFF1-84A0FF5784B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495600" y="1490400"/>
            <a:ext cx="648073" cy="720080"/>
          </a:xfrm>
          <a:prstGeom prst="rect">
            <a:avLst/>
          </a:prstGeom>
        </p:spPr>
      </p:pic>
      <p:pic>
        <p:nvPicPr>
          <p:cNvPr id="18" name="Picture 17" descr="A screenshot of a computer&#10;&#10;Description generated with high confidence">
            <a:extLst>
              <a:ext uri="{FF2B5EF4-FFF2-40B4-BE49-F238E27FC236}">
                <a16:creationId xmlns:a16="http://schemas.microsoft.com/office/drawing/2014/main" xmlns="" id="{580603EE-B2D6-4EEC-9AF4-477C16EF0E7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956400" y="1490400"/>
            <a:ext cx="684075" cy="720080"/>
          </a:xfrm>
          <a:prstGeom prst="rect">
            <a:avLst/>
          </a:prstGeom>
        </p:spPr>
      </p:pic>
      <p:pic>
        <p:nvPicPr>
          <p:cNvPr id="22" name="Picture 21" descr="A screenshot of a computer&#10;&#10;Description generated with high confidence">
            <a:extLst>
              <a:ext uri="{FF2B5EF4-FFF2-40B4-BE49-F238E27FC236}">
                <a16:creationId xmlns:a16="http://schemas.microsoft.com/office/drawing/2014/main" xmlns="" id="{8FC8E545-C967-466F-B841-304D7A36DFF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503600" y="1497600"/>
            <a:ext cx="648073" cy="720080"/>
          </a:xfrm>
          <a:prstGeom prst="rect">
            <a:avLst/>
          </a:prstGeom>
        </p:spPr>
      </p:pic>
      <p:pic>
        <p:nvPicPr>
          <p:cNvPr id="24" name="Picture 23" descr="A screenshot of a computer&#10;&#10;Description generated with high confidence">
            <a:extLst>
              <a:ext uri="{FF2B5EF4-FFF2-40B4-BE49-F238E27FC236}">
                <a16:creationId xmlns:a16="http://schemas.microsoft.com/office/drawing/2014/main" xmlns="" id="{49E1FD5C-6F69-48DB-BC26-7A694CA0335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971600" y="1414800"/>
            <a:ext cx="684075" cy="720080"/>
          </a:xfrm>
          <a:prstGeom prst="rect">
            <a:avLst/>
          </a:prstGeom>
        </p:spPr>
      </p:pic>
      <p:pic>
        <p:nvPicPr>
          <p:cNvPr id="26" name="Picture 25" descr="A screenshot of a computer&#10;&#10;Description generated with high confidence">
            <a:extLst>
              <a:ext uri="{FF2B5EF4-FFF2-40B4-BE49-F238E27FC236}">
                <a16:creationId xmlns:a16="http://schemas.microsoft.com/office/drawing/2014/main" xmlns="" id="{DBD07DEE-2086-4134-910C-4BD2688D465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508102" y="1490400"/>
            <a:ext cx="648074" cy="648072"/>
          </a:xfrm>
          <a:prstGeom prst="rect">
            <a:avLst/>
          </a:prstGeom>
        </p:spPr>
      </p:pic>
      <p:pic>
        <p:nvPicPr>
          <p:cNvPr id="28" name="Picture 27" descr="A screenshot of a computer&#10;&#10;Description generated with high confidence">
            <a:extLst>
              <a:ext uri="{FF2B5EF4-FFF2-40B4-BE49-F238E27FC236}">
                <a16:creationId xmlns:a16="http://schemas.microsoft.com/office/drawing/2014/main" xmlns="" id="{FA540054-344D-4C0D-830D-D3568080BFA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012000" y="1490400"/>
            <a:ext cx="684075" cy="648072"/>
          </a:xfrm>
          <a:prstGeom prst="rect">
            <a:avLst/>
          </a:prstGeom>
        </p:spPr>
      </p:pic>
      <p:pic>
        <p:nvPicPr>
          <p:cNvPr id="30" name="Picture 29" descr="A screenshot of a computer&#10;&#10;Description generated with high confidence">
            <a:extLst>
              <a:ext uri="{FF2B5EF4-FFF2-40B4-BE49-F238E27FC236}">
                <a16:creationId xmlns:a16="http://schemas.microsoft.com/office/drawing/2014/main" xmlns="" id="{6953155B-8224-44A7-8370-178D0DF6B935}"/>
              </a:ext>
            </a:extLst>
          </p:cNvPr>
          <p:cNvPicPr>
            <a:picLocks noChangeAspect="1"/>
          </p:cNvPicPr>
          <p:nvPr/>
        </p:nvPicPr>
        <p:blipFill rotWithShape="1">
          <a:blip r:embed="rId12">
            <a:extLst>
              <a:ext uri="{28A0092B-C50C-407E-A947-70E740481C1C}">
                <a14:useLocalDpi xmlns:a14="http://schemas.microsoft.com/office/drawing/2010/main" val="0"/>
              </a:ext>
            </a:extLst>
          </a:blip>
          <a:srcRect r="-697"/>
          <a:stretch/>
        </p:blipFill>
        <p:spPr>
          <a:xfrm>
            <a:off x="6559554" y="1497600"/>
            <a:ext cx="568731" cy="637280"/>
          </a:xfrm>
          <a:prstGeom prst="rect">
            <a:avLst/>
          </a:prstGeom>
        </p:spPr>
      </p:pic>
      <p:pic>
        <p:nvPicPr>
          <p:cNvPr id="4" name="Picture 3" descr="A close up of a keyboard&#10;&#10;Description generated with very high confidence">
            <a:extLst>
              <a:ext uri="{FF2B5EF4-FFF2-40B4-BE49-F238E27FC236}">
                <a16:creationId xmlns:a16="http://schemas.microsoft.com/office/drawing/2014/main" xmlns="" id="{F725A021-03DE-47D8-8599-24C0483605D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15714" y="1052731"/>
            <a:ext cx="5112573" cy="5112573"/>
          </a:xfrm>
          <a:prstGeom prst="rect">
            <a:avLst/>
          </a:prstGeom>
        </p:spPr>
      </p:pic>
      <p:grpSp>
        <p:nvGrpSpPr>
          <p:cNvPr id="6" name="Group 5"/>
          <p:cNvGrpSpPr/>
          <p:nvPr/>
        </p:nvGrpSpPr>
        <p:grpSpPr>
          <a:xfrm>
            <a:off x="6624000" y="1075665"/>
            <a:ext cx="486000" cy="486000"/>
            <a:chOff x="6624000" y="1075665"/>
            <a:chExt cx="486000" cy="486000"/>
          </a:xfrm>
        </p:grpSpPr>
        <p:sp>
          <p:nvSpPr>
            <p:cNvPr id="3" name="Rectangle 2"/>
            <p:cNvSpPr/>
            <p:nvPr/>
          </p:nvSpPr>
          <p:spPr bwMode="auto">
            <a:xfrm>
              <a:off x="6624000" y="1075665"/>
              <a:ext cx="486000" cy="486000"/>
            </a:xfrm>
            <a:prstGeom prst="rect">
              <a:avLst/>
            </a:prstGeom>
            <a:solidFill>
              <a:srgbClr val="EAC7AA"/>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rtlCol="0" anchor="ctr" anchorCtr="0" compatLnSpc="1">
              <a:prstTxWarp prst="textNoShape">
                <a:avLst/>
              </a:prstTxWarp>
            </a:bodyPr>
            <a:lstStyle/>
            <a:p>
              <a:pPr marR="0" algn="ctr" defTabSz="914400" rtl="0" eaLnBrk="1" fontAlgn="base" latinLnBrk="0" hangingPunct="1">
                <a:lnSpc>
                  <a:spcPct val="100000"/>
                </a:lnSpc>
                <a:spcBef>
                  <a:spcPts val="0"/>
                </a:spcBef>
                <a:spcAft>
                  <a:spcPct val="0"/>
                </a:spcAft>
                <a:buClr>
                  <a:srgbClr val="00628C"/>
                </a:buClr>
                <a:buSzTx/>
                <a:buNone/>
                <a:tabLst/>
              </a:pPr>
              <a:endParaRPr kumimoji="0" lang="en-GB" sz="1800" b="0" i="0" u="none" strike="noStrike" cap="none" normalizeH="0" baseline="0" dirty="0" smtClean="0">
                <a:ln>
                  <a:noFill/>
                </a:ln>
                <a:solidFill>
                  <a:schemeClr val="tx1"/>
                </a:solidFill>
                <a:effectLst/>
                <a:latin typeface="Myriad Pro" panose="020B0503030403020204" pitchFamily="34" charset="0"/>
              </a:endParaRPr>
            </a:p>
          </p:txBody>
        </p:sp>
        <p:sp>
          <p:nvSpPr>
            <p:cNvPr id="5" name="TextBox 4"/>
            <p:cNvSpPr txBox="1"/>
            <p:nvPr/>
          </p:nvSpPr>
          <p:spPr bwMode="auto">
            <a:xfrm>
              <a:off x="6641187" y="1152000"/>
              <a:ext cx="43204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smtClean="0">
                  <a:latin typeface="Myriad Pro" panose="020B0503030403020204" pitchFamily="34" charset="0"/>
                  <a:ea typeface="Myriad Pro Semibold" charset="0"/>
                  <a:cs typeface="Myriad Pro Semibold" charset="0"/>
                </a:rPr>
                <a:t>10</a:t>
              </a:r>
              <a:endParaRPr lang="en-GB" sz="1800" dirty="0" smtClean="0">
                <a:latin typeface="Myriad Pro" panose="020B0503030403020204" pitchFamily="34" charset="0"/>
                <a:ea typeface="Myriad Pro Semibold" charset="0"/>
                <a:cs typeface="Myriad Pro Semibold" charset="0"/>
              </a:endParaRPr>
            </a:p>
          </p:txBody>
        </p:sp>
      </p:grpSp>
    </p:spTree>
    <p:extLst>
      <p:ext uri="{BB962C8B-B14F-4D97-AF65-F5344CB8AC3E}">
        <p14:creationId xmlns:p14="http://schemas.microsoft.com/office/powerpoint/2010/main" val="333418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xit" presetSubtype="0" fill="hold" nodeType="afterEffect">
                                  <p:stCondLst>
                                    <p:cond delay="150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xit" presetSubtype="0" fill="hold" nodeType="withEffect">
                                  <p:stCondLst>
                                    <p:cond delay="150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xit" presetSubtype="0" fill="hold" nodeType="withEffect">
                                  <p:stCondLst>
                                    <p:cond delay="150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xit" presetSubtype="0" fill="hold" nodeType="withEffect">
                                  <p:stCondLst>
                                    <p:cond delay="150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xit" presetSubtype="0" fill="hold" nodeType="withEffect">
                                  <p:stCondLst>
                                    <p:cond delay="150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xit" presetSubtype="0" fill="hold" nodeType="withEffect">
                                  <p:stCondLst>
                                    <p:cond delay="1500"/>
                                  </p:stCondLst>
                                  <p:childTnLst>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xit" presetSubtype="0" fill="hold" nodeType="withEffect">
                                  <p:stCondLst>
                                    <p:cond delay="150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xit" presetSubtype="0" fill="hold" nodeType="withEffect">
                                  <p:stCondLst>
                                    <p:cond delay="1500"/>
                                  </p:stCondLst>
                                  <p:childTnLst>
                                    <p:animEffect transition="out" filter="fade">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xit" presetSubtype="0" fill="hold" nodeType="withEffect">
                                  <p:stCondLst>
                                    <p:cond delay="1500"/>
                                  </p:stCondLst>
                                  <p:childTnLst>
                                    <p:animEffect transition="out" filter="fade">
                                      <p:cBhvr>
                                        <p:cTn id="74" dur="500"/>
                                        <p:tgtEl>
                                          <p:spTgt spid="26"/>
                                        </p:tgtEl>
                                      </p:cBhvr>
                                    </p:animEffect>
                                    <p:set>
                                      <p:cBhvr>
                                        <p:cTn id="75" dur="1" fill="hold">
                                          <p:stCondLst>
                                            <p:cond delay="499"/>
                                          </p:stCondLst>
                                        </p:cTn>
                                        <p:tgtEl>
                                          <p:spTgt spid="26"/>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par>
                                <p:cTn id="81" presetID="10" presetClass="exit" presetSubtype="0" fill="hold" nodeType="withEffect">
                                  <p:stCondLst>
                                    <p:cond delay="1500"/>
                                  </p:stCondLst>
                                  <p:childTnLst>
                                    <p:animEffect transition="out" filter="fade">
                                      <p:cBhvr>
                                        <p:cTn id="82" dur="500"/>
                                        <p:tgtEl>
                                          <p:spTgt spid="28"/>
                                        </p:tgtEl>
                                      </p:cBhvr>
                                    </p:animEffect>
                                    <p:set>
                                      <p:cBhvr>
                                        <p:cTn id="83" dur="1" fill="hold">
                                          <p:stCondLst>
                                            <p:cond delay="499"/>
                                          </p:stCondLst>
                                        </p:cTn>
                                        <p:tgtEl>
                                          <p:spTgt spid="2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par>
                                <p:cTn id="89" presetID="10" presetClass="exit" presetSubtype="0" fill="hold" nodeType="withEffect">
                                  <p:stCondLst>
                                    <p:cond delay="1500"/>
                                  </p:stCondLst>
                                  <p:childTnLst>
                                    <p:animEffect transition="out" filter="fade">
                                      <p:cBhvr>
                                        <p:cTn id="90" dur="500"/>
                                        <p:tgtEl>
                                          <p:spTgt spid="30"/>
                                        </p:tgtEl>
                                      </p:cBhvr>
                                    </p:animEffect>
                                    <p:set>
                                      <p:cBhvr>
                                        <p:cTn id="91"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1:6</a:t>
            </a:r>
          </a:p>
        </p:txBody>
      </p:sp>
      <p:graphicFrame>
        <p:nvGraphicFramePr>
          <p:cNvPr id="4" name="Table 3">
            <a:extLst>
              <a:ext uri="{FF2B5EF4-FFF2-40B4-BE49-F238E27FC236}">
                <a16:creationId xmlns:a16="http://schemas.microsoft.com/office/drawing/2014/main" xmlns="" id="{A2B4E8CE-EB6A-4DF4-A340-225FAE4025CE}"/>
              </a:ext>
            </a:extLst>
          </p:cNvPr>
          <p:cNvGraphicFramePr>
            <a:graphicFrameLocks noGrp="1"/>
          </p:cNvGraphicFramePr>
          <p:nvPr>
            <p:extLst>
              <p:ext uri="{D42A27DB-BD31-4B8C-83A1-F6EECF244321}">
                <p14:modId xmlns:p14="http://schemas.microsoft.com/office/powerpoint/2010/main" val="1770390585"/>
              </p:ext>
            </p:extLst>
          </p:nvPr>
        </p:nvGraphicFramePr>
        <p:xfrm>
          <a:off x="660956" y="2514600"/>
          <a:ext cx="7822089" cy="18288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xmlns="" val="2970802845"/>
                    </a:ext>
                  </a:extLst>
                </a:gridCol>
                <a:gridCol w="869121">
                  <a:extLst>
                    <a:ext uri="{9D8B030D-6E8A-4147-A177-3AD203B41FA5}">
                      <a16:colId xmlns:a16="http://schemas.microsoft.com/office/drawing/2014/main" xmlns="" val="3313008467"/>
                    </a:ext>
                  </a:extLst>
                </a:gridCol>
                <a:gridCol w="869121">
                  <a:extLst>
                    <a:ext uri="{9D8B030D-6E8A-4147-A177-3AD203B41FA5}">
                      <a16:colId xmlns:a16="http://schemas.microsoft.com/office/drawing/2014/main" xmlns="" val="463253698"/>
                    </a:ext>
                  </a:extLst>
                </a:gridCol>
                <a:gridCol w="869121">
                  <a:extLst>
                    <a:ext uri="{9D8B030D-6E8A-4147-A177-3AD203B41FA5}">
                      <a16:colId xmlns:a16="http://schemas.microsoft.com/office/drawing/2014/main" xmlns="" val="3176159061"/>
                    </a:ext>
                  </a:extLst>
                </a:gridCol>
                <a:gridCol w="869121">
                  <a:extLst>
                    <a:ext uri="{9D8B030D-6E8A-4147-A177-3AD203B41FA5}">
                      <a16:colId xmlns:a16="http://schemas.microsoft.com/office/drawing/2014/main" xmlns="" val="1033333468"/>
                    </a:ext>
                  </a:extLst>
                </a:gridCol>
                <a:gridCol w="869121">
                  <a:extLst>
                    <a:ext uri="{9D8B030D-6E8A-4147-A177-3AD203B41FA5}">
                      <a16:colId xmlns:a16="http://schemas.microsoft.com/office/drawing/2014/main" xmlns="" val="2269979499"/>
                    </a:ext>
                  </a:extLst>
                </a:gridCol>
                <a:gridCol w="869121">
                  <a:extLst>
                    <a:ext uri="{9D8B030D-6E8A-4147-A177-3AD203B41FA5}">
                      <a16:colId xmlns:a16="http://schemas.microsoft.com/office/drawing/2014/main" xmlns="" val="2410110944"/>
                    </a:ext>
                  </a:extLst>
                </a:gridCol>
                <a:gridCol w="869121">
                  <a:extLst>
                    <a:ext uri="{9D8B030D-6E8A-4147-A177-3AD203B41FA5}">
                      <a16:colId xmlns:a16="http://schemas.microsoft.com/office/drawing/2014/main" xmlns="" val="3616430655"/>
                    </a:ext>
                  </a:extLst>
                </a:gridCol>
                <a:gridCol w="869121">
                  <a:extLst>
                    <a:ext uri="{9D8B030D-6E8A-4147-A177-3AD203B41FA5}">
                      <a16:colId xmlns:a16="http://schemas.microsoft.com/office/drawing/2014/main" xmlns="" val="2533739866"/>
                    </a:ext>
                  </a:extLst>
                </a:gridCol>
              </a:tblGrid>
              <a:tr h="394943">
                <a:tc>
                  <a:txBody>
                    <a:bodyPr/>
                    <a:lstStyle/>
                    <a:p>
                      <a:pPr algn="r"/>
                      <a:r>
                        <a:rPr lang="en-GB" sz="2400" b="0" dirty="0">
                          <a:solidFill>
                            <a:schemeClr val="tx1"/>
                          </a:solidFill>
                          <a:latin typeface="Myriad Pro Semibold"/>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6730801"/>
                  </a:ext>
                </a:extLst>
              </a:tr>
              <a:tr h="394943">
                <a:tc>
                  <a:txBody>
                    <a:bodyPr/>
                    <a:lstStyle/>
                    <a:p>
                      <a:pPr algn="r"/>
                      <a:r>
                        <a:rPr lang="en-GB" sz="2400" b="0" dirty="0">
                          <a:solidFill>
                            <a:schemeClr val="tx1"/>
                          </a:solidFill>
                          <a:latin typeface="Myriad Pro Semibold"/>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8833042"/>
                  </a:ext>
                </a:extLst>
              </a:tr>
              <a:tr h="394943">
                <a:tc>
                  <a:txBody>
                    <a:bodyPr/>
                    <a:lstStyle/>
                    <a:p>
                      <a:pPr algn="r"/>
                      <a:r>
                        <a:rPr lang="en-GB" sz="2400" b="0">
                          <a:solidFill>
                            <a:schemeClr val="tx1"/>
                          </a:solidFill>
                          <a:latin typeface="Myriad Pro Semibold"/>
                        </a:rPr>
                        <a:t>10</a:t>
                      </a: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a:solidFill>
                            <a:schemeClr val="tx1"/>
                          </a:solidFill>
                          <a:latin typeface="Myriad Pro Semibold"/>
                        </a:rPr>
                        <a:t>20</a:t>
                      </a: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a:solidFill>
                            <a:schemeClr val="tx1"/>
                          </a:solidFill>
                          <a:latin typeface="Myriad Pro Semibold"/>
                        </a:rPr>
                        <a:t>30</a:t>
                      </a: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a:solidFill>
                            <a:schemeClr val="tx1"/>
                          </a:solidFill>
                          <a:latin typeface="Myriad Pro Semibold"/>
                        </a:rPr>
                        <a:t>40</a:t>
                      </a: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a:solidFill>
                            <a:schemeClr val="tx1"/>
                          </a:solidFill>
                          <a:latin typeface="Myriad Pro Semibold"/>
                        </a:rPr>
                        <a:t>50</a:t>
                      </a: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a:solidFill>
                            <a:schemeClr val="tx1"/>
                          </a:solidFill>
                          <a:latin typeface="Myriad Pro Semibold"/>
                        </a:rPr>
                        <a:t>60</a:t>
                      </a: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a:solidFill>
                            <a:schemeClr val="tx1"/>
                          </a:solidFill>
                          <a:latin typeface="Myriad Pro Semibold"/>
                        </a:rPr>
                        <a:t>70</a:t>
                      </a: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a:solidFill>
                            <a:schemeClr val="tx1"/>
                          </a:solidFill>
                          <a:latin typeface="Myriad Pro Semibold"/>
                        </a:rPr>
                        <a:t>80</a:t>
                      </a: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73413396"/>
                  </a:ext>
                </a:extLst>
              </a:tr>
              <a:tr h="394943">
                <a:tc>
                  <a:txBody>
                    <a:bodyPr/>
                    <a:lstStyle/>
                    <a:p>
                      <a:pPr algn="r"/>
                      <a:r>
                        <a:rPr lang="en-GB" sz="2400" b="0" dirty="0">
                          <a:solidFill>
                            <a:schemeClr val="tx1"/>
                          </a:solidFill>
                          <a:latin typeface="Myriad Pro Semibold"/>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1335551"/>
                  </a:ext>
                </a:extLst>
              </a:tr>
            </a:tbl>
          </a:graphicData>
        </a:graphic>
      </p:graphicFrame>
      <p:graphicFrame>
        <p:nvGraphicFramePr>
          <p:cNvPr id="5" name="Table 4">
            <a:extLst>
              <a:ext uri="{FF2B5EF4-FFF2-40B4-BE49-F238E27FC236}">
                <a16:creationId xmlns:a16="http://schemas.microsoft.com/office/drawing/2014/main" xmlns="" id="{090C773A-94C9-468C-949A-CD909F0A9B95}"/>
              </a:ext>
            </a:extLst>
          </p:cNvPr>
          <p:cNvGraphicFramePr>
            <a:graphicFrameLocks noGrp="1"/>
          </p:cNvGraphicFramePr>
          <p:nvPr>
            <p:extLst>
              <p:ext uri="{D42A27DB-BD31-4B8C-83A1-F6EECF244321}">
                <p14:modId xmlns:p14="http://schemas.microsoft.com/office/powerpoint/2010/main" val="2452173935"/>
              </p:ext>
            </p:extLst>
          </p:nvPr>
        </p:nvGraphicFramePr>
        <p:xfrm>
          <a:off x="660955" y="34290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xmlns="" val="2970802845"/>
                    </a:ext>
                  </a:extLst>
                </a:gridCol>
              </a:tblGrid>
              <a:tr h="394943">
                <a:tc>
                  <a:txBody>
                    <a:bodyPr/>
                    <a:lstStyle/>
                    <a:p>
                      <a:pPr algn="r"/>
                      <a:r>
                        <a:rPr lang="en-GB" sz="2400" b="0" dirty="0">
                          <a:solidFill>
                            <a:schemeClr val="tx1"/>
                          </a:solidFill>
                          <a:latin typeface="Myriad Pro Semibold"/>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xmlns="" val="1273413396"/>
                  </a:ext>
                </a:extLst>
              </a:tr>
            </a:tbl>
          </a:graphicData>
        </a:graphic>
      </p:graphicFrame>
      <p:graphicFrame>
        <p:nvGraphicFramePr>
          <p:cNvPr id="7" name="Table 6">
            <a:extLst>
              <a:ext uri="{FF2B5EF4-FFF2-40B4-BE49-F238E27FC236}">
                <a16:creationId xmlns:a16="http://schemas.microsoft.com/office/drawing/2014/main" xmlns="" id="{BD4BE7F4-5FDF-40E3-81F5-29748FA49B59}"/>
              </a:ext>
            </a:extLst>
          </p:cNvPr>
          <p:cNvGraphicFramePr>
            <a:graphicFrameLocks noGrp="1"/>
          </p:cNvGraphicFramePr>
          <p:nvPr>
            <p:extLst>
              <p:ext uri="{D42A27DB-BD31-4B8C-83A1-F6EECF244321}">
                <p14:modId xmlns:p14="http://schemas.microsoft.com/office/powerpoint/2010/main" val="683982890"/>
              </p:ext>
            </p:extLst>
          </p:nvPr>
        </p:nvGraphicFramePr>
        <p:xfrm>
          <a:off x="660955" y="38862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xmlns="" val="2970802845"/>
                    </a:ext>
                  </a:extLst>
                </a:gridCol>
              </a:tblGrid>
              <a:tr h="394943">
                <a:tc>
                  <a:txBody>
                    <a:bodyPr/>
                    <a:lstStyle/>
                    <a:p>
                      <a:pPr algn="r"/>
                      <a:r>
                        <a:rPr lang="en-GB" sz="2400" b="0" dirty="0">
                          <a:solidFill>
                            <a:schemeClr val="tx1"/>
                          </a:solidFill>
                          <a:latin typeface="Myriad Pro Semibold"/>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xmlns="" val="1273413396"/>
                  </a:ext>
                </a:extLst>
              </a:tr>
            </a:tbl>
          </a:graphicData>
        </a:graphic>
      </p:graphicFrame>
      <p:graphicFrame>
        <p:nvGraphicFramePr>
          <p:cNvPr id="8" name="Table 7">
            <a:extLst>
              <a:ext uri="{FF2B5EF4-FFF2-40B4-BE49-F238E27FC236}">
                <a16:creationId xmlns:a16="http://schemas.microsoft.com/office/drawing/2014/main" xmlns="" id="{F19A61C8-D9FE-4457-AEBC-F7BBB1FED3B3}"/>
              </a:ext>
            </a:extLst>
          </p:cNvPr>
          <p:cNvGraphicFramePr>
            <a:graphicFrameLocks noGrp="1"/>
          </p:cNvGraphicFramePr>
          <p:nvPr>
            <p:extLst>
              <p:ext uri="{D42A27DB-BD31-4B8C-83A1-F6EECF244321}">
                <p14:modId xmlns:p14="http://schemas.microsoft.com/office/powerpoint/2010/main" val="4130526279"/>
              </p:ext>
            </p:extLst>
          </p:nvPr>
        </p:nvGraphicFramePr>
        <p:xfrm>
          <a:off x="1530076" y="38862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xmlns="" val="2970802845"/>
                    </a:ext>
                  </a:extLst>
                </a:gridCol>
              </a:tblGrid>
              <a:tr h="394943">
                <a:tc>
                  <a:txBody>
                    <a:bodyPr/>
                    <a:lstStyle/>
                    <a:p>
                      <a:pPr algn="r"/>
                      <a:r>
                        <a:rPr lang="en-GB" sz="2400" b="0" dirty="0">
                          <a:solidFill>
                            <a:schemeClr val="tx1"/>
                          </a:solidFill>
                          <a:latin typeface="Myriad Pro Semibold"/>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xmlns="" val="1273413396"/>
                  </a:ext>
                </a:extLst>
              </a:tr>
            </a:tbl>
          </a:graphicData>
        </a:graphic>
      </p:graphicFrame>
      <p:graphicFrame>
        <p:nvGraphicFramePr>
          <p:cNvPr id="9" name="Table 8">
            <a:extLst>
              <a:ext uri="{FF2B5EF4-FFF2-40B4-BE49-F238E27FC236}">
                <a16:creationId xmlns:a16="http://schemas.microsoft.com/office/drawing/2014/main" xmlns="" id="{F29ABB6D-FDFC-4CBA-8BB2-AEDB1A3185C6}"/>
              </a:ext>
            </a:extLst>
          </p:cNvPr>
          <p:cNvGraphicFramePr>
            <a:graphicFrameLocks noGrp="1"/>
          </p:cNvGraphicFramePr>
          <p:nvPr>
            <p:extLst>
              <p:ext uri="{D42A27DB-BD31-4B8C-83A1-F6EECF244321}">
                <p14:modId xmlns:p14="http://schemas.microsoft.com/office/powerpoint/2010/main" val="390237631"/>
              </p:ext>
            </p:extLst>
          </p:nvPr>
        </p:nvGraphicFramePr>
        <p:xfrm>
          <a:off x="2399196" y="38862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xmlns="" val="2970802845"/>
                    </a:ext>
                  </a:extLst>
                </a:gridCol>
              </a:tblGrid>
              <a:tr h="394943">
                <a:tc>
                  <a:txBody>
                    <a:bodyPr/>
                    <a:lstStyle/>
                    <a:p>
                      <a:pPr algn="r"/>
                      <a:r>
                        <a:rPr lang="en-GB" sz="2400" b="0" dirty="0">
                          <a:solidFill>
                            <a:schemeClr val="tx1"/>
                          </a:solidFill>
                          <a:latin typeface="Myriad Pro Semibold"/>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xmlns="" val="1273413396"/>
                  </a:ext>
                </a:extLst>
              </a:tr>
            </a:tbl>
          </a:graphicData>
        </a:graphic>
      </p:graphicFrame>
      <p:graphicFrame>
        <p:nvGraphicFramePr>
          <p:cNvPr id="10" name="Table 9">
            <a:extLst>
              <a:ext uri="{FF2B5EF4-FFF2-40B4-BE49-F238E27FC236}">
                <a16:creationId xmlns:a16="http://schemas.microsoft.com/office/drawing/2014/main" xmlns="" id="{C95741C6-2636-431E-B728-5BCBD94D4ED9}"/>
              </a:ext>
            </a:extLst>
          </p:cNvPr>
          <p:cNvGraphicFramePr>
            <a:graphicFrameLocks noGrp="1"/>
          </p:cNvGraphicFramePr>
          <p:nvPr>
            <p:extLst>
              <p:ext uri="{D42A27DB-BD31-4B8C-83A1-F6EECF244321}">
                <p14:modId xmlns:p14="http://schemas.microsoft.com/office/powerpoint/2010/main" val="120281295"/>
              </p:ext>
            </p:extLst>
          </p:nvPr>
        </p:nvGraphicFramePr>
        <p:xfrm>
          <a:off x="3268318" y="38862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xmlns="" val="2970802845"/>
                    </a:ext>
                  </a:extLst>
                </a:gridCol>
              </a:tblGrid>
              <a:tr h="394943">
                <a:tc>
                  <a:txBody>
                    <a:bodyPr/>
                    <a:lstStyle/>
                    <a:p>
                      <a:pPr algn="r"/>
                      <a:r>
                        <a:rPr lang="en-GB" sz="2400" b="0" dirty="0">
                          <a:solidFill>
                            <a:schemeClr val="tx1"/>
                          </a:solidFill>
                          <a:latin typeface="Myriad Pro Semibold"/>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xmlns="" val="1273413396"/>
                  </a:ext>
                </a:extLst>
              </a:tr>
            </a:tbl>
          </a:graphicData>
        </a:graphic>
      </p:graphicFrame>
      <p:graphicFrame>
        <p:nvGraphicFramePr>
          <p:cNvPr id="11" name="Table 10">
            <a:extLst>
              <a:ext uri="{FF2B5EF4-FFF2-40B4-BE49-F238E27FC236}">
                <a16:creationId xmlns:a16="http://schemas.microsoft.com/office/drawing/2014/main" xmlns="" id="{80C57139-B105-4F83-8985-ED23ED90DA25}"/>
              </a:ext>
            </a:extLst>
          </p:cNvPr>
          <p:cNvGraphicFramePr>
            <a:graphicFrameLocks noGrp="1"/>
          </p:cNvGraphicFramePr>
          <p:nvPr>
            <p:extLst>
              <p:ext uri="{D42A27DB-BD31-4B8C-83A1-F6EECF244321}">
                <p14:modId xmlns:p14="http://schemas.microsoft.com/office/powerpoint/2010/main" val="990690842"/>
              </p:ext>
            </p:extLst>
          </p:nvPr>
        </p:nvGraphicFramePr>
        <p:xfrm>
          <a:off x="4137439" y="38862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xmlns="" val="2970802845"/>
                    </a:ext>
                  </a:extLst>
                </a:gridCol>
              </a:tblGrid>
              <a:tr h="394943">
                <a:tc>
                  <a:txBody>
                    <a:bodyPr/>
                    <a:lstStyle/>
                    <a:p>
                      <a:pPr algn="r"/>
                      <a:r>
                        <a:rPr lang="en-GB" sz="2400" b="0" dirty="0">
                          <a:solidFill>
                            <a:schemeClr val="tx1"/>
                          </a:solidFill>
                          <a:latin typeface="Myriad Pro Semibold"/>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xmlns="" val="1273413396"/>
                  </a:ext>
                </a:extLst>
              </a:tr>
            </a:tbl>
          </a:graphicData>
        </a:graphic>
      </p:graphicFrame>
      <p:graphicFrame>
        <p:nvGraphicFramePr>
          <p:cNvPr id="12" name="Table 11">
            <a:extLst>
              <a:ext uri="{FF2B5EF4-FFF2-40B4-BE49-F238E27FC236}">
                <a16:creationId xmlns:a16="http://schemas.microsoft.com/office/drawing/2014/main" xmlns="" id="{CAAB5991-867A-4A6D-9BBD-B875A80C17CB}"/>
              </a:ext>
            </a:extLst>
          </p:cNvPr>
          <p:cNvGraphicFramePr>
            <a:graphicFrameLocks noGrp="1"/>
          </p:cNvGraphicFramePr>
          <p:nvPr>
            <p:extLst>
              <p:ext uri="{D42A27DB-BD31-4B8C-83A1-F6EECF244321}">
                <p14:modId xmlns:p14="http://schemas.microsoft.com/office/powerpoint/2010/main" val="3799945875"/>
              </p:ext>
            </p:extLst>
          </p:nvPr>
        </p:nvGraphicFramePr>
        <p:xfrm>
          <a:off x="5006560" y="38862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xmlns="" val="2970802845"/>
                    </a:ext>
                  </a:extLst>
                </a:gridCol>
              </a:tblGrid>
              <a:tr h="394943">
                <a:tc>
                  <a:txBody>
                    <a:bodyPr/>
                    <a:lstStyle/>
                    <a:p>
                      <a:pPr algn="r"/>
                      <a:r>
                        <a:rPr lang="en-GB" sz="2400" b="0" dirty="0">
                          <a:solidFill>
                            <a:schemeClr val="tx1"/>
                          </a:solidFill>
                          <a:latin typeface="Myriad Pro Semibold"/>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xmlns="" val="1273413396"/>
                  </a:ext>
                </a:extLst>
              </a:tr>
            </a:tbl>
          </a:graphicData>
        </a:graphic>
      </p:graphicFrame>
      <p:graphicFrame>
        <p:nvGraphicFramePr>
          <p:cNvPr id="13" name="Table 12">
            <a:extLst>
              <a:ext uri="{FF2B5EF4-FFF2-40B4-BE49-F238E27FC236}">
                <a16:creationId xmlns:a16="http://schemas.microsoft.com/office/drawing/2014/main" xmlns="" id="{DA0E5C15-F66E-42A1-8F80-624C8B5C7BE5}"/>
              </a:ext>
            </a:extLst>
          </p:cNvPr>
          <p:cNvGraphicFramePr>
            <a:graphicFrameLocks noGrp="1"/>
          </p:cNvGraphicFramePr>
          <p:nvPr>
            <p:extLst>
              <p:ext uri="{D42A27DB-BD31-4B8C-83A1-F6EECF244321}">
                <p14:modId xmlns:p14="http://schemas.microsoft.com/office/powerpoint/2010/main" val="1794871568"/>
              </p:ext>
            </p:extLst>
          </p:nvPr>
        </p:nvGraphicFramePr>
        <p:xfrm>
          <a:off x="5875681" y="38862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xmlns="" val="2970802845"/>
                    </a:ext>
                  </a:extLst>
                </a:gridCol>
              </a:tblGrid>
              <a:tr h="394943">
                <a:tc>
                  <a:txBody>
                    <a:bodyPr/>
                    <a:lstStyle/>
                    <a:p>
                      <a:pPr algn="r"/>
                      <a:r>
                        <a:rPr lang="en-GB" sz="2400" b="0" dirty="0">
                          <a:solidFill>
                            <a:schemeClr val="tx1"/>
                          </a:solidFill>
                          <a:latin typeface="Myriad Pro Semibold"/>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xmlns="" val="1273413396"/>
                  </a:ext>
                </a:extLst>
              </a:tr>
            </a:tbl>
          </a:graphicData>
        </a:graphic>
      </p:graphicFrame>
      <p:graphicFrame>
        <p:nvGraphicFramePr>
          <p:cNvPr id="14" name="Table 13">
            <a:extLst>
              <a:ext uri="{FF2B5EF4-FFF2-40B4-BE49-F238E27FC236}">
                <a16:creationId xmlns:a16="http://schemas.microsoft.com/office/drawing/2014/main" xmlns="" id="{AF669CED-99EA-4E76-83EF-535C8F14912E}"/>
              </a:ext>
            </a:extLst>
          </p:cNvPr>
          <p:cNvGraphicFramePr>
            <a:graphicFrameLocks noGrp="1"/>
          </p:cNvGraphicFramePr>
          <p:nvPr>
            <p:extLst>
              <p:ext uri="{D42A27DB-BD31-4B8C-83A1-F6EECF244321}">
                <p14:modId xmlns:p14="http://schemas.microsoft.com/office/powerpoint/2010/main" val="2976340540"/>
              </p:ext>
            </p:extLst>
          </p:nvPr>
        </p:nvGraphicFramePr>
        <p:xfrm>
          <a:off x="6744802" y="38862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xmlns="" val="2970802845"/>
                    </a:ext>
                  </a:extLst>
                </a:gridCol>
              </a:tblGrid>
              <a:tr h="394943">
                <a:tc>
                  <a:txBody>
                    <a:bodyPr/>
                    <a:lstStyle/>
                    <a:p>
                      <a:pPr algn="r"/>
                      <a:r>
                        <a:rPr lang="en-GB" sz="2400" b="0" dirty="0">
                          <a:solidFill>
                            <a:schemeClr val="tx1"/>
                          </a:solidFill>
                          <a:latin typeface="Myriad Pro Semibold"/>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xmlns="" val="1273413396"/>
                  </a:ext>
                </a:extLst>
              </a:tr>
            </a:tbl>
          </a:graphicData>
        </a:graphic>
      </p:graphicFrame>
      <p:graphicFrame>
        <p:nvGraphicFramePr>
          <p:cNvPr id="15" name="Table 14">
            <a:extLst>
              <a:ext uri="{FF2B5EF4-FFF2-40B4-BE49-F238E27FC236}">
                <a16:creationId xmlns:a16="http://schemas.microsoft.com/office/drawing/2014/main" xmlns="" id="{7CC6FA52-0C9B-4C3F-BA83-693F5AB9D26F}"/>
              </a:ext>
            </a:extLst>
          </p:cNvPr>
          <p:cNvGraphicFramePr>
            <a:graphicFrameLocks noGrp="1"/>
          </p:cNvGraphicFramePr>
          <p:nvPr>
            <p:extLst>
              <p:ext uri="{D42A27DB-BD31-4B8C-83A1-F6EECF244321}">
                <p14:modId xmlns:p14="http://schemas.microsoft.com/office/powerpoint/2010/main" val="2358194794"/>
              </p:ext>
            </p:extLst>
          </p:nvPr>
        </p:nvGraphicFramePr>
        <p:xfrm>
          <a:off x="7613924" y="38862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xmlns="" val="2970802845"/>
                    </a:ext>
                  </a:extLst>
                </a:gridCol>
              </a:tblGrid>
              <a:tr h="394943">
                <a:tc>
                  <a:txBody>
                    <a:bodyPr/>
                    <a:lstStyle/>
                    <a:p>
                      <a:pPr algn="r"/>
                      <a:r>
                        <a:rPr lang="en-GB" sz="2400" b="0" dirty="0">
                          <a:solidFill>
                            <a:schemeClr val="tx1"/>
                          </a:solidFill>
                          <a:latin typeface="Myriad Pro Semibold"/>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xmlns="" val="1273413396"/>
                  </a:ext>
                </a:extLst>
              </a:tr>
            </a:tbl>
          </a:graphicData>
        </a:graphic>
      </p:graphicFrame>
      <p:graphicFrame>
        <p:nvGraphicFramePr>
          <p:cNvPr id="16" name="Table 15">
            <a:extLst>
              <a:ext uri="{FF2B5EF4-FFF2-40B4-BE49-F238E27FC236}">
                <a16:creationId xmlns:a16="http://schemas.microsoft.com/office/drawing/2014/main" xmlns="" id="{44741107-CAD0-4AC5-A498-7FD35318EEA4}"/>
              </a:ext>
            </a:extLst>
          </p:cNvPr>
          <p:cNvGraphicFramePr>
            <a:graphicFrameLocks noGrp="1"/>
          </p:cNvGraphicFramePr>
          <p:nvPr>
            <p:extLst>
              <p:ext uri="{D42A27DB-BD31-4B8C-83A1-F6EECF244321}">
                <p14:modId xmlns:p14="http://schemas.microsoft.com/office/powerpoint/2010/main" val="536832800"/>
              </p:ext>
            </p:extLst>
          </p:nvPr>
        </p:nvGraphicFramePr>
        <p:xfrm>
          <a:off x="1530075" y="34290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xmlns="" val="2970802845"/>
                    </a:ext>
                  </a:extLst>
                </a:gridCol>
              </a:tblGrid>
              <a:tr h="394943">
                <a:tc>
                  <a:txBody>
                    <a:bodyPr/>
                    <a:lstStyle/>
                    <a:p>
                      <a:pPr algn="r"/>
                      <a:r>
                        <a:rPr lang="en-GB" sz="2400" b="0" dirty="0">
                          <a:solidFill>
                            <a:schemeClr val="tx1"/>
                          </a:solidFill>
                          <a:latin typeface="Myriad Pro Semibold"/>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xmlns="" val="1273413396"/>
                  </a:ext>
                </a:extLst>
              </a:tr>
            </a:tbl>
          </a:graphicData>
        </a:graphic>
      </p:graphicFrame>
    </p:spTree>
    <p:extLst>
      <p:ext uri="{BB962C8B-B14F-4D97-AF65-F5344CB8AC3E}">
        <p14:creationId xmlns:p14="http://schemas.microsoft.com/office/powerpoint/2010/main" val="55873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150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xit" presetSubtype="0" fill="hold" nodeType="withEffect">
                                  <p:stCondLst>
                                    <p:cond delay="150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150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5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xit" presetSubtype="0" fill="hold" nodeType="withEffect">
                                  <p:stCondLst>
                                    <p:cond delay="150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10" presetClass="exit" presetSubtype="0" fill="hold" nodeType="withEffect">
                                  <p:stCondLst>
                                    <p:cond delay="150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nodeType="withEffect">
                                  <p:stCondLst>
                                    <p:cond delay="5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xit" presetSubtype="0" fill="hold" nodeType="withEffect">
                                  <p:stCondLst>
                                    <p:cond delay="150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par>
                                <p:cTn id="58" presetID="10" presetClass="entr" presetSubtype="0" fill="hold" nodeType="withEffect">
                                  <p:stCondLst>
                                    <p:cond delay="50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xit" presetSubtype="0" fill="hold" nodeType="withEffect">
                                  <p:stCondLst>
                                    <p:cond delay="150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0" presetClass="exit" presetSubtype="0" fill="hold" nodeType="withEffect">
                                  <p:stCondLst>
                                    <p:cond delay="1500"/>
                                  </p:stCondLst>
                                  <p:childTnLst>
                                    <p:animEffect transition="out" filter="fade">
                                      <p:cBhvr>
                                        <p:cTn id="65" dur="500"/>
                                        <p:tgtEl>
                                          <p:spTgt spid="5"/>
                                        </p:tgtEl>
                                      </p:cBhvr>
                                    </p:animEffect>
                                    <p:set>
                                      <p:cBhvr>
                                        <p:cTn id="66" dur="1" fill="hold">
                                          <p:stCondLst>
                                            <p:cond delay="499"/>
                                          </p:stCondLst>
                                        </p:cTn>
                                        <p:tgtEl>
                                          <p:spTgt spid="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par>
                                <p:cTn id="72" presetID="10" presetClass="entr" presetSubtype="0"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par>
                                <p:cTn id="75" presetID="10" presetClass="exit" presetSubtype="0" fill="hold" nodeType="withEffect">
                                  <p:stCondLst>
                                    <p:cond delay="1500"/>
                                  </p:stCondLst>
                                  <p:childTnLst>
                                    <p:animEffect transition="out" filter="fade">
                                      <p:cBhvr>
                                        <p:cTn id="76" dur="500"/>
                                        <p:tgtEl>
                                          <p:spTgt spid="11"/>
                                        </p:tgtEl>
                                      </p:cBhvr>
                                    </p:animEffect>
                                    <p:set>
                                      <p:cBhvr>
                                        <p:cTn id="77" dur="1" fill="hold">
                                          <p:stCondLst>
                                            <p:cond delay="499"/>
                                          </p:stCondLst>
                                        </p:cTn>
                                        <p:tgtEl>
                                          <p:spTgt spid="11"/>
                                        </p:tgtEl>
                                        <p:attrNameLst>
                                          <p:attrName>style.visibility</p:attrName>
                                        </p:attrNameLst>
                                      </p:cBhvr>
                                      <p:to>
                                        <p:strVal val="hidden"/>
                                      </p:to>
                                    </p:set>
                                  </p:childTnLst>
                                </p:cTn>
                              </p:par>
                              <p:par>
                                <p:cTn id="78" presetID="10" presetClass="exit" presetSubtype="0" fill="hold" nodeType="withEffect">
                                  <p:stCondLst>
                                    <p:cond delay="1500"/>
                                  </p:stCondLst>
                                  <p:childTnLst>
                                    <p:animEffect transition="out" filter="fade">
                                      <p:cBhvr>
                                        <p:cTn id="79" dur="500"/>
                                        <p:tgtEl>
                                          <p:spTgt spid="5"/>
                                        </p:tgtEl>
                                      </p:cBhvr>
                                    </p:animEffect>
                                    <p:set>
                                      <p:cBhvr>
                                        <p:cTn id="80" dur="1" fill="hold">
                                          <p:stCondLst>
                                            <p:cond delay="499"/>
                                          </p:stCondLst>
                                        </p:cTn>
                                        <p:tgtEl>
                                          <p:spTgt spid="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500"/>
                                        <p:tgtEl>
                                          <p:spTgt spid="5"/>
                                        </p:tgtEl>
                                      </p:cBhvr>
                                    </p:animEffect>
                                  </p:childTnLst>
                                </p:cTn>
                              </p:par>
                              <p:par>
                                <p:cTn id="86" presetID="10" presetClass="entr" presetSubtype="0" fill="hold" nodeType="withEffect">
                                  <p:stCondLst>
                                    <p:cond delay="50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par>
                                <p:cTn id="89" presetID="10" presetClass="exit" presetSubtype="0" fill="hold" nodeType="withEffect">
                                  <p:stCondLst>
                                    <p:cond delay="1500"/>
                                  </p:stCondLst>
                                  <p:childTnLst>
                                    <p:animEffect transition="out" filter="fade">
                                      <p:cBhvr>
                                        <p:cTn id="90" dur="500"/>
                                        <p:tgtEl>
                                          <p:spTgt spid="12"/>
                                        </p:tgtEl>
                                      </p:cBhvr>
                                    </p:animEffect>
                                    <p:set>
                                      <p:cBhvr>
                                        <p:cTn id="91" dur="1" fill="hold">
                                          <p:stCondLst>
                                            <p:cond delay="499"/>
                                          </p:stCondLst>
                                        </p:cTn>
                                        <p:tgtEl>
                                          <p:spTgt spid="12"/>
                                        </p:tgtEl>
                                        <p:attrNameLst>
                                          <p:attrName>style.visibility</p:attrName>
                                        </p:attrNameLst>
                                      </p:cBhvr>
                                      <p:to>
                                        <p:strVal val="hidden"/>
                                      </p:to>
                                    </p:set>
                                  </p:childTnLst>
                                </p:cTn>
                              </p:par>
                              <p:par>
                                <p:cTn id="92" presetID="10" presetClass="exit" presetSubtype="0" fill="hold" nodeType="withEffect">
                                  <p:stCondLst>
                                    <p:cond delay="1500"/>
                                  </p:stCondLst>
                                  <p:childTnLst>
                                    <p:animEffect transition="out" filter="fade">
                                      <p:cBhvr>
                                        <p:cTn id="93" dur="500"/>
                                        <p:tgtEl>
                                          <p:spTgt spid="5"/>
                                        </p:tgtEl>
                                      </p:cBhvr>
                                    </p:animEffect>
                                    <p:set>
                                      <p:cBhvr>
                                        <p:cTn id="94" dur="1" fill="hold">
                                          <p:stCondLst>
                                            <p:cond delay="499"/>
                                          </p:stCondLst>
                                        </p:cTn>
                                        <p:tgtEl>
                                          <p:spTgt spid="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500"/>
                                        <p:tgtEl>
                                          <p:spTgt spid="5"/>
                                        </p:tgtEl>
                                      </p:cBhvr>
                                    </p:animEffect>
                                  </p:childTnLst>
                                </p:cTn>
                              </p:par>
                              <p:par>
                                <p:cTn id="100" presetID="10" presetClass="entr" presetSubtype="0" fill="hold" nodeType="withEffect">
                                  <p:stCondLst>
                                    <p:cond delay="500"/>
                                  </p:stCondLst>
                                  <p:childTnLst>
                                    <p:set>
                                      <p:cBhvr>
                                        <p:cTn id="101" dur="1" fill="hold">
                                          <p:stCondLst>
                                            <p:cond delay="0"/>
                                          </p:stCondLst>
                                        </p:cTn>
                                        <p:tgtEl>
                                          <p:spTgt spid="13"/>
                                        </p:tgtEl>
                                        <p:attrNameLst>
                                          <p:attrName>style.visibility</p:attrName>
                                        </p:attrNameLst>
                                      </p:cBhvr>
                                      <p:to>
                                        <p:strVal val="visible"/>
                                      </p:to>
                                    </p:set>
                                    <p:animEffect transition="in" filter="fade">
                                      <p:cBhvr>
                                        <p:cTn id="102" dur="500"/>
                                        <p:tgtEl>
                                          <p:spTgt spid="13"/>
                                        </p:tgtEl>
                                      </p:cBhvr>
                                    </p:animEffect>
                                  </p:childTnLst>
                                </p:cTn>
                              </p:par>
                              <p:par>
                                <p:cTn id="103" presetID="10" presetClass="exit" presetSubtype="0" fill="hold" nodeType="withEffect">
                                  <p:stCondLst>
                                    <p:cond delay="1500"/>
                                  </p:stCondLst>
                                  <p:childTnLst>
                                    <p:animEffect transition="out" filter="fade">
                                      <p:cBhvr>
                                        <p:cTn id="104" dur="500"/>
                                        <p:tgtEl>
                                          <p:spTgt spid="13"/>
                                        </p:tgtEl>
                                      </p:cBhvr>
                                    </p:animEffect>
                                    <p:set>
                                      <p:cBhvr>
                                        <p:cTn id="105" dur="1" fill="hold">
                                          <p:stCondLst>
                                            <p:cond delay="499"/>
                                          </p:stCondLst>
                                        </p:cTn>
                                        <p:tgtEl>
                                          <p:spTgt spid="13"/>
                                        </p:tgtEl>
                                        <p:attrNameLst>
                                          <p:attrName>style.visibility</p:attrName>
                                        </p:attrNameLst>
                                      </p:cBhvr>
                                      <p:to>
                                        <p:strVal val="hidden"/>
                                      </p:to>
                                    </p:set>
                                  </p:childTnLst>
                                </p:cTn>
                              </p:par>
                              <p:par>
                                <p:cTn id="106" presetID="10" presetClass="exit" presetSubtype="0" fill="hold" nodeType="withEffect">
                                  <p:stCondLst>
                                    <p:cond delay="1500"/>
                                  </p:stCondLst>
                                  <p:childTnLst>
                                    <p:animEffect transition="out" filter="fade">
                                      <p:cBhvr>
                                        <p:cTn id="107" dur="500"/>
                                        <p:tgtEl>
                                          <p:spTgt spid="5"/>
                                        </p:tgtEl>
                                      </p:cBhvr>
                                    </p:animEffect>
                                    <p:set>
                                      <p:cBhvr>
                                        <p:cTn id="108" dur="1" fill="hold">
                                          <p:stCondLst>
                                            <p:cond delay="499"/>
                                          </p:stCondLst>
                                        </p:cTn>
                                        <p:tgtEl>
                                          <p:spTgt spid="5"/>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5"/>
                                        </p:tgtEl>
                                        <p:attrNameLst>
                                          <p:attrName>style.visibility</p:attrName>
                                        </p:attrNameLst>
                                      </p:cBhvr>
                                      <p:to>
                                        <p:strVal val="visible"/>
                                      </p:to>
                                    </p:set>
                                    <p:animEffect transition="in" filter="fade">
                                      <p:cBhvr>
                                        <p:cTn id="113" dur="500"/>
                                        <p:tgtEl>
                                          <p:spTgt spid="5"/>
                                        </p:tgtEl>
                                      </p:cBhvr>
                                    </p:animEffect>
                                  </p:childTnLst>
                                </p:cTn>
                              </p:par>
                            </p:childTnLst>
                          </p:cTn>
                        </p:par>
                        <p:par>
                          <p:cTn id="114" fill="hold">
                            <p:stCondLst>
                              <p:cond delay="500"/>
                            </p:stCondLst>
                            <p:childTnLst>
                              <p:par>
                                <p:cTn id="115" presetID="10" presetClass="entr" presetSubtype="0" fill="hold" nodeType="after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fade">
                                      <p:cBhvr>
                                        <p:cTn id="117" dur="500"/>
                                        <p:tgtEl>
                                          <p:spTgt spid="14"/>
                                        </p:tgtEl>
                                      </p:cBhvr>
                                    </p:animEffect>
                                  </p:childTnLst>
                                </p:cTn>
                              </p:par>
                              <p:par>
                                <p:cTn id="118" presetID="10" presetClass="exit" presetSubtype="0" fill="hold" nodeType="withEffect">
                                  <p:stCondLst>
                                    <p:cond delay="1500"/>
                                  </p:stCondLst>
                                  <p:childTnLst>
                                    <p:animEffect transition="out" filter="fade">
                                      <p:cBhvr>
                                        <p:cTn id="119" dur="500"/>
                                        <p:tgtEl>
                                          <p:spTgt spid="14"/>
                                        </p:tgtEl>
                                      </p:cBhvr>
                                    </p:animEffect>
                                    <p:set>
                                      <p:cBhvr>
                                        <p:cTn id="120" dur="1" fill="hold">
                                          <p:stCondLst>
                                            <p:cond delay="499"/>
                                          </p:stCondLst>
                                        </p:cTn>
                                        <p:tgtEl>
                                          <p:spTgt spid="14"/>
                                        </p:tgtEl>
                                        <p:attrNameLst>
                                          <p:attrName>style.visibility</p:attrName>
                                        </p:attrNameLst>
                                      </p:cBhvr>
                                      <p:to>
                                        <p:strVal val="hidden"/>
                                      </p:to>
                                    </p:set>
                                  </p:childTnLst>
                                </p:cTn>
                              </p:par>
                              <p:par>
                                <p:cTn id="121" presetID="10" presetClass="exit" presetSubtype="0" fill="hold" nodeType="withEffect">
                                  <p:stCondLst>
                                    <p:cond delay="1500"/>
                                  </p:stCondLst>
                                  <p:childTnLst>
                                    <p:animEffect transition="out" filter="fade">
                                      <p:cBhvr>
                                        <p:cTn id="122" dur="500"/>
                                        <p:tgtEl>
                                          <p:spTgt spid="5"/>
                                        </p:tgtEl>
                                      </p:cBhvr>
                                    </p:animEffect>
                                    <p:set>
                                      <p:cBhvr>
                                        <p:cTn id="123" dur="1" fill="hold">
                                          <p:stCondLst>
                                            <p:cond delay="499"/>
                                          </p:stCondLst>
                                        </p:cTn>
                                        <p:tgtEl>
                                          <p:spTgt spid="5"/>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5"/>
                                        </p:tgtEl>
                                        <p:attrNameLst>
                                          <p:attrName>style.visibility</p:attrName>
                                        </p:attrNameLst>
                                      </p:cBhvr>
                                      <p:to>
                                        <p:strVal val="visible"/>
                                      </p:to>
                                    </p:set>
                                    <p:animEffect transition="in" filter="fade">
                                      <p:cBhvr>
                                        <p:cTn id="128" dur="500"/>
                                        <p:tgtEl>
                                          <p:spTgt spid="5"/>
                                        </p:tgtEl>
                                      </p:cBhvr>
                                    </p:animEffect>
                                  </p:childTnLst>
                                </p:cTn>
                              </p:par>
                            </p:childTnLst>
                          </p:cTn>
                        </p:par>
                        <p:par>
                          <p:cTn id="129" fill="hold">
                            <p:stCondLst>
                              <p:cond delay="500"/>
                            </p:stCondLst>
                            <p:childTnLst>
                              <p:par>
                                <p:cTn id="130" presetID="10" presetClass="entr" presetSubtype="0" fill="hold" nodeType="afterEffect">
                                  <p:stCondLst>
                                    <p:cond delay="0"/>
                                  </p:stCondLst>
                                  <p:childTnLst>
                                    <p:set>
                                      <p:cBhvr>
                                        <p:cTn id="131" dur="1" fill="hold">
                                          <p:stCondLst>
                                            <p:cond delay="0"/>
                                          </p:stCondLst>
                                        </p:cTn>
                                        <p:tgtEl>
                                          <p:spTgt spid="15"/>
                                        </p:tgtEl>
                                        <p:attrNameLst>
                                          <p:attrName>style.visibility</p:attrName>
                                        </p:attrNameLst>
                                      </p:cBhvr>
                                      <p:to>
                                        <p:strVal val="visible"/>
                                      </p:to>
                                    </p:set>
                                    <p:animEffect transition="in" filter="fade">
                                      <p:cBhvr>
                                        <p:cTn id="132" dur="500"/>
                                        <p:tgtEl>
                                          <p:spTgt spid="15"/>
                                        </p:tgtEl>
                                      </p:cBhvr>
                                    </p:animEffect>
                                  </p:childTnLst>
                                </p:cTn>
                              </p:par>
                              <p:par>
                                <p:cTn id="133" presetID="10" presetClass="exit" presetSubtype="0" fill="hold" nodeType="withEffect">
                                  <p:stCondLst>
                                    <p:cond delay="1500"/>
                                  </p:stCondLst>
                                  <p:childTnLst>
                                    <p:animEffect transition="out" filter="fade">
                                      <p:cBhvr>
                                        <p:cTn id="134" dur="500"/>
                                        <p:tgtEl>
                                          <p:spTgt spid="5"/>
                                        </p:tgtEl>
                                      </p:cBhvr>
                                    </p:animEffect>
                                    <p:set>
                                      <p:cBhvr>
                                        <p:cTn id="135" dur="1" fill="hold">
                                          <p:stCondLst>
                                            <p:cond delay="499"/>
                                          </p:stCondLst>
                                        </p:cTn>
                                        <p:tgtEl>
                                          <p:spTgt spid="5"/>
                                        </p:tgtEl>
                                        <p:attrNameLst>
                                          <p:attrName>style.visibility</p:attrName>
                                        </p:attrNameLst>
                                      </p:cBhvr>
                                      <p:to>
                                        <p:strVal val="hidden"/>
                                      </p:to>
                                    </p:set>
                                  </p:childTnLst>
                                </p:cTn>
                              </p:par>
                              <p:par>
                                <p:cTn id="136" presetID="10" presetClass="exit" presetSubtype="0" fill="hold" nodeType="withEffect">
                                  <p:stCondLst>
                                    <p:cond delay="1500"/>
                                  </p:stCondLst>
                                  <p:childTnLst>
                                    <p:animEffect transition="out" filter="fade">
                                      <p:cBhvr>
                                        <p:cTn id="137" dur="500"/>
                                        <p:tgtEl>
                                          <p:spTgt spid="15"/>
                                        </p:tgtEl>
                                      </p:cBhvr>
                                    </p:animEffect>
                                    <p:set>
                                      <p:cBhvr>
                                        <p:cTn id="138" dur="1" fill="hold">
                                          <p:stCondLst>
                                            <p:cond delay="499"/>
                                          </p:stCondLst>
                                        </p:cTn>
                                        <p:tgtEl>
                                          <p:spTgt spid="15"/>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16"/>
                                        </p:tgtEl>
                                        <p:attrNameLst>
                                          <p:attrName>style.visibility</p:attrName>
                                        </p:attrNameLst>
                                      </p:cBhvr>
                                      <p:to>
                                        <p:strVal val="visible"/>
                                      </p:to>
                                    </p:set>
                                    <p:animEffect transition="in" filter="fade">
                                      <p:cBhvr>
                                        <p:cTn id="143" dur="500"/>
                                        <p:tgtEl>
                                          <p:spTgt spid="16"/>
                                        </p:tgtEl>
                                      </p:cBhvr>
                                    </p:animEffect>
                                  </p:childTnLst>
                                </p:cTn>
                              </p:par>
                              <p:par>
                                <p:cTn id="144" presetID="10" presetClass="exit" presetSubtype="0" fill="hold" nodeType="withEffect">
                                  <p:stCondLst>
                                    <p:cond delay="1500"/>
                                  </p:stCondLst>
                                  <p:childTnLst>
                                    <p:animEffect transition="out" filter="fade">
                                      <p:cBhvr>
                                        <p:cTn id="145" dur="500"/>
                                        <p:tgtEl>
                                          <p:spTgt spid="16"/>
                                        </p:tgtEl>
                                      </p:cBhvr>
                                    </p:animEffect>
                                    <p:set>
                                      <p:cBhvr>
                                        <p:cTn id="14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1:8</a:t>
            </a:r>
          </a:p>
        </p:txBody>
      </p:sp>
      <p:pic>
        <p:nvPicPr>
          <p:cNvPr id="4" name="Picture 3" descr="A close up of a clock&#10;&#10;Description generated with high confidence">
            <a:extLst>
              <a:ext uri="{FF2B5EF4-FFF2-40B4-BE49-F238E27FC236}">
                <a16:creationId xmlns:a16="http://schemas.microsoft.com/office/drawing/2014/main" xmlns="" id="{1B75D9AA-83C8-41CC-99B6-2A8229F4C3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8990" y="2276634"/>
            <a:ext cx="7946021" cy="936342"/>
          </a:xfrm>
          <a:prstGeom prst="rect">
            <a:avLst/>
          </a:prstGeom>
        </p:spPr>
      </p:pic>
      <p:pic>
        <p:nvPicPr>
          <p:cNvPr id="7" name="Picture 6" descr="A close up of a clock&#10;&#10;Description generated with high confidence">
            <a:extLst>
              <a:ext uri="{FF2B5EF4-FFF2-40B4-BE49-F238E27FC236}">
                <a16:creationId xmlns:a16="http://schemas.microsoft.com/office/drawing/2014/main" xmlns="" id="{2CB562CB-2D4E-4B31-9ACA-3E5CFBE746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98989" y="3644786"/>
            <a:ext cx="7946021" cy="936342"/>
          </a:xfrm>
          <a:prstGeom prst="rect">
            <a:avLst/>
          </a:prstGeom>
        </p:spPr>
      </p:pic>
      <p:sp>
        <p:nvSpPr>
          <p:cNvPr id="5" name="Rectangle 4">
            <a:extLst>
              <a:ext uri="{FF2B5EF4-FFF2-40B4-BE49-F238E27FC236}">
                <a16:creationId xmlns:a16="http://schemas.microsoft.com/office/drawing/2014/main" xmlns="" id="{94EC9C46-130E-4165-BA4B-55AEED46BFC0}"/>
              </a:ext>
            </a:extLst>
          </p:cNvPr>
          <p:cNvSpPr/>
          <p:nvPr/>
        </p:nvSpPr>
        <p:spPr bwMode="auto">
          <a:xfrm>
            <a:off x="5076056" y="2636912"/>
            <a:ext cx="504056" cy="432048"/>
          </a:xfrm>
          <a:prstGeom prst="rect">
            <a:avLst/>
          </a:prstGeom>
          <a:noFill/>
          <a:ln w="114300">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xmlns="" id="{5341591C-1C95-4BEC-BF1D-7DD1E440FD71}"/>
              </a:ext>
            </a:extLst>
          </p:cNvPr>
          <p:cNvSpPr/>
          <p:nvPr/>
        </p:nvSpPr>
        <p:spPr bwMode="auto">
          <a:xfrm>
            <a:off x="5076056" y="3866400"/>
            <a:ext cx="504056" cy="661718"/>
          </a:xfrm>
          <a:prstGeom prst="rect">
            <a:avLst/>
          </a:prstGeom>
          <a:solidFill>
            <a:schemeClr val="bg1"/>
          </a:solidFill>
          <a:ln w="114300">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2583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2498E809-1931-4527-B2F1-9D5FACE3D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67" y="3057735"/>
            <a:ext cx="8011867" cy="756638"/>
          </a:xfrm>
          <a:prstGeom prst="rect">
            <a:avLst/>
          </a:prstGeom>
        </p:spPr>
      </p:pic>
      <p:pic>
        <p:nvPicPr>
          <p:cNvPr id="15" name="Picture 14">
            <a:extLst>
              <a:ext uri="{FF2B5EF4-FFF2-40B4-BE49-F238E27FC236}">
                <a16:creationId xmlns:a16="http://schemas.microsoft.com/office/drawing/2014/main" xmlns="" id="{BB1FD31B-C2BE-46E0-8E3C-C78DF33115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08986" y="3071895"/>
            <a:ext cx="374782" cy="714210"/>
          </a:xfrm>
          <a:prstGeom prst="rect">
            <a:avLst/>
          </a:prstGeom>
        </p:spPr>
      </p:pic>
      <p:sp>
        <p:nvSpPr>
          <p:cNvPr id="2" name="Text Placeholder 1"/>
          <p:cNvSpPr>
            <a:spLocks noGrp="1"/>
          </p:cNvSpPr>
          <p:nvPr>
            <p:ph type="body" sz="quarter" idx="11"/>
          </p:nvPr>
        </p:nvSpPr>
        <p:spPr/>
        <p:txBody>
          <a:bodyPr/>
          <a:lstStyle/>
          <a:p>
            <a:r>
              <a:rPr lang="en-GB" dirty="0"/>
              <a:t>1.10 Composition: 11–19 – step 1:8</a:t>
            </a:r>
          </a:p>
        </p:txBody>
      </p:sp>
      <p:pic>
        <p:nvPicPr>
          <p:cNvPr id="17" name="Picture 16">
            <a:extLst>
              <a:ext uri="{FF2B5EF4-FFF2-40B4-BE49-F238E27FC236}">
                <a16:creationId xmlns:a16="http://schemas.microsoft.com/office/drawing/2014/main" xmlns="" id="{A4772B5C-52B5-4639-8D1C-820594897C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4609" y="3071895"/>
            <a:ext cx="374782" cy="714210"/>
          </a:xfrm>
          <a:prstGeom prst="rect">
            <a:avLst/>
          </a:prstGeom>
        </p:spPr>
      </p:pic>
      <p:pic>
        <p:nvPicPr>
          <p:cNvPr id="6" name="Picture 5">
            <a:extLst>
              <a:ext uri="{FF2B5EF4-FFF2-40B4-BE49-F238E27FC236}">
                <a16:creationId xmlns:a16="http://schemas.microsoft.com/office/drawing/2014/main" xmlns="" id="{AD63A49F-B721-494D-B277-D9B7EEE240A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771800" y="3079639"/>
            <a:ext cx="1612809" cy="706466"/>
          </a:xfrm>
          <a:prstGeom prst="rect">
            <a:avLst/>
          </a:prstGeom>
        </p:spPr>
      </p:pic>
      <p:pic>
        <p:nvPicPr>
          <p:cNvPr id="7" name="Picture 6">
            <a:extLst>
              <a:ext uri="{FF2B5EF4-FFF2-40B4-BE49-F238E27FC236}">
                <a16:creationId xmlns:a16="http://schemas.microsoft.com/office/drawing/2014/main" xmlns="" id="{244DD0BA-C1A9-43BB-8E3A-EE736126508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331640" y="3071895"/>
            <a:ext cx="489314" cy="714210"/>
          </a:xfrm>
          <a:prstGeom prst="rect">
            <a:avLst/>
          </a:prstGeom>
        </p:spPr>
      </p:pic>
      <p:pic>
        <p:nvPicPr>
          <p:cNvPr id="8" name="Picture 7">
            <a:extLst>
              <a:ext uri="{FF2B5EF4-FFF2-40B4-BE49-F238E27FC236}">
                <a16:creationId xmlns:a16="http://schemas.microsoft.com/office/drawing/2014/main" xmlns="" id="{EA5BAE3F-2CE1-43E9-8815-D5B97DE2B0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384609" y="3068960"/>
            <a:ext cx="489314" cy="714210"/>
          </a:xfrm>
          <a:prstGeom prst="rect">
            <a:avLst/>
          </a:prstGeom>
        </p:spPr>
      </p:pic>
      <p:pic>
        <p:nvPicPr>
          <p:cNvPr id="9" name="Picture 8">
            <a:extLst>
              <a:ext uri="{FF2B5EF4-FFF2-40B4-BE49-F238E27FC236}">
                <a16:creationId xmlns:a16="http://schemas.microsoft.com/office/drawing/2014/main" xmlns="" id="{8A18890B-3B35-47C1-AB75-81210710E57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4122"/>
          <a:stretch/>
        </p:blipFill>
        <p:spPr>
          <a:xfrm>
            <a:off x="5047423" y="3100161"/>
            <a:ext cx="2764937" cy="714211"/>
          </a:xfrm>
          <a:prstGeom prst="rect">
            <a:avLst/>
          </a:prstGeom>
        </p:spPr>
      </p:pic>
    </p:spTree>
    <p:extLst>
      <p:ext uri="{BB962C8B-B14F-4D97-AF65-F5344CB8AC3E}">
        <p14:creationId xmlns:p14="http://schemas.microsoft.com/office/powerpoint/2010/main" val="387979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2:1</a:t>
            </a:r>
          </a:p>
        </p:txBody>
      </p:sp>
      <p:pic>
        <p:nvPicPr>
          <p:cNvPr id="4" name="Picture 3" descr="A close up of a logo&#10;&#10;Description generated with very high confidence">
            <a:extLst>
              <a:ext uri="{FF2B5EF4-FFF2-40B4-BE49-F238E27FC236}">
                <a16:creationId xmlns:a16="http://schemas.microsoft.com/office/drawing/2014/main" xmlns="" id="{63A842C3-F01F-41EE-90B2-782AD1812A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71999" y="1379815"/>
            <a:ext cx="3953723" cy="3633362"/>
          </a:xfrm>
          <a:prstGeom prst="rect">
            <a:avLst/>
          </a:prstGeom>
        </p:spPr>
      </p:pic>
      <p:sp>
        <p:nvSpPr>
          <p:cNvPr id="5" name="Rectangle 4">
            <a:extLst>
              <a:ext uri="{FF2B5EF4-FFF2-40B4-BE49-F238E27FC236}">
                <a16:creationId xmlns:a16="http://schemas.microsoft.com/office/drawing/2014/main" xmlns="" id="{36773B84-F6BC-440D-B898-65F86624CBE0}"/>
              </a:ext>
            </a:extLst>
          </p:cNvPr>
          <p:cNvSpPr/>
          <p:nvPr/>
        </p:nvSpPr>
        <p:spPr bwMode="auto">
          <a:xfrm>
            <a:off x="4788024" y="1556792"/>
            <a:ext cx="648072" cy="6300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xmlns="" id="{FBA102F8-F898-4B3E-A8F1-E7F94654E356}"/>
              </a:ext>
            </a:extLst>
          </p:cNvPr>
          <p:cNvSpPr/>
          <p:nvPr/>
        </p:nvSpPr>
        <p:spPr bwMode="auto">
          <a:xfrm>
            <a:off x="5514821" y="1556792"/>
            <a:ext cx="713363"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xmlns="" id="{2416302A-4E28-4A84-BF14-FFA6162E39C9}"/>
              </a:ext>
            </a:extLst>
          </p:cNvPr>
          <p:cNvSpPr/>
          <p:nvPr/>
        </p:nvSpPr>
        <p:spPr bwMode="auto">
          <a:xfrm>
            <a:off x="6300192" y="1556792"/>
            <a:ext cx="648072" cy="6300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xmlns="" id="{BB1BD39A-1E96-4675-BF7A-FE6563B05105}"/>
              </a:ext>
            </a:extLst>
          </p:cNvPr>
          <p:cNvSpPr/>
          <p:nvPr/>
        </p:nvSpPr>
        <p:spPr bwMode="auto">
          <a:xfrm>
            <a:off x="7092280" y="1556792"/>
            <a:ext cx="648072" cy="6300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xmlns="" id="{7656612B-DFC5-49DE-B015-BCB3EFED004D}"/>
              </a:ext>
            </a:extLst>
          </p:cNvPr>
          <p:cNvSpPr/>
          <p:nvPr/>
        </p:nvSpPr>
        <p:spPr bwMode="auto">
          <a:xfrm>
            <a:off x="7812360" y="1574864"/>
            <a:ext cx="648072" cy="6300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xmlns="" id="{9B859C43-04EE-4BE5-B85B-3C3904FE7BF5}"/>
              </a:ext>
            </a:extLst>
          </p:cNvPr>
          <p:cNvSpPr/>
          <p:nvPr/>
        </p:nvSpPr>
        <p:spPr bwMode="auto">
          <a:xfrm>
            <a:off x="7812360" y="2348880"/>
            <a:ext cx="648072" cy="6300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xmlns="" id="{300736F8-A644-47B7-A6C5-529FEA36227B}"/>
              </a:ext>
            </a:extLst>
          </p:cNvPr>
          <p:cNvSpPr/>
          <p:nvPr/>
        </p:nvSpPr>
        <p:spPr bwMode="auto">
          <a:xfrm>
            <a:off x="7092280" y="2294944"/>
            <a:ext cx="648072" cy="683936"/>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xmlns="" id="{9D07A772-6712-4E0B-8D74-0C7E26910C5B}"/>
              </a:ext>
            </a:extLst>
          </p:cNvPr>
          <p:cNvSpPr/>
          <p:nvPr/>
        </p:nvSpPr>
        <p:spPr bwMode="auto">
          <a:xfrm>
            <a:off x="6300192" y="2313016"/>
            <a:ext cx="648072" cy="683936"/>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xmlns="" id="{FBE4B171-48D9-4176-97E0-22828AB9BC0E}"/>
              </a:ext>
            </a:extLst>
          </p:cNvPr>
          <p:cNvSpPr/>
          <p:nvPr/>
        </p:nvSpPr>
        <p:spPr bwMode="auto">
          <a:xfrm>
            <a:off x="5514821" y="2294944"/>
            <a:ext cx="713363" cy="683936"/>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xmlns="" id="{2E46E711-9D36-44A2-9BBE-2F1707E351B5}"/>
              </a:ext>
            </a:extLst>
          </p:cNvPr>
          <p:cNvSpPr/>
          <p:nvPr/>
        </p:nvSpPr>
        <p:spPr bwMode="auto">
          <a:xfrm>
            <a:off x="4788024" y="2276872"/>
            <a:ext cx="648072" cy="70200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xmlns="" id="{B334B529-2B35-41BA-AA82-41D166C435C6}"/>
              </a:ext>
            </a:extLst>
          </p:cNvPr>
          <p:cNvSpPr/>
          <p:nvPr/>
        </p:nvSpPr>
        <p:spPr bwMode="auto">
          <a:xfrm>
            <a:off x="4788024" y="3375064"/>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xmlns="" id="{D01CC2B6-28DF-45F6-B7A9-EA55FA87EF50}"/>
              </a:ext>
            </a:extLst>
          </p:cNvPr>
          <p:cNvSpPr/>
          <p:nvPr/>
        </p:nvSpPr>
        <p:spPr bwMode="auto">
          <a:xfrm>
            <a:off x="5514821" y="3429000"/>
            <a:ext cx="713363"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xmlns="" id="{71F2E0B9-66AF-43BC-B7B6-7D462B3F15E7}"/>
              </a:ext>
            </a:extLst>
          </p:cNvPr>
          <p:cNvSpPr/>
          <p:nvPr/>
        </p:nvSpPr>
        <p:spPr bwMode="auto">
          <a:xfrm>
            <a:off x="6300192" y="3429000"/>
            <a:ext cx="648072" cy="6300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xmlns="" id="{6E1A32C9-938B-42A7-BC1C-3AA3364815CD}"/>
              </a:ext>
            </a:extLst>
          </p:cNvPr>
          <p:cNvSpPr/>
          <p:nvPr/>
        </p:nvSpPr>
        <p:spPr bwMode="auto">
          <a:xfrm>
            <a:off x="7092280" y="3429000"/>
            <a:ext cx="648072" cy="6300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xmlns="" id="{B82D567A-1E75-4F1E-AE7E-9923CD2FF537}"/>
              </a:ext>
            </a:extLst>
          </p:cNvPr>
          <p:cNvSpPr/>
          <p:nvPr/>
        </p:nvSpPr>
        <p:spPr bwMode="auto">
          <a:xfrm>
            <a:off x="7812360" y="3429000"/>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xmlns="" id="{5F94BE91-87A1-47B7-9FD1-ED11B929A879}"/>
              </a:ext>
            </a:extLst>
          </p:cNvPr>
          <p:cNvSpPr/>
          <p:nvPr/>
        </p:nvSpPr>
        <p:spPr bwMode="auto">
          <a:xfrm>
            <a:off x="7812360" y="4221088"/>
            <a:ext cx="648072" cy="60579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xmlns="" id="{7253EA00-408F-4FA3-BD22-9E68FA107280}"/>
              </a:ext>
            </a:extLst>
          </p:cNvPr>
          <p:cNvSpPr/>
          <p:nvPr/>
        </p:nvSpPr>
        <p:spPr bwMode="auto">
          <a:xfrm>
            <a:off x="7092280" y="4167152"/>
            <a:ext cx="648072" cy="6300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xmlns="" id="{48602EF4-B55D-499F-A716-03AFE68D437B}"/>
              </a:ext>
            </a:extLst>
          </p:cNvPr>
          <p:cNvSpPr/>
          <p:nvPr/>
        </p:nvSpPr>
        <p:spPr bwMode="auto">
          <a:xfrm>
            <a:off x="6300192" y="4113216"/>
            <a:ext cx="648072" cy="683936"/>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xmlns="" id="{AAD2931D-516B-42C1-A726-823A2813FB96}"/>
              </a:ext>
            </a:extLst>
          </p:cNvPr>
          <p:cNvSpPr/>
          <p:nvPr/>
        </p:nvSpPr>
        <p:spPr bwMode="auto">
          <a:xfrm>
            <a:off x="5514821" y="4167152"/>
            <a:ext cx="713363" cy="6300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xmlns="" id="{CAC2AB04-3CCC-4D4C-BC63-9B757997E51B}"/>
              </a:ext>
            </a:extLst>
          </p:cNvPr>
          <p:cNvSpPr/>
          <p:nvPr/>
        </p:nvSpPr>
        <p:spPr bwMode="auto">
          <a:xfrm>
            <a:off x="4788024" y="4149080"/>
            <a:ext cx="648072" cy="683936"/>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31" name="Picture 30" descr="A close up of a logo&#10;&#10;Description generated with very high confidence">
            <a:extLst>
              <a:ext uri="{FF2B5EF4-FFF2-40B4-BE49-F238E27FC236}">
                <a16:creationId xmlns:a16="http://schemas.microsoft.com/office/drawing/2014/main" xmlns="" id="{D2F176D4-39E2-4074-A85B-D3226675B0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8279" y="1379815"/>
            <a:ext cx="641353" cy="630000"/>
          </a:xfrm>
          <a:prstGeom prst="rect">
            <a:avLst/>
          </a:prstGeom>
        </p:spPr>
      </p:pic>
      <p:pic>
        <p:nvPicPr>
          <p:cNvPr id="32" name="Picture 31" descr="A close up of a logo&#10;&#10;Description generated with very high confidence">
            <a:extLst>
              <a:ext uri="{FF2B5EF4-FFF2-40B4-BE49-F238E27FC236}">
                <a16:creationId xmlns:a16="http://schemas.microsoft.com/office/drawing/2014/main" xmlns="" id="{681B2ABA-13A5-47A9-8EA6-4B6ADB0343B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259632" y="1772815"/>
            <a:ext cx="641353" cy="630000"/>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xmlns="" id="{CE812697-1A5D-4B10-B777-E3A99864791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900984" y="1484784"/>
            <a:ext cx="641353" cy="648072"/>
          </a:xfrm>
          <a:prstGeom prst="rect">
            <a:avLst/>
          </a:prstGeom>
        </p:spPr>
      </p:pic>
      <p:pic>
        <p:nvPicPr>
          <p:cNvPr id="35" name="Picture 34" descr="A close up of a logo&#10;&#10;Description generated with very high confidence">
            <a:extLst>
              <a:ext uri="{FF2B5EF4-FFF2-40B4-BE49-F238E27FC236}">
                <a16:creationId xmlns:a16="http://schemas.microsoft.com/office/drawing/2014/main" xmlns="" id="{07A144A7-EC82-4C90-B9CE-05C43EAA621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686353" y="1574864"/>
            <a:ext cx="720080" cy="630000"/>
          </a:xfrm>
          <a:prstGeom prst="rect">
            <a:avLst/>
          </a:prstGeom>
        </p:spPr>
      </p:pic>
      <p:pic>
        <p:nvPicPr>
          <p:cNvPr id="36" name="Picture 35" descr="A close up of a logo&#10;&#10;Description generated with very high confidence">
            <a:extLst>
              <a:ext uri="{FF2B5EF4-FFF2-40B4-BE49-F238E27FC236}">
                <a16:creationId xmlns:a16="http://schemas.microsoft.com/office/drawing/2014/main" xmlns="" id="{68CAA519-9975-4E14-A1EC-695296E69D86}"/>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024000" y="2276872"/>
            <a:ext cx="720081" cy="702008"/>
          </a:xfrm>
          <a:prstGeom prst="rect">
            <a:avLst/>
          </a:prstGeom>
        </p:spPr>
      </p:pic>
      <p:pic>
        <p:nvPicPr>
          <p:cNvPr id="37" name="Picture 36" descr="A close up of a logo&#10;&#10;Description generated with very high confidence">
            <a:extLst>
              <a:ext uri="{FF2B5EF4-FFF2-40B4-BE49-F238E27FC236}">
                <a16:creationId xmlns:a16="http://schemas.microsoft.com/office/drawing/2014/main" xmlns="" id="{D048B50D-5E8B-454F-9C52-39D766EE7EC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411761" y="2447718"/>
            <a:ext cx="654786" cy="702009"/>
          </a:xfrm>
          <a:prstGeom prst="rect">
            <a:avLst/>
          </a:prstGeom>
        </p:spPr>
      </p:pic>
      <p:pic>
        <p:nvPicPr>
          <p:cNvPr id="38" name="Picture 37" descr="A close up of a logo&#10;&#10;Description generated with very high confidence">
            <a:extLst>
              <a:ext uri="{FF2B5EF4-FFF2-40B4-BE49-F238E27FC236}">
                <a16:creationId xmlns:a16="http://schemas.microsoft.com/office/drawing/2014/main" xmlns="" id="{9B20A3F4-3AAC-4035-BB09-18ADB04806D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440000" y="2573662"/>
            <a:ext cx="720078" cy="702009"/>
          </a:xfrm>
          <a:prstGeom prst="rect">
            <a:avLst/>
          </a:prstGeom>
        </p:spPr>
      </p:pic>
      <p:pic>
        <p:nvPicPr>
          <p:cNvPr id="42" name="Picture 41" descr="A close up of a logo&#10;&#10;Description generated with very high confidence">
            <a:extLst>
              <a:ext uri="{FF2B5EF4-FFF2-40B4-BE49-F238E27FC236}">
                <a16:creationId xmlns:a16="http://schemas.microsoft.com/office/drawing/2014/main" xmlns="" id="{1F4CFDBE-02FC-4EB6-A56F-2104523D79DA}"/>
              </a:ext>
            </a:extLst>
          </p:cNvPr>
          <p:cNvPicPr>
            <a:picLocks noChangeAspect="1"/>
          </p:cNvPicPr>
          <p:nvPr/>
        </p:nvPicPr>
        <p:blipFill rotWithShape="1">
          <a:blip r:embed="rId12">
            <a:extLst>
              <a:ext uri="{28A0092B-C50C-407E-A947-70E740481C1C}">
                <a14:useLocalDpi xmlns:a14="http://schemas.microsoft.com/office/drawing/2010/main" val="0"/>
              </a:ext>
            </a:extLst>
          </a:blip>
          <a:srcRect l="-19983"/>
          <a:stretch/>
        </p:blipFill>
        <p:spPr>
          <a:xfrm>
            <a:off x="540000" y="3105108"/>
            <a:ext cx="870813" cy="630000"/>
          </a:xfrm>
          <a:prstGeom prst="rect">
            <a:avLst/>
          </a:prstGeom>
        </p:spPr>
      </p:pic>
      <p:pic>
        <p:nvPicPr>
          <p:cNvPr id="43" name="Picture 42" descr="A close up of a logo&#10;&#10;Description generated with very high confidence">
            <a:extLst>
              <a:ext uri="{FF2B5EF4-FFF2-40B4-BE49-F238E27FC236}">
                <a16:creationId xmlns:a16="http://schemas.microsoft.com/office/drawing/2014/main" xmlns="" id="{2D5F40FB-8F49-43BB-BF74-57392ACFCD8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800000" y="3312000"/>
            <a:ext cx="720078" cy="674903"/>
          </a:xfrm>
          <a:prstGeom prst="rect">
            <a:avLst/>
          </a:prstGeom>
        </p:spPr>
      </p:pic>
      <p:pic>
        <p:nvPicPr>
          <p:cNvPr id="44" name="Picture 43" descr="A close up of a logo&#10;&#10;Description generated with very high confidence">
            <a:extLst>
              <a:ext uri="{FF2B5EF4-FFF2-40B4-BE49-F238E27FC236}">
                <a16:creationId xmlns:a16="http://schemas.microsoft.com/office/drawing/2014/main" xmlns="" id="{DE2C7CA7-C655-44E5-90F9-91DDB40661D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2736000" y="3384000"/>
            <a:ext cx="733517" cy="774571"/>
          </a:xfrm>
          <a:prstGeom prst="rect">
            <a:avLst/>
          </a:prstGeom>
        </p:spPr>
      </p:pic>
      <p:pic>
        <p:nvPicPr>
          <p:cNvPr id="45" name="Picture 44" descr="A close up of a logo&#10;&#10;Description generated with very high confidence">
            <a:extLst>
              <a:ext uri="{FF2B5EF4-FFF2-40B4-BE49-F238E27FC236}">
                <a16:creationId xmlns:a16="http://schemas.microsoft.com/office/drawing/2014/main" xmlns="" id="{B29318D1-24D5-4181-BD5B-84943E9B32A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2142000" y="3923743"/>
            <a:ext cx="654786" cy="702009"/>
          </a:xfrm>
          <a:prstGeom prst="rect">
            <a:avLst/>
          </a:prstGeom>
        </p:spPr>
      </p:pic>
      <p:pic>
        <p:nvPicPr>
          <p:cNvPr id="46" name="Picture 45" descr="A close up of a logo&#10;&#10;Description generated with very high confidence">
            <a:extLst>
              <a:ext uri="{FF2B5EF4-FFF2-40B4-BE49-F238E27FC236}">
                <a16:creationId xmlns:a16="http://schemas.microsoft.com/office/drawing/2014/main" xmlns="" id="{0CB0F1E0-1323-4A78-ADE8-D2BD95B2C43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2916000" y="4221087"/>
            <a:ext cx="654786" cy="702009"/>
          </a:xfrm>
          <a:prstGeom prst="rect">
            <a:avLst/>
          </a:prstGeom>
        </p:spPr>
      </p:pic>
      <p:pic>
        <p:nvPicPr>
          <p:cNvPr id="47" name="Picture 46" descr="A close up of a logo&#10;&#10;Description generated with very high confidence">
            <a:extLst>
              <a:ext uri="{FF2B5EF4-FFF2-40B4-BE49-F238E27FC236}">
                <a16:creationId xmlns:a16="http://schemas.microsoft.com/office/drawing/2014/main" xmlns="" id="{08862792-8F62-4923-B626-816B2B7FC10C}"/>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1115616" y="3735109"/>
            <a:ext cx="706643" cy="720078"/>
          </a:xfrm>
          <a:prstGeom prst="rect">
            <a:avLst/>
          </a:prstGeom>
        </p:spPr>
      </p:pic>
      <p:pic>
        <p:nvPicPr>
          <p:cNvPr id="48" name="Picture 47" descr="A close up of a logo&#10;&#10;Description generated with very high confidence">
            <a:extLst>
              <a:ext uri="{FF2B5EF4-FFF2-40B4-BE49-F238E27FC236}">
                <a16:creationId xmlns:a16="http://schemas.microsoft.com/office/drawing/2014/main" xmlns="" id="{3C39A67A-FD17-4B24-A48F-15D3EA1FBF6B}"/>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702000" y="4484922"/>
            <a:ext cx="654787" cy="672269"/>
          </a:xfrm>
          <a:prstGeom prst="rect">
            <a:avLst/>
          </a:prstGeom>
        </p:spPr>
      </p:pic>
      <p:pic>
        <p:nvPicPr>
          <p:cNvPr id="49" name="Picture 48" descr="A close up of a logo&#10;&#10;Description generated with very high confidence">
            <a:extLst>
              <a:ext uri="{FF2B5EF4-FFF2-40B4-BE49-F238E27FC236}">
                <a16:creationId xmlns:a16="http://schemas.microsoft.com/office/drawing/2014/main" xmlns="" id="{CBE2608A-0A84-484D-9611-F86639F689A6}"/>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5868143" y="5013177"/>
            <a:ext cx="373477" cy="465008"/>
          </a:xfrm>
          <a:prstGeom prst="rect">
            <a:avLst/>
          </a:prstGeom>
        </p:spPr>
      </p:pic>
      <p:pic>
        <p:nvPicPr>
          <p:cNvPr id="50" name="Picture 49" descr="A close up of a logo&#10;&#10;Description generated with very high confidence">
            <a:extLst>
              <a:ext uri="{FF2B5EF4-FFF2-40B4-BE49-F238E27FC236}">
                <a16:creationId xmlns:a16="http://schemas.microsoft.com/office/drawing/2014/main" xmlns="" id="{DCBADC45-A99D-4F45-9C02-B7B7759CFA65}"/>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6241620" y="5067393"/>
            <a:ext cx="562628" cy="410792"/>
          </a:xfrm>
          <a:prstGeom prst="rect">
            <a:avLst/>
          </a:prstGeom>
        </p:spPr>
      </p:pic>
      <p:pic>
        <p:nvPicPr>
          <p:cNvPr id="51" name="Picture 50" descr="A close up of a logo&#10;&#10;Description generated with very high confidence">
            <a:extLst>
              <a:ext uri="{FF2B5EF4-FFF2-40B4-BE49-F238E27FC236}">
                <a16:creationId xmlns:a16="http://schemas.microsoft.com/office/drawing/2014/main" xmlns="" id="{AF3B6D13-D58E-43D9-BA90-C6C228E23AEA}"/>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6804248" y="5121329"/>
            <a:ext cx="648072" cy="341968"/>
          </a:xfrm>
          <a:prstGeom prst="rect">
            <a:avLst/>
          </a:prstGeom>
        </p:spPr>
      </p:pic>
      <p:pic>
        <p:nvPicPr>
          <p:cNvPr id="41" name="Picture 40" descr="A close up of a logo&#10;&#10;Description generated with very high confidence">
            <a:extLst>
              <a:ext uri="{FF2B5EF4-FFF2-40B4-BE49-F238E27FC236}">
                <a16:creationId xmlns:a16="http://schemas.microsoft.com/office/drawing/2014/main" xmlns="" id="{18D441F1-46D9-4965-8C87-D9E0924D24C4}"/>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827583" y="2420885"/>
            <a:ext cx="654786" cy="702007"/>
          </a:xfrm>
          <a:prstGeom prst="rect">
            <a:avLst/>
          </a:prstGeom>
        </p:spPr>
      </p:pic>
    </p:spTree>
    <p:custDataLst>
      <p:tags r:id="rId1"/>
    </p:custDataLst>
    <p:extLst>
      <p:ext uri="{BB962C8B-B14F-4D97-AF65-F5344CB8AC3E}">
        <p14:creationId xmlns:p14="http://schemas.microsoft.com/office/powerpoint/2010/main" val="321302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6 -7.40741E-7 L 0.46042 0.03241 " pathEditMode="relative" rAng="0" ptsTypes="AA">
                                      <p:cBhvr>
                                        <p:cTn id="6" dur="2000" fill="hold"/>
                                        <p:tgtEl>
                                          <p:spTgt spid="31"/>
                                        </p:tgtEl>
                                        <p:attrNameLst>
                                          <p:attrName>ppt_x</p:attrName>
                                          <p:attrName>ppt_y</p:attrName>
                                        </p:attrNameLst>
                                      </p:cBhvr>
                                      <p:rCtr x="23021" y="1620"/>
                                    </p:animMotion>
                                  </p:childTnLst>
                                </p:cTn>
                              </p:par>
                              <p:par>
                                <p:cTn id="7" presetID="63" presetClass="path" presetSubtype="0" accel="50000" decel="50000" fill="hold" nodeType="withEffect">
                                  <p:stCondLst>
                                    <p:cond delay="0"/>
                                  </p:stCondLst>
                                  <p:childTnLst>
                                    <p:animMotion origin="layout" path="M -3.05556E-6 1.85185E-6 L 0.46893 -0.02755 " pathEditMode="relative" rAng="0" ptsTypes="AA">
                                      <p:cBhvr>
                                        <p:cTn id="8" dur="2000" fill="hold"/>
                                        <p:tgtEl>
                                          <p:spTgt spid="32"/>
                                        </p:tgtEl>
                                        <p:attrNameLst>
                                          <p:attrName>ppt_x</p:attrName>
                                          <p:attrName>ppt_y</p:attrName>
                                        </p:attrNameLst>
                                      </p:cBhvr>
                                      <p:rCtr x="23438" y="-1389"/>
                                    </p:animMotion>
                                  </p:childTnLst>
                                </p:cTn>
                              </p:par>
                              <p:par>
                                <p:cTn id="9" presetID="63" presetClass="path" presetSubtype="0" accel="50000" decel="50000" fill="hold" nodeType="withEffect">
                                  <p:stCondLst>
                                    <p:cond delay="0"/>
                                  </p:stCondLst>
                                  <p:childTnLst>
                                    <p:animMotion origin="layout" path="M -4.16667E-6 4.81481E-6 L 0.48542 0.01574 " pathEditMode="relative" rAng="0" ptsTypes="AA">
                                      <p:cBhvr>
                                        <p:cTn id="10" dur="2000" fill="hold"/>
                                        <p:tgtEl>
                                          <p:spTgt spid="33"/>
                                        </p:tgtEl>
                                        <p:attrNameLst>
                                          <p:attrName>ppt_x</p:attrName>
                                          <p:attrName>ppt_y</p:attrName>
                                        </p:attrNameLst>
                                      </p:cBhvr>
                                      <p:rCtr x="24410" y="648"/>
                                    </p:animMotion>
                                  </p:childTnLst>
                                </p:cTn>
                              </p:par>
                              <p:par>
                                <p:cTn id="11" presetID="63" presetClass="path" presetSubtype="0" accel="50000" decel="50000" fill="hold" nodeType="withEffect">
                                  <p:stCondLst>
                                    <p:cond delay="0"/>
                                  </p:stCondLst>
                                  <p:childTnLst>
                                    <p:animMotion origin="layout" path="M 2.77778E-7 -2.96296E-6 L 0.47396 -0.00254 " pathEditMode="relative" rAng="0" ptsTypes="AA">
                                      <p:cBhvr>
                                        <p:cTn id="12" dur="2000" fill="hold"/>
                                        <p:tgtEl>
                                          <p:spTgt spid="35"/>
                                        </p:tgtEl>
                                        <p:attrNameLst>
                                          <p:attrName>ppt_x</p:attrName>
                                          <p:attrName>ppt_y</p:attrName>
                                        </p:attrNameLst>
                                      </p:cBhvr>
                                      <p:rCtr x="23698" y="-139"/>
                                    </p:animMotion>
                                  </p:childTnLst>
                                </p:cTn>
                              </p:par>
                              <p:par>
                                <p:cTn id="13" presetID="63" presetClass="path" presetSubtype="0" accel="50000" decel="50000" fill="hold" nodeType="withEffect">
                                  <p:stCondLst>
                                    <p:cond delay="0"/>
                                  </p:stCondLst>
                                  <p:childTnLst>
                                    <p:animMotion origin="layout" path="M -2.77778E-6 -4.44444E-6 L 0.51909 -0.10741 " pathEditMode="relative" rAng="0" ptsTypes="AA">
                                      <p:cBhvr>
                                        <p:cTn id="14" dur="2000" fill="hold"/>
                                        <p:tgtEl>
                                          <p:spTgt spid="36"/>
                                        </p:tgtEl>
                                        <p:attrNameLst>
                                          <p:attrName>ppt_x</p:attrName>
                                          <p:attrName>ppt_y</p:attrName>
                                        </p:attrNameLst>
                                      </p:cBhvr>
                                      <p:rCtr x="26024" y="-5324"/>
                                    </p:animMotion>
                                  </p:childTnLst>
                                </p:cTn>
                              </p:par>
                              <p:par>
                                <p:cTn id="15" presetID="63" presetClass="path" presetSubtype="0" accel="50000" decel="50000" fill="hold" nodeType="withEffect">
                                  <p:stCondLst>
                                    <p:cond delay="0"/>
                                  </p:stCondLst>
                                  <p:childTnLst>
                                    <p:animMotion origin="layout" path="M 3.88889E-6 4.07407E-6 L 0.5901 -0.02361 " pathEditMode="relative" rAng="0" ptsTypes="AA">
                                      <p:cBhvr>
                                        <p:cTn id="16" dur="2000" fill="hold"/>
                                        <p:tgtEl>
                                          <p:spTgt spid="37"/>
                                        </p:tgtEl>
                                        <p:attrNameLst>
                                          <p:attrName>ppt_x</p:attrName>
                                          <p:attrName>ppt_y</p:attrName>
                                        </p:attrNameLst>
                                      </p:cBhvr>
                                      <p:rCtr x="29392" y="-1458"/>
                                    </p:animMotion>
                                  </p:childTnLst>
                                </p:cTn>
                              </p:par>
                              <p:par>
                                <p:cTn id="17" presetID="63" presetClass="path" presetSubtype="0" accel="50000" decel="50000" fill="hold" nodeType="withEffect">
                                  <p:stCondLst>
                                    <p:cond delay="0"/>
                                  </p:stCondLst>
                                  <p:childTnLst>
                                    <p:animMotion origin="layout" path="M 8.33333E-7 3.33333E-6 L 0.57639 -0.14236 " pathEditMode="relative" rAng="0" ptsTypes="AA">
                                      <p:cBhvr>
                                        <p:cTn id="18" dur="2000" fill="hold"/>
                                        <p:tgtEl>
                                          <p:spTgt spid="43"/>
                                        </p:tgtEl>
                                        <p:attrNameLst>
                                          <p:attrName>ppt_x</p:attrName>
                                          <p:attrName>ppt_y</p:attrName>
                                        </p:attrNameLst>
                                      </p:cBhvr>
                                      <p:rCtr x="28767" y="-7292"/>
                                    </p:animMotion>
                                  </p:childTnLst>
                                </p:cTn>
                              </p:par>
                              <p:par>
                                <p:cTn id="19" presetID="63" presetClass="path" presetSubtype="0" accel="50000" decel="50000" fill="hold" nodeType="withEffect">
                                  <p:stCondLst>
                                    <p:cond delay="0"/>
                                  </p:stCondLst>
                                  <p:childTnLst>
                                    <p:animMotion origin="layout" path="M -1.38889E-6 -2.59259E-6 L 0.52691 -0.0419 " pathEditMode="relative" rAng="0" ptsTypes="AA">
                                      <p:cBhvr>
                                        <p:cTn id="20" dur="2000" fill="hold"/>
                                        <p:tgtEl>
                                          <p:spTgt spid="38"/>
                                        </p:tgtEl>
                                        <p:attrNameLst>
                                          <p:attrName>ppt_x</p:attrName>
                                          <p:attrName>ppt_y</p:attrName>
                                        </p:attrNameLst>
                                      </p:cBhvr>
                                      <p:rCtr x="23854" y="-1968"/>
                                    </p:animMotion>
                                  </p:childTnLst>
                                </p:cTn>
                              </p:par>
                              <p:par>
                                <p:cTn id="21" presetID="63" presetClass="path" presetSubtype="0" accel="50000" decel="50000" fill="hold" nodeType="withEffect">
                                  <p:stCondLst>
                                    <p:cond delay="0"/>
                                  </p:stCondLst>
                                  <p:childTnLst>
                                    <p:animMotion origin="layout" path="M 4.72222E-6 3.33333E-6 L 0.51909 -0.01713 " pathEditMode="relative" rAng="0" ptsTypes="AA">
                                      <p:cBhvr>
                                        <p:cTn id="22" dur="2000" fill="hold"/>
                                        <p:tgtEl>
                                          <p:spTgt spid="41"/>
                                        </p:tgtEl>
                                        <p:attrNameLst>
                                          <p:attrName>ppt_x</p:attrName>
                                          <p:attrName>ppt_y</p:attrName>
                                        </p:attrNameLst>
                                      </p:cBhvr>
                                      <p:rCtr x="25955" y="-856"/>
                                    </p:animMotion>
                                  </p:childTnLst>
                                </p:cTn>
                              </p:par>
                              <p:par>
                                <p:cTn id="23" presetID="63" presetClass="path" presetSubtype="0" accel="50000" decel="50000" fill="hold" nodeType="withEffect">
                                  <p:stCondLst>
                                    <p:cond delay="0"/>
                                  </p:stCondLst>
                                  <p:childTnLst>
                                    <p:animMotion origin="layout" path="M 1.38889E-6 -4.81481E-6 L 0.4559 -0.1169 " pathEditMode="relative" rAng="0" ptsTypes="AA">
                                      <p:cBhvr>
                                        <p:cTn id="24" dur="2000" fill="hold"/>
                                        <p:tgtEl>
                                          <p:spTgt spid="42"/>
                                        </p:tgtEl>
                                        <p:attrNameLst>
                                          <p:attrName>ppt_x</p:attrName>
                                          <p:attrName>ppt_y</p:attrName>
                                        </p:attrNameLst>
                                      </p:cBhvr>
                                      <p:rCtr x="22014" y="-5718"/>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nodeType="clickEffect">
                                  <p:stCondLst>
                                    <p:cond delay="0"/>
                                  </p:stCondLst>
                                  <p:childTnLst>
                                    <p:animMotion origin="layout" path="M 2.5E-6 3.33333E-6 L 0.53611 -0.11898 " pathEditMode="relative" rAng="0" ptsTypes="AA">
                                      <p:cBhvr>
                                        <p:cTn id="33" dur="2000" fill="hold"/>
                                        <p:tgtEl>
                                          <p:spTgt spid="46"/>
                                        </p:tgtEl>
                                        <p:attrNameLst>
                                          <p:attrName>ppt_x</p:attrName>
                                          <p:attrName>ppt_y</p:attrName>
                                        </p:attrNameLst>
                                      </p:cBhvr>
                                      <p:rCtr x="26806" y="-5949"/>
                                    </p:animMotion>
                                  </p:childTnLst>
                                </p:cTn>
                              </p:par>
                              <p:par>
                                <p:cTn id="34" presetID="63" presetClass="path" presetSubtype="0" accel="50000" decel="50000" fill="hold" nodeType="withEffect">
                                  <p:stCondLst>
                                    <p:cond delay="0"/>
                                  </p:stCondLst>
                                  <p:childTnLst>
                                    <p:animMotion origin="layout" path="M 3.33333E-6 -1.48148E-6 L 0.46979 -0.01134 " pathEditMode="relative" rAng="0" ptsTypes="AA">
                                      <p:cBhvr>
                                        <p:cTn id="35" dur="2000" fill="hold"/>
                                        <p:tgtEl>
                                          <p:spTgt spid="44"/>
                                        </p:tgtEl>
                                        <p:attrNameLst>
                                          <p:attrName>ppt_x</p:attrName>
                                          <p:attrName>ppt_y</p:attrName>
                                        </p:attrNameLst>
                                      </p:cBhvr>
                                      <p:rCtr x="23681" y="-579"/>
                                    </p:animMotion>
                                  </p:childTnLst>
                                </p:cTn>
                              </p:par>
                              <p:par>
                                <p:cTn id="36" presetID="63" presetClass="path" presetSubtype="0" accel="50000" decel="50000" fill="hold" nodeType="withEffect">
                                  <p:stCondLst>
                                    <p:cond delay="0"/>
                                  </p:stCondLst>
                                  <p:childTnLst>
                                    <p:animMotion origin="layout" path="M -1.94444E-6 -3.7037E-6 L 0.45642 -0.0787 " pathEditMode="relative" rAng="0" ptsTypes="AA">
                                      <p:cBhvr>
                                        <p:cTn id="37" dur="2000" fill="hold"/>
                                        <p:tgtEl>
                                          <p:spTgt spid="45"/>
                                        </p:tgtEl>
                                        <p:attrNameLst>
                                          <p:attrName>ppt_x</p:attrName>
                                          <p:attrName>ppt_y</p:attrName>
                                        </p:attrNameLst>
                                      </p:cBhvr>
                                      <p:rCtr x="22604" y="-3588"/>
                                    </p:animMotion>
                                  </p:childTnLst>
                                </p:cTn>
                              </p:par>
                              <p:par>
                                <p:cTn id="38" presetID="63" presetClass="path" presetSubtype="0" accel="50000" decel="50000" fill="hold" nodeType="withEffect">
                                  <p:stCondLst>
                                    <p:cond delay="0"/>
                                  </p:stCondLst>
                                  <p:childTnLst>
                                    <p:animMotion origin="layout" path="M -2.77778E-7 -7.40741E-7 L 0.48108 -0.04861 " pathEditMode="relative" rAng="0" ptsTypes="AA">
                                      <p:cBhvr>
                                        <p:cTn id="39" dur="2000" fill="hold"/>
                                        <p:tgtEl>
                                          <p:spTgt spid="47"/>
                                        </p:tgtEl>
                                        <p:attrNameLst>
                                          <p:attrName>ppt_x</p:attrName>
                                          <p:attrName>ppt_y</p:attrName>
                                        </p:attrNameLst>
                                      </p:cBhvr>
                                      <p:rCtr x="24045" y="-2431"/>
                                    </p:animMotion>
                                  </p:childTnLst>
                                </p:cTn>
                              </p:par>
                              <p:par>
                                <p:cTn id="40" presetID="63" presetClass="path" presetSubtype="0" accel="50000" decel="50000" fill="hold" nodeType="withEffect">
                                  <p:stCondLst>
                                    <p:cond delay="0"/>
                                  </p:stCondLst>
                                  <p:childTnLst>
                                    <p:animMotion origin="layout" path="M 1.38778E-17 7.40741E-7 L 0.44618 -0.15532 " pathEditMode="relative" rAng="0" ptsTypes="AA">
                                      <p:cBhvr>
                                        <p:cTn id="41" dur="2000" fill="hold"/>
                                        <p:tgtEl>
                                          <p:spTgt spid="48"/>
                                        </p:tgtEl>
                                        <p:attrNameLst>
                                          <p:attrName>ppt_x</p:attrName>
                                          <p:attrName>ppt_y</p:attrName>
                                        </p:attrNameLst>
                                      </p:cBhvr>
                                      <p:rCtr x="22309" y="-7778"/>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2:2</a:t>
            </a:r>
          </a:p>
        </p:txBody>
      </p:sp>
      <p:pic>
        <p:nvPicPr>
          <p:cNvPr id="6" name="Picture 5" descr="A close up of a keyboard&#10;&#10;Description generated with high confidence">
            <a:extLst>
              <a:ext uri="{FF2B5EF4-FFF2-40B4-BE49-F238E27FC236}">
                <a16:creationId xmlns:a16="http://schemas.microsoft.com/office/drawing/2014/main" xmlns="" id="{8BC6D587-96BA-4B09-A268-BEC74C2CBA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2851200"/>
            <a:ext cx="5969947" cy="1188252"/>
          </a:xfrm>
          <a:prstGeom prst="rect">
            <a:avLst/>
          </a:prstGeom>
        </p:spPr>
      </p:pic>
      <p:pic>
        <p:nvPicPr>
          <p:cNvPr id="52" name="Picture 51" descr="A close up of a keyboard&#10;&#10;Description generated with high confidence">
            <a:extLst>
              <a:ext uri="{FF2B5EF4-FFF2-40B4-BE49-F238E27FC236}">
                <a16:creationId xmlns:a16="http://schemas.microsoft.com/office/drawing/2014/main" xmlns="" id="{6B338419-0E97-45FA-8DC1-C29EF6C6C8D2}"/>
              </a:ext>
            </a:extLst>
          </p:cNvPr>
          <p:cNvPicPr>
            <a:picLocks noChangeAspect="1"/>
          </p:cNvPicPr>
          <p:nvPr/>
        </p:nvPicPr>
        <p:blipFill rotWithShape="1">
          <a:blip r:embed="rId4">
            <a:extLst>
              <a:ext uri="{28A0092B-C50C-407E-A947-70E740481C1C}">
                <a14:useLocalDpi xmlns:a14="http://schemas.microsoft.com/office/drawing/2010/main" val="0"/>
              </a:ext>
            </a:extLst>
          </a:blip>
          <a:srcRect r="-616"/>
          <a:stretch/>
        </p:blipFill>
        <p:spPr>
          <a:xfrm>
            <a:off x="6588223" y="2851200"/>
            <a:ext cx="1937499" cy="1188252"/>
          </a:xfrm>
          <a:prstGeom prst="rect">
            <a:avLst/>
          </a:prstGeom>
        </p:spPr>
      </p:pic>
    </p:spTree>
    <p:extLst>
      <p:ext uri="{BB962C8B-B14F-4D97-AF65-F5344CB8AC3E}">
        <p14:creationId xmlns:p14="http://schemas.microsoft.com/office/powerpoint/2010/main" val="200478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2:2</a:t>
            </a:r>
          </a:p>
        </p:txBody>
      </p:sp>
      <p:pic>
        <p:nvPicPr>
          <p:cNvPr id="6" name="Picture 5" descr="A close up of a keyboard&#10;&#10;Description generated with high confidence">
            <a:extLst>
              <a:ext uri="{FF2B5EF4-FFF2-40B4-BE49-F238E27FC236}">
                <a16:creationId xmlns:a16="http://schemas.microsoft.com/office/drawing/2014/main" xmlns="" id="{8BC6D587-96BA-4B09-A268-BEC74C2CBA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2833200"/>
            <a:ext cx="5969947" cy="1188252"/>
          </a:xfrm>
          <a:prstGeom prst="rect">
            <a:avLst/>
          </a:prstGeom>
        </p:spPr>
      </p:pic>
      <p:pic>
        <p:nvPicPr>
          <p:cNvPr id="5" name="Picture 4" descr="A close up of a keyboard&#10;&#10;Description generated with high confidence">
            <a:extLst>
              <a:ext uri="{FF2B5EF4-FFF2-40B4-BE49-F238E27FC236}">
                <a16:creationId xmlns:a16="http://schemas.microsoft.com/office/drawing/2014/main" xmlns="" id="{D42A4D0F-3B2C-4A02-A781-DE92A962191A}"/>
              </a:ext>
            </a:extLst>
          </p:cNvPr>
          <p:cNvPicPr>
            <a:picLocks noChangeAspect="1"/>
          </p:cNvPicPr>
          <p:nvPr/>
        </p:nvPicPr>
        <p:blipFill rotWithShape="1">
          <a:blip r:embed="rId4">
            <a:extLst>
              <a:ext uri="{28A0092B-C50C-407E-A947-70E740481C1C}">
                <a14:useLocalDpi xmlns:a14="http://schemas.microsoft.com/office/drawing/2010/main" val="0"/>
              </a:ext>
            </a:extLst>
          </a:blip>
          <a:srcRect r="-616"/>
          <a:stretch/>
        </p:blipFill>
        <p:spPr>
          <a:xfrm>
            <a:off x="6588223" y="2826000"/>
            <a:ext cx="1937499" cy="1188252"/>
          </a:xfrm>
          <a:prstGeom prst="rect">
            <a:avLst/>
          </a:prstGeom>
        </p:spPr>
      </p:pic>
    </p:spTree>
    <p:extLst>
      <p:ext uri="{BB962C8B-B14F-4D97-AF65-F5344CB8AC3E}">
        <p14:creationId xmlns:p14="http://schemas.microsoft.com/office/powerpoint/2010/main" val="421198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2:2</a:t>
            </a:r>
          </a:p>
        </p:txBody>
      </p:sp>
      <p:pic>
        <p:nvPicPr>
          <p:cNvPr id="6" name="Picture 5" descr="A close up of a keyboard&#10;&#10;Description generated with high confidence">
            <a:extLst>
              <a:ext uri="{FF2B5EF4-FFF2-40B4-BE49-F238E27FC236}">
                <a16:creationId xmlns:a16="http://schemas.microsoft.com/office/drawing/2014/main" xmlns="" id="{8BC6D587-96BA-4B09-A268-BEC74C2CBA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2793600"/>
            <a:ext cx="5969947" cy="1296144"/>
          </a:xfrm>
          <a:prstGeom prst="rect">
            <a:avLst/>
          </a:prstGeom>
        </p:spPr>
      </p:pic>
      <p:pic>
        <p:nvPicPr>
          <p:cNvPr id="5" name="Picture 4" descr="A close up of a keyboard&#10;&#10;Description generated with high confidence">
            <a:extLst>
              <a:ext uri="{FF2B5EF4-FFF2-40B4-BE49-F238E27FC236}">
                <a16:creationId xmlns:a16="http://schemas.microsoft.com/office/drawing/2014/main" xmlns="" id="{D42A4D0F-3B2C-4A02-A781-DE92A962191A}"/>
              </a:ext>
            </a:extLst>
          </p:cNvPr>
          <p:cNvPicPr>
            <a:picLocks noChangeAspect="1"/>
          </p:cNvPicPr>
          <p:nvPr/>
        </p:nvPicPr>
        <p:blipFill rotWithShape="1">
          <a:blip r:embed="rId4">
            <a:extLst>
              <a:ext uri="{28A0092B-C50C-407E-A947-70E740481C1C}">
                <a14:useLocalDpi xmlns:a14="http://schemas.microsoft.com/office/drawing/2010/main" val="0"/>
              </a:ext>
            </a:extLst>
          </a:blip>
          <a:srcRect r="-616"/>
          <a:stretch/>
        </p:blipFill>
        <p:spPr>
          <a:xfrm>
            <a:off x="6588223" y="2797200"/>
            <a:ext cx="1937499" cy="1224136"/>
          </a:xfrm>
          <a:prstGeom prst="rect">
            <a:avLst/>
          </a:prstGeom>
        </p:spPr>
      </p:pic>
    </p:spTree>
    <p:extLst>
      <p:ext uri="{BB962C8B-B14F-4D97-AF65-F5344CB8AC3E}">
        <p14:creationId xmlns:p14="http://schemas.microsoft.com/office/powerpoint/2010/main" val="291850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2:2</a:t>
            </a:r>
          </a:p>
        </p:txBody>
      </p:sp>
      <p:pic>
        <p:nvPicPr>
          <p:cNvPr id="6" name="Picture 5" descr="A close up of a keyboard&#10;&#10;Description generated with high confidence">
            <a:extLst>
              <a:ext uri="{FF2B5EF4-FFF2-40B4-BE49-F238E27FC236}">
                <a16:creationId xmlns:a16="http://schemas.microsoft.com/office/drawing/2014/main" xmlns="" id="{8BC6D587-96BA-4B09-A268-BEC74C2CBA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2793600"/>
            <a:ext cx="5969947" cy="1224136"/>
          </a:xfrm>
          <a:prstGeom prst="rect">
            <a:avLst/>
          </a:prstGeom>
        </p:spPr>
      </p:pic>
      <p:pic>
        <p:nvPicPr>
          <p:cNvPr id="5" name="Picture 4" descr="A close up of a keyboard&#10;&#10;Description generated with high confidence">
            <a:extLst>
              <a:ext uri="{FF2B5EF4-FFF2-40B4-BE49-F238E27FC236}">
                <a16:creationId xmlns:a16="http://schemas.microsoft.com/office/drawing/2014/main" xmlns="" id="{D42A4D0F-3B2C-4A02-A781-DE92A962191A}"/>
              </a:ext>
            </a:extLst>
          </p:cNvPr>
          <p:cNvPicPr>
            <a:picLocks noChangeAspect="1"/>
          </p:cNvPicPr>
          <p:nvPr/>
        </p:nvPicPr>
        <p:blipFill rotWithShape="1">
          <a:blip r:embed="rId4">
            <a:extLst>
              <a:ext uri="{28A0092B-C50C-407E-A947-70E740481C1C}">
                <a14:useLocalDpi xmlns:a14="http://schemas.microsoft.com/office/drawing/2010/main" val="0"/>
              </a:ext>
            </a:extLst>
          </a:blip>
          <a:srcRect r="-616"/>
          <a:stretch/>
        </p:blipFill>
        <p:spPr>
          <a:xfrm>
            <a:off x="6588223" y="2780928"/>
            <a:ext cx="1937499" cy="1224136"/>
          </a:xfrm>
          <a:prstGeom prst="rect">
            <a:avLst/>
          </a:prstGeom>
        </p:spPr>
      </p:pic>
    </p:spTree>
    <p:extLst>
      <p:ext uri="{BB962C8B-B14F-4D97-AF65-F5344CB8AC3E}">
        <p14:creationId xmlns:p14="http://schemas.microsoft.com/office/powerpoint/2010/main" val="162300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How to use this presentation</a:t>
            </a:r>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1.10 Composition of numbers: 11–19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2:2</a:t>
            </a:r>
          </a:p>
        </p:txBody>
      </p:sp>
      <p:pic>
        <p:nvPicPr>
          <p:cNvPr id="6" name="Picture 5" descr="A close up of a keyboard&#10;&#10;Description generated with high confidence">
            <a:extLst>
              <a:ext uri="{FF2B5EF4-FFF2-40B4-BE49-F238E27FC236}">
                <a16:creationId xmlns:a16="http://schemas.microsoft.com/office/drawing/2014/main" xmlns="" id="{8BC6D587-96BA-4B09-A268-BEC74C2CBA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2851200"/>
            <a:ext cx="5969947" cy="1224136"/>
          </a:xfrm>
          <a:prstGeom prst="rect">
            <a:avLst/>
          </a:prstGeom>
        </p:spPr>
      </p:pic>
      <p:pic>
        <p:nvPicPr>
          <p:cNvPr id="5" name="Picture 4" descr="A close up of a keyboard&#10;&#10;Description generated with high confidence">
            <a:extLst>
              <a:ext uri="{FF2B5EF4-FFF2-40B4-BE49-F238E27FC236}">
                <a16:creationId xmlns:a16="http://schemas.microsoft.com/office/drawing/2014/main" xmlns="" id="{D42A4D0F-3B2C-4A02-A781-DE92A962191A}"/>
              </a:ext>
            </a:extLst>
          </p:cNvPr>
          <p:cNvPicPr>
            <a:picLocks noChangeAspect="1"/>
          </p:cNvPicPr>
          <p:nvPr/>
        </p:nvPicPr>
        <p:blipFill rotWithShape="1">
          <a:blip r:embed="rId4">
            <a:extLst>
              <a:ext uri="{28A0092B-C50C-407E-A947-70E740481C1C}">
                <a14:useLocalDpi xmlns:a14="http://schemas.microsoft.com/office/drawing/2010/main" val="0"/>
              </a:ext>
            </a:extLst>
          </a:blip>
          <a:srcRect r="-616"/>
          <a:stretch/>
        </p:blipFill>
        <p:spPr>
          <a:xfrm>
            <a:off x="6588223" y="2780928"/>
            <a:ext cx="1937499" cy="1225872"/>
          </a:xfrm>
          <a:prstGeom prst="rect">
            <a:avLst/>
          </a:prstGeom>
        </p:spPr>
      </p:pic>
    </p:spTree>
    <p:extLst>
      <p:ext uri="{BB962C8B-B14F-4D97-AF65-F5344CB8AC3E}">
        <p14:creationId xmlns:p14="http://schemas.microsoft.com/office/powerpoint/2010/main" val="154343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2:2</a:t>
            </a:r>
          </a:p>
        </p:txBody>
      </p:sp>
      <p:pic>
        <p:nvPicPr>
          <p:cNvPr id="6" name="Picture 5" descr="A close up of a keyboard&#10;&#10;Description generated with high confidence">
            <a:extLst>
              <a:ext uri="{FF2B5EF4-FFF2-40B4-BE49-F238E27FC236}">
                <a16:creationId xmlns:a16="http://schemas.microsoft.com/office/drawing/2014/main" xmlns="" id="{8BC6D587-96BA-4B09-A268-BEC74C2CBA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2851200"/>
            <a:ext cx="5969947" cy="1296144"/>
          </a:xfrm>
          <a:prstGeom prst="rect">
            <a:avLst/>
          </a:prstGeom>
        </p:spPr>
      </p:pic>
      <p:pic>
        <p:nvPicPr>
          <p:cNvPr id="5" name="Picture 4" descr="A close up of a keyboard&#10;&#10;Description generated with high confidence">
            <a:extLst>
              <a:ext uri="{FF2B5EF4-FFF2-40B4-BE49-F238E27FC236}">
                <a16:creationId xmlns:a16="http://schemas.microsoft.com/office/drawing/2014/main" xmlns="" id="{D42A4D0F-3B2C-4A02-A781-DE92A962191A}"/>
              </a:ext>
            </a:extLst>
          </p:cNvPr>
          <p:cNvPicPr>
            <a:picLocks noChangeAspect="1"/>
          </p:cNvPicPr>
          <p:nvPr/>
        </p:nvPicPr>
        <p:blipFill rotWithShape="1">
          <a:blip r:embed="rId4">
            <a:extLst>
              <a:ext uri="{28A0092B-C50C-407E-A947-70E740481C1C}">
                <a14:useLocalDpi xmlns:a14="http://schemas.microsoft.com/office/drawing/2010/main" val="0"/>
              </a:ext>
            </a:extLst>
          </a:blip>
          <a:srcRect r="-616"/>
          <a:stretch/>
        </p:blipFill>
        <p:spPr>
          <a:xfrm>
            <a:off x="6588223" y="2840400"/>
            <a:ext cx="1937499" cy="1153864"/>
          </a:xfrm>
          <a:prstGeom prst="rect">
            <a:avLst/>
          </a:prstGeom>
        </p:spPr>
      </p:pic>
    </p:spTree>
    <p:extLst>
      <p:ext uri="{BB962C8B-B14F-4D97-AF65-F5344CB8AC3E}">
        <p14:creationId xmlns:p14="http://schemas.microsoft.com/office/powerpoint/2010/main" val="407015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2:2</a:t>
            </a:r>
          </a:p>
        </p:txBody>
      </p:sp>
      <p:pic>
        <p:nvPicPr>
          <p:cNvPr id="6" name="Picture 5" descr="A close up of a keyboard&#10;&#10;Description generated with high confidence">
            <a:extLst>
              <a:ext uri="{FF2B5EF4-FFF2-40B4-BE49-F238E27FC236}">
                <a16:creationId xmlns:a16="http://schemas.microsoft.com/office/drawing/2014/main" xmlns="" id="{8BC6D587-96BA-4B09-A268-BEC74C2CBA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2775600"/>
            <a:ext cx="5969947" cy="1368152"/>
          </a:xfrm>
          <a:prstGeom prst="rect">
            <a:avLst/>
          </a:prstGeom>
        </p:spPr>
      </p:pic>
      <p:pic>
        <p:nvPicPr>
          <p:cNvPr id="5" name="Picture 4" descr="A close up of a keyboard&#10;&#10;Description generated with high confidence">
            <a:extLst>
              <a:ext uri="{FF2B5EF4-FFF2-40B4-BE49-F238E27FC236}">
                <a16:creationId xmlns:a16="http://schemas.microsoft.com/office/drawing/2014/main" xmlns="" id="{D42A4D0F-3B2C-4A02-A781-DE92A962191A}"/>
              </a:ext>
            </a:extLst>
          </p:cNvPr>
          <p:cNvPicPr>
            <a:picLocks noChangeAspect="1"/>
          </p:cNvPicPr>
          <p:nvPr/>
        </p:nvPicPr>
        <p:blipFill rotWithShape="1">
          <a:blip r:embed="rId4">
            <a:extLst>
              <a:ext uri="{28A0092B-C50C-407E-A947-70E740481C1C}">
                <a14:useLocalDpi xmlns:a14="http://schemas.microsoft.com/office/drawing/2010/main" val="0"/>
              </a:ext>
            </a:extLst>
          </a:blip>
          <a:srcRect r="-616"/>
          <a:stretch/>
        </p:blipFill>
        <p:spPr>
          <a:xfrm>
            <a:off x="6588223" y="2852936"/>
            <a:ext cx="1937499" cy="1152128"/>
          </a:xfrm>
          <a:prstGeom prst="rect">
            <a:avLst/>
          </a:prstGeom>
        </p:spPr>
      </p:pic>
    </p:spTree>
    <p:extLst>
      <p:ext uri="{BB962C8B-B14F-4D97-AF65-F5344CB8AC3E}">
        <p14:creationId xmlns:p14="http://schemas.microsoft.com/office/powerpoint/2010/main" val="48179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2:2</a:t>
            </a:r>
          </a:p>
        </p:txBody>
      </p:sp>
      <p:pic>
        <p:nvPicPr>
          <p:cNvPr id="6" name="Picture 5" descr="A close up of a keyboard&#10;&#10;Description generated with high confidence">
            <a:extLst>
              <a:ext uri="{FF2B5EF4-FFF2-40B4-BE49-F238E27FC236}">
                <a16:creationId xmlns:a16="http://schemas.microsoft.com/office/drawing/2014/main" xmlns="" id="{8BC6D587-96BA-4B09-A268-BEC74C2CBA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2840400"/>
            <a:ext cx="5969947" cy="1296144"/>
          </a:xfrm>
          <a:prstGeom prst="rect">
            <a:avLst/>
          </a:prstGeom>
        </p:spPr>
      </p:pic>
      <p:pic>
        <p:nvPicPr>
          <p:cNvPr id="5" name="Picture 4" descr="A close up of a keyboard&#10;&#10;Description generated with high confidence">
            <a:extLst>
              <a:ext uri="{FF2B5EF4-FFF2-40B4-BE49-F238E27FC236}">
                <a16:creationId xmlns:a16="http://schemas.microsoft.com/office/drawing/2014/main" xmlns="" id="{D42A4D0F-3B2C-4A02-A781-DE92A962191A}"/>
              </a:ext>
            </a:extLst>
          </p:cNvPr>
          <p:cNvPicPr>
            <a:picLocks noChangeAspect="1"/>
          </p:cNvPicPr>
          <p:nvPr/>
        </p:nvPicPr>
        <p:blipFill rotWithShape="1">
          <a:blip r:embed="rId4">
            <a:extLst>
              <a:ext uri="{28A0092B-C50C-407E-A947-70E740481C1C}">
                <a14:useLocalDpi xmlns:a14="http://schemas.microsoft.com/office/drawing/2010/main" val="0"/>
              </a:ext>
            </a:extLst>
          </a:blip>
          <a:srcRect r="-616"/>
          <a:stretch/>
        </p:blipFill>
        <p:spPr>
          <a:xfrm>
            <a:off x="6588223" y="2844000"/>
            <a:ext cx="1937499" cy="1152128"/>
          </a:xfrm>
          <a:prstGeom prst="rect">
            <a:avLst/>
          </a:prstGeom>
        </p:spPr>
      </p:pic>
    </p:spTree>
    <p:extLst>
      <p:ext uri="{BB962C8B-B14F-4D97-AF65-F5344CB8AC3E}">
        <p14:creationId xmlns:p14="http://schemas.microsoft.com/office/powerpoint/2010/main" val="107621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2:2</a:t>
            </a:r>
          </a:p>
        </p:txBody>
      </p:sp>
      <p:pic>
        <p:nvPicPr>
          <p:cNvPr id="6" name="Picture 5" descr="A close up of a keyboard&#10;&#10;Description generated with high confidence">
            <a:extLst>
              <a:ext uri="{FF2B5EF4-FFF2-40B4-BE49-F238E27FC236}">
                <a16:creationId xmlns:a16="http://schemas.microsoft.com/office/drawing/2014/main" xmlns="" id="{8BC6D587-96BA-4B09-A268-BEC74C2CBA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2840400"/>
            <a:ext cx="5969947" cy="1152128"/>
          </a:xfrm>
          <a:prstGeom prst="rect">
            <a:avLst/>
          </a:prstGeom>
        </p:spPr>
      </p:pic>
      <p:pic>
        <p:nvPicPr>
          <p:cNvPr id="5" name="Picture 4" descr="A close up of a keyboard&#10;&#10;Description generated with high confidence">
            <a:extLst>
              <a:ext uri="{FF2B5EF4-FFF2-40B4-BE49-F238E27FC236}">
                <a16:creationId xmlns:a16="http://schemas.microsoft.com/office/drawing/2014/main" xmlns="" id="{D42A4D0F-3B2C-4A02-A781-DE92A962191A}"/>
              </a:ext>
            </a:extLst>
          </p:cNvPr>
          <p:cNvPicPr>
            <a:picLocks noChangeAspect="1"/>
          </p:cNvPicPr>
          <p:nvPr/>
        </p:nvPicPr>
        <p:blipFill rotWithShape="1">
          <a:blip r:embed="rId4">
            <a:extLst>
              <a:ext uri="{28A0092B-C50C-407E-A947-70E740481C1C}">
                <a14:useLocalDpi xmlns:a14="http://schemas.microsoft.com/office/drawing/2010/main" val="0"/>
              </a:ext>
            </a:extLst>
          </a:blip>
          <a:srcRect r="-616"/>
          <a:stretch/>
        </p:blipFill>
        <p:spPr>
          <a:xfrm>
            <a:off x="6588223" y="2852936"/>
            <a:ext cx="1937499" cy="1152128"/>
          </a:xfrm>
          <a:prstGeom prst="rect">
            <a:avLst/>
          </a:prstGeom>
        </p:spPr>
      </p:pic>
    </p:spTree>
    <p:extLst>
      <p:ext uri="{BB962C8B-B14F-4D97-AF65-F5344CB8AC3E}">
        <p14:creationId xmlns:p14="http://schemas.microsoft.com/office/powerpoint/2010/main" val="138539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2:2</a:t>
            </a:r>
          </a:p>
        </p:txBody>
      </p:sp>
      <p:pic>
        <p:nvPicPr>
          <p:cNvPr id="6" name="Picture 5" descr="A close up of a keyboard&#10;&#10;Description generated with high confidence">
            <a:extLst>
              <a:ext uri="{FF2B5EF4-FFF2-40B4-BE49-F238E27FC236}">
                <a16:creationId xmlns:a16="http://schemas.microsoft.com/office/drawing/2014/main" xmlns="" id="{8BC6D587-96BA-4B09-A268-BEC74C2CBA4C}"/>
              </a:ext>
            </a:extLst>
          </p:cNvPr>
          <p:cNvPicPr>
            <a:picLocks noChangeAspect="1"/>
          </p:cNvPicPr>
          <p:nvPr/>
        </p:nvPicPr>
        <p:blipFill rotWithShape="1">
          <a:blip r:embed="rId3">
            <a:extLst>
              <a:ext uri="{28A0092B-C50C-407E-A947-70E740481C1C}">
                <a14:useLocalDpi xmlns:a14="http://schemas.microsoft.com/office/drawing/2010/main" val="0"/>
              </a:ext>
            </a:extLst>
          </a:blip>
          <a:srcRect b="-5708"/>
          <a:stretch/>
        </p:blipFill>
        <p:spPr>
          <a:xfrm>
            <a:off x="618277" y="2772000"/>
            <a:ext cx="5969947" cy="1296144"/>
          </a:xfrm>
          <a:prstGeom prst="rect">
            <a:avLst/>
          </a:prstGeom>
        </p:spPr>
      </p:pic>
      <p:pic>
        <p:nvPicPr>
          <p:cNvPr id="5" name="Picture 4" descr="A close up of a keyboard&#10;&#10;Description generated with high confidence">
            <a:extLst>
              <a:ext uri="{FF2B5EF4-FFF2-40B4-BE49-F238E27FC236}">
                <a16:creationId xmlns:a16="http://schemas.microsoft.com/office/drawing/2014/main" xmlns="" id="{D42A4D0F-3B2C-4A02-A781-DE92A962191A}"/>
              </a:ext>
            </a:extLst>
          </p:cNvPr>
          <p:cNvPicPr>
            <a:picLocks noChangeAspect="1"/>
          </p:cNvPicPr>
          <p:nvPr/>
        </p:nvPicPr>
        <p:blipFill rotWithShape="1">
          <a:blip r:embed="rId4">
            <a:extLst>
              <a:ext uri="{28A0092B-C50C-407E-A947-70E740481C1C}">
                <a14:useLocalDpi xmlns:a14="http://schemas.microsoft.com/office/drawing/2010/main" val="0"/>
              </a:ext>
            </a:extLst>
          </a:blip>
          <a:srcRect r="-616" b="-494"/>
          <a:stretch/>
        </p:blipFill>
        <p:spPr>
          <a:xfrm>
            <a:off x="6588223" y="2836800"/>
            <a:ext cx="1937499" cy="1152128"/>
          </a:xfrm>
          <a:prstGeom prst="rect">
            <a:avLst/>
          </a:prstGeom>
        </p:spPr>
      </p:pic>
    </p:spTree>
    <p:extLst>
      <p:ext uri="{BB962C8B-B14F-4D97-AF65-F5344CB8AC3E}">
        <p14:creationId xmlns:p14="http://schemas.microsoft.com/office/powerpoint/2010/main" val="161376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2:3</a:t>
            </a:r>
          </a:p>
        </p:txBody>
      </p:sp>
      <p:pic>
        <p:nvPicPr>
          <p:cNvPr id="4" name="Picture 3">
            <a:extLst>
              <a:ext uri="{FF2B5EF4-FFF2-40B4-BE49-F238E27FC236}">
                <a16:creationId xmlns:a16="http://schemas.microsoft.com/office/drawing/2014/main" xmlns="" id="{5F121F0A-1AF5-4F99-9AD2-E3611EF26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710580"/>
            <a:ext cx="6816764" cy="1238656"/>
          </a:xfrm>
          <a:prstGeom prst="rect">
            <a:avLst/>
          </a:prstGeom>
        </p:spPr>
      </p:pic>
      <p:sp>
        <p:nvSpPr>
          <p:cNvPr id="7" name="TextBox 6">
            <a:extLst>
              <a:ext uri="{FF2B5EF4-FFF2-40B4-BE49-F238E27FC236}">
                <a16:creationId xmlns:a16="http://schemas.microsoft.com/office/drawing/2014/main" xmlns="" id="{BFB81411-B92C-4B16-B89B-0FA7455A9CB7}"/>
              </a:ext>
            </a:extLst>
          </p:cNvPr>
          <p:cNvSpPr txBox="1"/>
          <p:nvPr/>
        </p:nvSpPr>
        <p:spPr bwMode="auto">
          <a:xfrm>
            <a:off x="2411760" y="4293096"/>
            <a:ext cx="6480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10</a:t>
            </a:r>
          </a:p>
        </p:txBody>
      </p:sp>
      <p:sp>
        <p:nvSpPr>
          <p:cNvPr id="8" name="TextBox 7">
            <a:extLst>
              <a:ext uri="{FF2B5EF4-FFF2-40B4-BE49-F238E27FC236}">
                <a16:creationId xmlns:a16="http://schemas.microsoft.com/office/drawing/2014/main" xmlns="" id="{78507712-7320-4309-A8DD-123979E8840C}"/>
              </a:ext>
            </a:extLst>
          </p:cNvPr>
          <p:cNvSpPr txBox="1"/>
          <p:nvPr/>
        </p:nvSpPr>
        <p:spPr bwMode="auto">
          <a:xfrm>
            <a:off x="4211960" y="4288036"/>
            <a:ext cx="6480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a:t>
            </a:r>
          </a:p>
        </p:txBody>
      </p:sp>
      <p:sp>
        <p:nvSpPr>
          <p:cNvPr id="9" name="TextBox 8">
            <a:extLst>
              <a:ext uri="{FF2B5EF4-FFF2-40B4-BE49-F238E27FC236}">
                <a16:creationId xmlns:a16="http://schemas.microsoft.com/office/drawing/2014/main" xmlns="" id="{8D654805-5AD3-4355-9D55-E0512AB4CC01}"/>
              </a:ext>
            </a:extLst>
          </p:cNvPr>
          <p:cNvSpPr txBox="1"/>
          <p:nvPr/>
        </p:nvSpPr>
        <p:spPr bwMode="auto">
          <a:xfrm>
            <a:off x="5890098" y="4288035"/>
            <a:ext cx="6480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7</a:t>
            </a:r>
          </a:p>
        </p:txBody>
      </p:sp>
      <p:sp>
        <p:nvSpPr>
          <p:cNvPr id="10" name="TextBox 9">
            <a:extLst>
              <a:ext uri="{FF2B5EF4-FFF2-40B4-BE49-F238E27FC236}">
                <a16:creationId xmlns:a16="http://schemas.microsoft.com/office/drawing/2014/main" xmlns="" id="{0822033F-ECEB-4AF8-9066-3CA30F4886F1}"/>
              </a:ext>
            </a:extLst>
          </p:cNvPr>
          <p:cNvSpPr txBox="1"/>
          <p:nvPr/>
        </p:nvSpPr>
        <p:spPr bwMode="auto">
          <a:xfrm>
            <a:off x="7812360" y="4288034"/>
            <a:ext cx="112179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  17</a:t>
            </a:r>
          </a:p>
        </p:txBody>
      </p:sp>
    </p:spTree>
    <p:extLst>
      <p:ext uri="{BB962C8B-B14F-4D97-AF65-F5344CB8AC3E}">
        <p14:creationId xmlns:p14="http://schemas.microsoft.com/office/powerpoint/2010/main" val="369918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00F0F7C-8B9A-4FDB-A1DC-7D41168AD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038977"/>
            <a:ext cx="6135088" cy="4302043"/>
          </a:xfrm>
          <a:prstGeom prst="rect">
            <a:avLst/>
          </a:prstGeom>
        </p:spPr>
      </p:pic>
      <p:sp>
        <p:nvSpPr>
          <p:cNvPr id="2" name="Text Placeholder 1"/>
          <p:cNvSpPr>
            <a:spLocks noGrp="1"/>
          </p:cNvSpPr>
          <p:nvPr>
            <p:ph type="body" sz="quarter" idx="11"/>
          </p:nvPr>
        </p:nvSpPr>
        <p:spPr/>
        <p:txBody>
          <a:bodyPr/>
          <a:lstStyle/>
          <a:p>
            <a:r>
              <a:rPr lang="en-GB" dirty="0"/>
              <a:t>1.10 Composition: 11–19 – step 2:3</a:t>
            </a:r>
          </a:p>
        </p:txBody>
      </p:sp>
      <p:sp>
        <p:nvSpPr>
          <p:cNvPr id="7" name="TextBox 6">
            <a:extLst>
              <a:ext uri="{FF2B5EF4-FFF2-40B4-BE49-F238E27FC236}">
                <a16:creationId xmlns:a16="http://schemas.microsoft.com/office/drawing/2014/main" xmlns="" id="{BFB81411-B92C-4B16-B89B-0FA7455A9CB7}"/>
              </a:ext>
            </a:extLst>
          </p:cNvPr>
          <p:cNvSpPr txBox="1"/>
          <p:nvPr/>
        </p:nvSpPr>
        <p:spPr bwMode="auto">
          <a:xfrm>
            <a:off x="2389806" y="5703639"/>
            <a:ext cx="6480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5</a:t>
            </a:r>
          </a:p>
        </p:txBody>
      </p:sp>
      <p:sp>
        <p:nvSpPr>
          <p:cNvPr id="8" name="TextBox 7">
            <a:extLst>
              <a:ext uri="{FF2B5EF4-FFF2-40B4-BE49-F238E27FC236}">
                <a16:creationId xmlns:a16="http://schemas.microsoft.com/office/drawing/2014/main" xmlns="" id="{78507712-7320-4309-A8DD-123979E8840C}"/>
              </a:ext>
            </a:extLst>
          </p:cNvPr>
          <p:cNvSpPr txBox="1"/>
          <p:nvPr/>
        </p:nvSpPr>
        <p:spPr bwMode="auto">
          <a:xfrm>
            <a:off x="3923928" y="5698579"/>
            <a:ext cx="6480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a:t>
            </a:r>
          </a:p>
        </p:txBody>
      </p:sp>
      <p:sp>
        <p:nvSpPr>
          <p:cNvPr id="9" name="TextBox 8">
            <a:extLst>
              <a:ext uri="{FF2B5EF4-FFF2-40B4-BE49-F238E27FC236}">
                <a16:creationId xmlns:a16="http://schemas.microsoft.com/office/drawing/2014/main" xmlns="" id="{8D654805-5AD3-4355-9D55-E0512AB4CC01}"/>
              </a:ext>
            </a:extLst>
          </p:cNvPr>
          <p:cNvSpPr txBox="1"/>
          <p:nvPr/>
        </p:nvSpPr>
        <p:spPr bwMode="auto">
          <a:xfrm>
            <a:off x="5652120" y="5698578"/>
            <a:ext cx="6480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10</a:t>
            </a:r>
          </a:p>
        </p:txBody>
      </p:sp>
      <p:sp>
        <p:nvSpPr>
          <p:cNvPr id="10" name="TextBox 9">
            <a:extLst>
              <a:ext uri="{FF2B5EF4-FFF2-40B4-BE49-F238E27FC236}">
                <a16:creationId xmlns:a16="http://schemas.microsoft.com/office/drawing/2014/main" xmlns="" id="{0822033F-ECEB-4AF8-9066-3CA30F4886F1}"/>
              </a:ext>
            </a:extLst>
          </p:cNvPr>
          <p:cNvSpPr txBox="1"/>
          <p:nvPr/>
        </p:nvSpPr>
        <p:spPr bwMode="auto">
          <a:xfrm>
            <a:off x="7554666" y="5698577"/>
            <a:ext cx="112179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  15</a:t>
            </a:r>
          </a:p>
        </p:txBody>
      </p:sp>
    </p:spTree>
    <p:extLst>
      <p:ext uri="{BB962C8B-B14F-4D97-AF65-F5344CB8AC3E}">
        <p14:creationId xmlns:p14="http://schemas.microsoft.com/office/powerpoint/2010/main" val="134616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2:3</a:t>
            </a:r>
          </a:p>
        </p:txBody>
      </p:sp>
      <p:pic>
        <p:nvPicPr>
          <p:cNvPr id="4" name="Picture 3" descr="A close up of a device&#10;&#10;Description generated with high confidence">
            <a:extLst>
              <a:ext uri="{FF2B5EF4-FFF2-40B4-BE49-F238E27FC236}">
                <a16:creationId xmlns:a16="http://schemas.microsoft.com/office/drawing/2014/main" xmlns="" id="{AAD324C8-233C-4F81-8475-4AE2A5747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286284"/>
            <a:ext cx="6135088" cy="3942916"/>
          </a:xfrm>
          <a:prstGeom prst="rect">
            <a:avLst/>
          </a:prstGeom>
        </p:spPr>
      </p:pic>
      <p:sp>
        <p:nvSpPr>
          <p:cNvPr id="11" name="TextBox 10">
            <a:extLst>
              <a:ext uri="{FF2B5EF4-FFF2-40B4-BE49-F238E27FC236}">
                <a16:creationId xmlns:a16="http://schemas.microsoft.com/office/drawing/2014/main" xmlns="" id="{81D86BB3-613C-43C8-B72F-2006EFBA87D5}"/>
              </a:ext>
            </a:extLst>
          </p:cNvPr>
          <p:cNvSpPr txBox="1"/>
          <p:nvPr/>
        </p:nvSpPr>
        <p:spPr bwMode="auto">
          <a:xfrm>
            <a:off x="1972166" y="5703639"/>
            <a:ext cx="6480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10</a:t>
            </a:r>
          </a:p>
        </p:txBody>
      </p:sp>
      <p:sp>
        <p:nvSpPr>
          <p:cNvPr id="12" name="TextBox 11">
            <a:extLst>
              <a:ext uri="{FF2B5EF4-FFF2-40B4-BE49-F238E27FC236}">
                <a16:creationId xmlns:a16="http://schemas.microsoft.com/office/drawing/2014/main" xmlns="" id="{55A3EC4B-4B2A-4272-B7CE-6314477AD07F}"/>
              </a:ext>
            </a:extLst>
          </p:cNvPr>
          <p:cNvSpPr txBox="1"/>
          <p:nvPr/>
        </p:nvSpPr>
        <p:spPr bwMode="auto">
          <a:xfrm>
            <a:off x="3506288" y="5698579"/>
            <a:ext cx="6480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a:t>
            </a:r>
          </a:p>
        </p:txBody>
      </p:sp>
      <p:sp>
        <p:nvSpPr>
          <p:cNvPr id="13" name="TextBox 12">
            <a:extLst>
              <a:ext uri="{FF2B5EF4-FFF2-40B4-BE49-F238E27FC236}">
                <a16:creationId xmlns:a16="http://schemas.microsoft.com/office/drawing/2014/main" xmlns="" id="{9CBF5DB6-786D-4529-B6C2-BAB0AE9AFE27}"/>
              </a:ext>
            </a:extLst>
          </p:cNvPr>
          <p:cNvSpPr txBox="1"/>
          <p:nvPr/>
        </p:nvSpPr>
        <p:spPr bwMode="auto">
          <a:xfrm>
            <a:off x="5234480" y="5698578"/>
            <a:ext cx="6480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2</a:t>
            </a:r>
          </a:p>
        </p:txBody>
      </p:sp>
      <p:sp>
        <p:nvSpPr>
          <p:cNvPr id="14" name="TextBox 13">
            <a:extLst>
              <a:ext uri="{FF2B5EF4-FFF2-40B4-BE49-F238E27FC236}">
                <a16:creationId xmlns:a16="http://schemas.microsoft.com/office/drawing/2014/main" xmlns="" id="{2347902E-0A27-4477-9DD3-58AD0006916F}"/>
              </a:ext>
            </a:extLst>
          </p:cNvPr>
          <p:cNvSpPr txBox="1"/>
          <p:nvPr/>
        </p:nvSpPr>
        <p:spPr bwMode="auto">
          <a:xfrm>
            <a:off x="7122618" y="5698577"/>
            <a:ext cx="112179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   12</a:t>
            </a:r>
          </a:p>
        </p:txBody>
      </p:sp>
    </p:spTree>
    <p:extLst>
      <p:ext uri="{BB962C8B-B14F-4D97-AF65-F5344CB8AC3E}">
        <p14:creationId xmlns:p14="http://schemas.microsoft.com/office/powerpoint/2010/main" val="12699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2:3</a:t>
            </a:r>
          </a:p>
        </p:txBody>
      </p:sp>
      <p:sp>
        <p:nvSpPr>
          <p:cNvPr id="11" name="TextBox 10">
            <a:extLst>
              <a:ext uri="{FF2B5EF4-FFF2-40B4-BE49-F238E27FC236}">
                <a16:creationId xmlns:a16="http://schemas.microsoft.com/office/drawing/2014/main" xmlns="" id="{81D86BB3-613C-43C8-B72F-2006EFBA87D5}"/>
              </a:ext>
            </a:extLst>
          </p:cNvPr>
          <p:cNvSpPr txBox="1"/>
          <p:nvPr/>
        </p:nvSpPr>
        <p:spPr bwMode="auto">
          <a:xfrm>
            <a:off x="2336774" y="4754552"/>
            <a:ext cx="6480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8</a:t>
            </a:r>
          </a:p>
        </p:txBody>
      </p:sp>
      <p:sp>
        <p:nvSpPr>
          <p:cNvPr id="12" name="TextBox 11">
            <a:extLst>
              <a:ext uri="{FF2B5EF4-FFF2-40B4-BE49-F238E27FC236}">
                <a16:creationId xmlns:a16="http://schemas.microsoft.com/office/drawing/2014/main" xmlns="" id="{55A3EC4B-4B2A-4272-B7CE-6314477AD07F}"/>
              </a:ext>
            </a:extLst>
          </p:cNvPr>
          <p:cNvSpPr txBox="1"/>
          <p:nvPr/>
        </p:nvSpPr>
        <p:spPr bwMode="auto">
          <a:xfrm>
            <a:off x="4211960" y="4749492"/>
            <a:ext cx="6480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a:t>
            </a:r>
          </a:p>
        </p:txBody>
      </p:sp>
      <p:sp>
        <p:nvSpPr>
          <p:cNvPr id="13" name="TextBox 12">
            <a:extLst>
              <a:ext uri="{FF2B5EF4-FFF2-40B4-BE49-F238E27FC236}">
                <a16:creationId xmlns:a16="http://schemas.microsoft.com/office/drawing/2014/main" xmlns="" id="{9CBF5DB6-786D-4529-B6C2-BAB0AE9AFE27}"/>
              </a:ext>
            </a:extLst>
          </p:cNvPr>
          <p:cNvSpPr txBox="1"/>
          <p:nvPr/>
        </p:nvSpPr>
        <p:spPr bwMode="auto">
          <a:xfrm>
            <a:off x="6084168" y="4749491"/>
            <a:ext cx="6480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10</a:t>
            </a:r>
          </a:p>
        </p:txBody>
      </p:sp>
      <p:sp>
        <p:nvSpPr>
          <p:cNvPr id="14" name="TextBox 13">
            <a:extLst>
              <a:ext uri="{FF2B5EF4-FFF2-40B4-BE49-F238E27FC236}">
                <a16:creationId xmlns:a16="http://schemas.microsoft.com/office/drawing/2014/main" xmlns="" id="{2347902E-0A27-4477-9DD3-58AD0006916F}"/>
              </a:ext>
            </a:extLst>
          </p:cNvPr>
          <p:cNvSpPr txBox="1"/>
          <p:nvPr/>
        </p:nvSpPr>
        <p:spPr bwMode="auto">
          <a:xfrm>
            <a:off x="7914706" y="4749490"/>
            <a:ext cx="112179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  18</a:t>
            </a:r>
          </a:p>
        </p:txBody>
      </p:sp>
      <p:pic>
        <p:nvPicPr>
          <p:cNvPr id="5" name="Picture 4">
            <a:extLst>
              <a:ext uri="{FF2B5EF4-FFF2-40B4-BE49-F238E27FC236}">
                <a16:creationId xmlns:a16="http://schemas.microsoft.com/office/drawing/2014/main" xmlns="" id="{1B10E828-3CB2-47BA-8329-B9012CA0B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612" y="2060848"/>
            <a:ext cx="6816764" cy="2028404"/>
          </a:xfrm>
          <a:prstGeom prst="rect">
            <a:avLst/>
          </a:prstGeom>
        </p:spPr>
      </p:pic>
    </p:spTree>
    <p:extLst>
      <p:ext uri="{BB962C8B-B14F-4D97-AF65-F5344CB8AC3E}">
        <p14:creationId xmlns:p14="http://schemas.microsoft.com/office/powerpoint/2010/main" val="283956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1:1</a:t>
            </a:r>
          </a:p>
        </p:txBody>
      </p:sp>
      <p:pic>
        <p:nvPicPr>
          <p:cNvPr id="4" name="Picture 3">
            <a:extLst>
              <a:ext uri="{FF2B5EF4-FFF2-40B4-BE49-F238E27FC236}">
                <a16:creationId xmlns:a16="http://schemas.microsoft.com/office/drawing/2014/main" xmlns="" id="{3382E3EF-593C-4F65-A800-A2691FD70763}"/>
              </a:ext>
            </a:extLst>
          </p:cNvPr>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2005200" y="1036800"/>
            <a:ext cx="5130000" cy="5130000"/>
          </a:xfrm>
          <a:prstGeom prst="rect">
            <a:avLst/>
          </a:prstGeom>
        </p:spPr>
      </p:pic>
      <p:sp>
        <p:nvSpPr>
          <p:cNvPr id="3" name="Rectangle 2"/>
          <p:cNvSpPr/>
          <p:nvPr/>
        </p:nvSpPr>
        <p:spPr bwMode="auto">
          <a:xfrm>
            <a:off x="2005200" y="1036800"/>
            <a:ext cx="5130000" cy="51300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xmlns="" id="{4BA2D424-14D4-43B3-AE48-AF53929F2E63}"/>
              </a:ext>
            </a:extLst>
          </p:cNvPr>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2005200" y="1035509"/>
            <a:ext cx="5129795" cy="5129795"/>
          </a:xfrm>
          <a:prstGeom prst="rect">
            <a:avLst/>
          </a:prstGeom>
        </p:spPr>
      </p:pic>
    </p:spTree>
    <p:custDataLst>
      <p:tags r:id="rId1"/>
    </p:custDataLst>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2:4</a:t>
            </a:r>
          </a:p>
        </p:txBody>
      </p:sp>
      <p:pic>
        <p:nvPicPr>
          <p:cNvPr id="4" name="Picture 3" descr="A close up of a logo&#10;&#10;Description generated with very high confidence">
            <a:extLst>
              <a:ext uri="{FF2B5EF4-FFF2-40B4-BE49-F238E27FC236}">
                <a16:creationId xmlns:a16="http://schemas.microsoft.com/office/drawing/2014/main" xmlns="" id="{2D11E074-40F8-4422-909F-76B7FFC76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47" y="2286277"/>
            <a:ext cx="7965307" cy="2285446"/>
          </a:xfrm>
          <a:prstGeom prst="rect">
            <a:avLst/>
          </a:prstGeom>
        </p:spPr>
      </p:pic>
      <p:sp>
        <p:nvSpPr>
          <p:cNvPr id="6" name="Rectangle 5">
            <a:extLst>
              <a:ext uri="{FF2B5EF4-FFF2-40B4-BE49-F238E27FC236}">
                <a16:creationId xmlns:a16="http://schemas.microsoft.com/office/drawing/2014/main" xmlns="" id="{968C5180-7CF0-48A6-A0C9-F6A4779FD507}"/>
              </a:ext>
            </a:extLst>
          </p:cNvPr>
          <p:cNvSpPr/>
          <p:nvPr/>
        </p:nvSpPr>
        <p:spPr bwMode="auto">
          <a:xfrm>
            <a:off x="4427984" y="2564904"/>
            <a:ext cx="288032"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a:extLst>
              <a:ext uri="{FF2B5EF4-FFF2-40B4-BE49-F238E27FC236}">
                <a16:creationId xmlns:a16="http://schemas.microsoft.com/office/drawing/2014/main" xmlns="" id="{CB67D277-5E37-408B-9536-E38E6BFAF238}"/>
              </a:ext>
            </a:extLst>
          </p:cNvPr>
          <p:cNvPicPr>
            <a:picLocks noChangeAspect="1"/>
          </p:cNvPicPr>
          <p:nvPr/>
        </p:nvPicPr>
        <p:blipFill rotWithShape="1">
          <a:blip r:embed="rId4">
            <a:extLst>
              <a:ext uri="{28A0092B-C50C-407E-A947-70E740481C1C}">
                <a14:useLocalDpi xmlns:a14="http://schemas.microsoft.com/office/drawing/2010/main" val="0"/>
              </a:ext>
            </a:extLst>
          </a:blip>
          <a:srcRect b="-684"/>
          <a:stretch/>
        </p:blipFill>
        <p:spPr>
          <a:xfrm>
            <a:off x="4338000" y="2636911"/>
            <a:ext cx="504057" cy="432049"/>
          </a:xfrm>
          <a:prstGeom prst="rect">
            <a:avLst/>
          </a:prstGeom>
        </p:spPr>
      </p:pic>
    </p:spTree>
    <p:extLst>
      <p:ext uri="{BB962C8B-B14F-4D97-AF65-F5344CB8AC3E}">
        <p14:creationId xmlns:p14="http://schemas.microsoft.com/office/powerpoint/2010/main" val="398493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xmlns="" id="{0C7868AF-0D82-4820-A8F1-FE2EE1B0B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47" y="2286277"/>
            <a:ext cx="7965307" cy="2285446"/>
          </a:xfrm>
          <a:prstGeom prst="rect">
            <a:avLst/>
          </a:prstGeom>
        </p:spPr>
      </p:pic>
      <p:sp>
        <p:nvSpPr>
          <p:cNvPr id="2" name="Text Placeholder 1"/>
          <p:cNvSpPr>
            <a:spLocks noGrp="1"/>
          </p:cNvSpPr>
          <p:nvPr>
            <p:ph type="body" sz="quarter" idx="11"/>
          </p:nvPr>
        </p:nvSpPr>
        <p:spPr/>
        <p:txBody>
          <a:bodyPr/>
          <a:lstStyle/>
          <a:p>
            <a:r>
              <a:rPr lang="en-GB" dirty="0"/>
              <a:t>1.10 Composition: 11–19 – step 2:4</a:t>
            </a:r>
          </a:p>
        </p:txBody>
      </p:sp>
      <p:sp>
        <p:nvSpPr>
          <p:cNvPr id="6" name="Rectangle 5">
            <a:extLst>
              <a:ext uri="{FF2B5EF4-FFF2-40B4-BE49-F238E27FC236}">
                <a16:creationId xmlns:a16="http://schemas.microsoft.com/office/drawing/2014/main" xmlns="" id="{968C5180-7CF0-48A6-A0C9-F6A4779FD507}"/>
              </a:ext>
            </a:extLst>
          </p:cNvPr>
          <p:cNvSpPr/>
          <p:nvPr/>
        </p:nvSpPr>
        <p:spPr bwMode="auto">
          <a:xfrm>
            <a:off x="3851920" y="3140968"/>
            <a:ext cx="288032"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a:extLst>
              <a:ext uri="{FF2B5EF4-FFF2-40B4-BE49-F238E27FC236}">
                <a16:creationId xmlns:a16="http://schemas.microsoft.com/office/drawing/2014/main" xmlns="" id="{CB67D277-5E37-408B-9536-E38E6BFAF2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26000" y="3194392"/>
            <a:ext cx="288033" cy="360040"/>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xmlns="" id="{625B26E7-F975-41D5-90A2-38B96BAC2E2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050000" y="3293368"/>
            <a:ext cx="288033" cy="351656"/>
          </a:xfrm>
          <a:prstGeom prst="rect">
            <a:avLst/>
          </a:prstGeom>
        </p:spPr>
      </p:pic>
    </p:spTree>
    <p:extLst>
      <p:ext uri="{BB962C8B-B14F-4D97-AF65-F5344CB8AC3E}">
        <p14:creationId xmlns:p14="http://schemas.microsoft.com/office/powerpoint/2010/main" val="215015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very high confidence">
            <a:extLst>
              <a:ext uri="{FF2B5EF4-FFF2-40B4-BE49-F238E27FC236}">
                <a16:creationId xmlns:a16="http://schemas.microsoft.com/office/drawing/2014/main" xmlns="" id="{62863218-55C7-4B8B-BCD1-EBF771C89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47" y="2286277"/>
            <a:ext cx="7965307" cy="2285446"/>
          </a:xfrm>
          <a:prstGeom prst="rect">
            <a:avLst/>
          </a:prstGeom>
        </p:spPr>
      </p:pic>
      <p:sp>
        <p:nvSpPr>
          <p:cNvPr id="2" name="Text Placeholder 1"/>
          <p:cNvSpPr>
            <a:spLocks noGrp="1"/>
          </p:cNvSpPr>
          <p:nvPr>
            <p:ph type="body" sz="quarter" idx="11"/>
          </p:nvPr>
        </p:nvSpPr>
        <p:spPr/>
        <p:txBody>
          <a:bodyPr/>
          <a:lstStyle/>
          <a:p>
            <a:r>
              <a:rPr lang="en-GB" dirty="0"/>
              <a:t>1.10 Composition: 11–19 – step 2:4</a:t>
            </a:r>
          </a:p>
        </p:txBody>
      </p:sp>
      <p:sp>
        <p:nvSpPr>
          <p:cNvPr id="6" name="Rectangle 5">
            <a:extLst>
              <a:ext uri="{FF2B5EF4-FFF2-40B4-BE49-F238E27FC236}">
                <a16:creationId xmlns:a16="http://schemas.microsoft.com/office/drawing/2014/main" xmlns="" id="{968C5180-7CF0-48A6-A0C9-F6A4779FD507}"/>
              </a:ext>
            </a:extLst>
          </p:cNvPr>
          <p:cNvSpPr/>
          <p:nvPr/>
        </p:nvSpPr>
        <p:spPr bwMode="auto">
          <a:xfrm>
            <a:off x="5004048" y="3143828"/>
            <a:ext cx="288032"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a:extLst>
              <a:ext uri="{FF2B5EF4-FFF2-40B4-BE49-F238E27FC236}">
                <a16:creationId xmlns:a16="http://schemas.microsoft.com/office/drawing/2014/main" xmlns="" id="{CB67D277-5E37-408B-9536-E38E6BFAF2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68044" y="3284984"/>
            <a:ext cx="360040" cy="288032"/>
          </a:xfrm>
          <a:prstGeom prst="rect">
            <a:avLst/>
          </a:prstGeom>
        </p:spPr>
      </p:pic>
    </p:spTree>
    <p:extLst>
      <p:ext uri="{BB962C8B-B14F-4D97-AF65-F5344CB8AC3E}">
        <p14:creationId xmlns:p14="http://schemas.microsoft.com/office/powerpoint/2010/main" val="191633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writing implement, stationary, pencil&#10;&#10;Description generated with very high confidence">
            <a:extLst>
              <a:ext uri="{FF2B5EF4-FFF2-40B4-BE49-F238E27FC236}">
                <a16:creationId xmlns:a16="http://schemas.microsoft.com/office/drawing/2014/main" xmlns="" id="{F65497B7-0F9D-453F-8E37-9DE121058AE1}"/>
              </a:ext>
            </a:extLst>
          </p:cNvPr>
          <p:cNvPicPr>
            <a:picLocks noChangeAspect="1"/>
          </p:cNvPicPr>
          <p:nvPr/>
        </p:nvPicPr>
        <p:blipFill rotWithShape="1">
          <a:blip r:embed="rId4">
            <a:extLst>
              <a:ext uri="{28A0092B-C50C-407E-A947-70E740481C1C}">
                <a14:useLocalDpi xmlns:a14="http://schemas.microsoft.com/office/drawing/2010/main" val="0"/>
              </a:ext>
            </a:extLst>
          </a:blip>
          <a:srcRect r="-12824"/>
          <a:stretch/>
        </p:blipFill>
        <p:spPr>
          <a:xfrm>
            <a:off x="6228184" y="2276872"/>
            <a:ext cx="2592288" cy="2088232"/>
          </a:xfrm>
          <a:prstGeom prst="rect">
            <a:avLst/>
          </a:prstGeom>
        </p:spPr>
      </p:pic>
      <p:pic>
        <p:nvPicPr>
          <p:cNvPr id="8" name="Picture 7" descr="A picture containing writing implement, stationary, pencil&#10;&#10;Description generated with very high confidence">
            <a:extLst>
              <a:ext uri="{FF2B5EF4-FFF2-40B4-BE49-F238E27FC236}">
                <a16:creationId xmlns:a16="http://schemas.microsoft.com/office/drawing/2014/main" xmlns="" id="{37626F9E-8309-480E-B4FF-71B6E3A46B1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419872" y="1625716"/>
            <a:ext cx="2304256" cy="3606568"/>
          </a:xfrm>
          <a:prstGeom prst="rect">
            <a:avLst/>
          </a:prstGeom>
        </p:spPr>
      </p:pic>
      <p:pic>
        <p:nvPicPr>
          <p:cNvPr id="12" name="Picture 11" descr="A picture containing writing implement, stationary, pencil&#10;&#10;Description generated with very high confidence">
            <a:extLst>
              <a:ext uri="{FF2B5EF4-FFF2-40B4-BE49-F238E27FC236}">
                <a16:creationId xmlns:a16="http://schemas.microsoft.com/office/drawing/2014/main" xmlns="" id="{7FD552D1-61ED-49BF-922E-87E1331F13D4}"/>
              </a:ext>
            </a:extLst>
          </p:cNvPr>
          <p:cNvPicPr>
            <a:picLocks noChangeAspect="1"/>
          </p:cNvPicPr>
          <p:nvPr/>
        </p:nvPicPr>
        <p:blipFill rotWithShape="1">
          <a:blip r:embed="rId6">
            <a:extLst>
              <a:ext uri="{28A0092B-C50C-407E-A947-70E740481C1C}">
                <a14:useLocalDpi xmlns:a14="http://schemas.microsoft.com/office/drawing/2010/main" val="0"/>
              </a:ext>
            </a:extLst>
          </a:blip>
          <a:srcRect b="-2119"/>
          <a:stretch/>
        </p:blipFill>
        <p:spPr>
          <a:xfrm>
            <a:off x="827584" y="1844824"/>
            <a:ext cx="1944216" cy="3024336"/>
          </a:xfrm>
          <a:prstGeom prst="rect">
            <a:avLst/>
          </a:prstGeom>
        </p:spPr>
      </p:pic>
      <p:sp>
        <p:nvSpPr>
          <p:cNvPr id="2" name="Text Placeholder 1"/>
          <p:cNvSpPr>
            <a:spLocks noGrp="1"/>
          </p:cNvSpPr>
          <p:nvPr>
            <p:ph type="body" sz="quarter" idx="11"/>
          </p:nvPr>
        </p:nvSpPr>
        <p:spPr/>
        <p:txBody>
          <a:bodyPr/>
          <a:lstStyle/>
          <a:p>
            <a:r>
              <a:rPr lang="en-GB" dirty="0"/>
              <a:t>1.10 Composition: 11–19 – step 2:5</a:t>
            </a:r>
          </a:p>
        </p:txBody>
      </p:sp>
      <p:sp>
        <p:nvSpPr>
          <p:cNvPr id="6" name="Rectangle 5">
            <a:extLst>
              <a:ext uri="{FF2B5EF4-FFF2-40B4-BE49-F238E27FC236}">
                <a16:creationId xmlns:a16="http://schemas.microsoft.com/office/drawing/2014/main" xmlns="" id="{968C5180-7CF0-48A6-A0C9-F6A4779FD507}"/>
              </a:ext>
            </a:extLst>
          </p:cNvPr>
          <p:cNvSpPr/>
          <p:nvPr/>
        </p:nvSpPr>
        <p:spPr bwMode="auto">
          <a:xfrm>
            <a:off x="6696236" y="3647884"/>
            <a:ext cx="288032"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a:extLst>
              <a:ext uri="{FF2B5EF4-FFF2-40B4-BE49-F238E27FC236}">
                <a16:creationId xmlns:a16="http://schemas.microsoft.com/office/drawing/2014/main" xmlns="" id="{CB67D277-5E37-408B-9536-E38E6BFAF23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660232" y="3762000"/>
            <a:ext cx="216024" cy="288032"/>
          </a:xfrm>
          <a:prstGeom prst="rect">
            <a:avLst/>
          </a:prstGeom>
        </p:spPr>
      </p:pic>
      <p:pic>
        <p:nvPicPr>
          <p:cNvPr id="11" name="Picture 10" descr="A picture containing writing implement, stationary, pencil&#10;&#10;Description generated with very high confidence">
            <a:extLst>
              <a:ext uri="{FF2B5EF4-FFF2-40B4-BE49-F238E27FC236}">
                <a16:creationId xmlns:a16="http://schemas.microsoft.com/office/drawing/2014/main" xmlns="" id="{AECDB3C4-9633-44E1-B84E-F532EA8F1BEC}"/>
              </a:ext>
            </a:extLst>
          </p:cNvPr>
          <p:cNvPicPr>
            <a:picLocks noChangeAspect="1"/>
          </p:cNvPicPr>
          <p:nvPr/>
        </p:nvPicPr>
        <p:blipFill rotWithShape="1">
          <a:blip r:embed="rId8">
            <a:extLst>
              <a:ext uri="{28A0092B-C50C-407E-A947-70E740481C1C}">
                <a14:useLocalDpi xmlns:a14="http://schemas.microsoft.com/office/drawing/2010/main" val="0"/>
              </a:ext>
            </a:extLst>
          </a:blip>
          <a:srcRect l="-257" t="-2"/>
          <a:stretch/>
        </p:blipFill>
        <p:spPr>
          <a:xfrm>
            <a:off x="611560" y="1625716"/>
            <a:ext cx="2592288" cy="3675492"/>
          </a:xfrm>
          <a:prstGeom prst="rect">
            <a:avLst/>
          </a:prstGeom>
        </p:spPr>
      </p:pic>
    </p:spTree>
    <p:custDataLst>
      <p:tags r:id="rId1"/>
    </p:custDataLst>
    <p:extLst>
      <p:ext uri="{BB962C8B-B14F-4D97-AF65-F5344CB8AC3E}">
        <p14:creationId xmlns:p14="http://schemas.microsoft.com/office/powerpoint/2010/main" val="245724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writing implement, stationary&#10;&#10;Description generated with high confidence">
            <a:extLst>
              <a:ext uri="{FF2B5EF4-FFF2-40B4-BE49-F238E27FC236}">
                <a16:creationId xmlns:a16="http://schemas.microsoft.com/office/drawing/2014/main" xmlns="" id="{07802BF3-4CC4-46C4-8B18-8BC6A62096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447765" y="1635359"/>
            <a:ext cx="2988330" cy="3587281"/>
          </a:xfrm>
          <a:prstGeom prst="rect">
            <a:avLst/>
          </a:prstGeom>
        </p:spPr>
      </p:pic>
      <p:pic>
        <p:nvPicPr>
          <p:cNvPr id="14" name="Picture 13" descr="A picture containing writing implement, stationary&#10;&#10;Description generated with high confidence">
            <a:extLst>
              <a:ext uri="{FF2B5EF4-FFF2-40B4-BE49-F238E27FC236}">
                <a16:creationId xmlns:a16="http://schemas.microsoft.com/office/drawing/2014/main" xmlns="" id="{D733108D-BC6A-4E96-9BA9-5CC1344F4FD8}"/>
              </a:ext>
            </a:extLst>
          </p:cNvPr>
          <p:cNvPicPr>
            <a:picLocks noChangeAspect="1"/>
          </p:cNvPicPr>
          <p:nvPr/>
        </p:nvPicPr>
        <p:blipFill rotWithShape="1">
          <a:blip r:embed="rId5">
            <a:extLst>
              <a:ext uri="{28A0092B-C50C-407E-A947-70E740481C1C}">
                <a14:useLocalDpi xmlns:a14="http://schemas.microsoft.com/office/drawing/2010/main" val="0"/>
              </a:ext>
            </a:extLst>
          </a:blip>
          <a:srcRect r="-4875"/>
          <a:stretch/>
        </p:blipFill>
        <p:spPr>
          <a:xfrm>
            <a:off x="5436095" y="1635358"/>
            <a:ext cx="3240360" cy="3587281"/>
          </a:xfrm>
          <a:prstGeom prst="rect">
            <a:avLst/>
          </a:prstGeom>
        </p:spPr>
      </p:pic>
      <p:pic>
        <p:nvPicPr>
          <p:cNvPr id="17" name="Picture 16" descr="A picture containing writing implement, stationary, pencil&#10;&#10;Description generated with very high confidence">
            <a:extLst>
              <a:ext uri="{FF2B5EF4-FFF2-40B4-BE49-F238E27FC236}">
                <a16:creationId xmlns:a16="http://schemas.microsoft.com/office/drawing/2014/main" xmlns="" id="{38B3C374-37A1-48C8-8D4A-DE35BCDC9B02}"/>
              </a:ext>
            </a:extLst>
          </p:cNvPr>
          <p:cNvPicPr>
            <a:picLocks noChangeAspect="1"/>
          </p:cNvPicPr>
          <p:nvPr/>
        </p:nvPicPr>
        <p:blipFill rotWithShape="1">
          <a:blip r:embed="rId6">
            <a:extLst>
              <a:ext uri="{28A0092B-C50C-407E-A947-70E740481C1C}">
                <a14:useLocalDpi xmlns:a14="http://schemas.microsoft.com/office/drawing/2010/main" val="0"/>
              </a:ext>
            </a:extLst>
          </a:blip>
          <a:srcRect b="-2119"/>
          <a:stretch/>
        </p:blipFill>
        <p:spPr>
          <a:xfrm>
            <a:off x="755576" y="1844824"/>
            <a:ext cx="1152128" cy="3024336"/>
          </a:xfrm>
          <a:prstGeom prst="rect">
            <a:avLst/>
          </a:prstGeom>
        </p:spPr>
      </p:pic>
      <p:pic>
        <p:nvPicPr>
          <p:cNvPr id="4" name="Picture 3" descr="A picture containing writing implement, stationary&#10;&#10;Description generated with high confidence">
            <a:extLst>
              <a:ext uri="{FF2B5EF4-FFF2-40B4-BE49-F238E27FC236}">
                <a16:creationId xmlns:a16="http://schemas.microsoft.com/office/drawing/2014/main" xmlns="" id="{FACECA98-E2F6-4FBA-8A8F-F397F01499E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8277" y="1635360"/>
            <a:ext cx="1649467" cy="3587281"/>
          </a:xfrm>
          <a:prstGeom prst="rect">
            <a:avLst/>
          </a:prstGeom>
        </p:spPr>
      </p:pic>
      <p:sp>
        <p:nvSpPr>
          <p:cNvPr id="2" name="Text Placeholder 1"/>
          <p:cNvSpPr>
            <a:spLocks noGrp="1"/>
          </p:cNvSpPr>
          <p:nvPr>
            <p:ph type="body" sz="quarter" idx="11"/>
          </p:nvPr>
        </p:nvSpPr>
        <p:spPr/>
        <p:txBody>
          <a:bodyPr/>
          <a:lstStyle/>
          <a:p>
            <a:r>
              <a:rPr lang="en-GB" dirty="0"/>
              <a:t>1.10 Composition: 11–19 – step 2:6</a:t>
            </a:r>
          </a:p>
        </p:txBody>
      </p:sp>
      <p:sp>
        <p:nvSpPr>
          <p:cNvPr id="6" name="Rectangle 5">
            <a:extLst>
              <a:ext uri="{FF2B5EF4-FFF2-40B4-BE49-F238E27FC236}">
                <a16:creationId xmlns:a16="http://schemas.microsoft.com/office/drawing/2014/main" xmlns="" id="{968C5180-7CF0-48A6-A0C9-F6A4779FD507}"/>
              </a:ext>
            </a:extLst>
          </p:cNvPr>
          <p:cNvSpPr/>
          <p:nvPr/>
        </p:nvSpPr>
        <p:spPr bwMode="auto">
          <a:xfrm>
            <a:off x="7992380" y="3647884"/>
            <a:ext cx="288032"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a:extLst>
              <a:ext uri="{FF2B5EF4-FFF2-40B4-BE49-F238E27FC236}">
                <a16:creationId xmlns:a16="http://schemas.microsoft.com/office/drawing/2014/main" xmlns="" id="{CB67D277-5E37-408B-9536-E38E6BFAF23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031600" y="3852000"/>
            <a:ext cx="216024" cy="288032"/>
          </a:xfrm>
          <a:prstGeom prst="rect">
            <a:avLst/>
          </a:prstGeom>
        </p:spPr>
      </p:pic>
    </p:spTree>
    <p:custDataLst>
      <p:tags r:id="rId1"/>
    </p:custDataLst>
    <p:extLst>
      <p:ext uri="{BB962C8B-B14F-4D97-AF65-F5344CB8AC3E}">
        <p14:creationId xmlns:p14="http://schemas.microsoft.com/office/powerpoint/2010/main" val="324222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2:7</a:t>
            </a:r>
          </a:p>
        </p:txBody>
      </p:sp>
      <p:pic>
        <p:nvPicPr>
          <p:cNvPr id="8" name="Picture 7" descr="A close up of a logo&#10;&#10;Description generated with very high confidence">
            <a:extLst>
              <a:ext uri="{FF2B5EF4-FFF2-40B4-BE49-F238E27FC236}">
                <a16:creationId xmlns:a16="http://schemas.microsoft.com/office/drawing/2014/main" xmlns="" id="{172EDF5A-0300-456E-B53A-2A8D6D28DF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347" y="2286277"/>
            <a:ext cx="7965307" cy="2285446"/>
          </a:xfrm>
          <a:prstGeom prst="rect">
            <a:avLst/>
          </a:prstGeom>
        </p:spPr>
      </p:pic>
      <p:sp>
        <p:nvSpPr>
          <p:cNvPr id="16" name="Rectangle 15">
            <a:extLst>
              <a:ext uri="{FF2B5EF4-FFF2-40B4-BE49-F238E27FC236}">
                <a16:creationId xmlns:a16="http://schemas.microsoft.com/office/drawing/2014/main" xmlns="" id="{14C982BB-B650-4B73-81A7-0B384FF22982}"/>
              </a:ext>
            </a:extLst>
          </p:cNvPr>
          <p:cNvSpPr/>
          <p:nvPr/>
        </p:nvSpPr>
        <p:spPr bwMode="auto">
          <a:xfrm>
            <a:off x="5148064" y="3717032"/>
            <a:ext cx="288032"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8" name="Picture 17">
            <a:extLst>
              <a:ext uri="{FF2B5EF4-FFF2-40B4-BE49-F238E27FC236}">
                <a16:creationId xmlns:a16="http://schemas.microsoft.com/office/drawing/2014/main" xmlns="" id="{224E2084-10C0-4DFC-B47D-F9A2985D0D6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130000" y="3874568"/>
            <a:ext cx="216024" cy="260992"/>
          </a:xfrm>
          <a:prstGeom prst="rect">
            <a:avLst/>
          </a:prstGeom>
        </p:spPr>
      </p:pic>
    </p:spTree>
    <p:custDataLst>
      <p:tags r:id="rId1"/>
    </p:custDataLst>
    <p:extLst>
      <p:ext uri="{BB962C8B-B14F-4D97-AF65-F5344CB8AC3E}">
        <p14:creationId xmlns:p14="http://schemas.microsoft.com/office/powerpoint/2010/main" val="87784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very high confidence">
            <a:extLst>
              <a:ext uri="{FF2B5EF4-FFF2-40B4-BE49-F238E27FC236}">
                <a16:creationId xmlns:a16="http://schemas.microsoft.com/office/drawing/2014/main" xmlns="" id="{1CDAE833-8A8E-4F6A-8E52-55B3C9C6B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347" y="2286277"/>
            <a:ext cx="7965307" cy="2285446"/>
          </a:xfrm>
          <a:prstGeom prst="rect">
            <a:avLst/>
          </a:prstGeom>
        </p:spPr>
      </p:pic>
      <p:sp>
        <p:nvSpPr>
          <p:cNvPr id="2" name="Text Placeholder 1"/>
          <p:cNvSpPr>
            <a:spLocks noGrp="1"/>
          </p:cNvSpPr>
          <p:nvPr>
            <p:ph type="body" sz="quarter" idx="11"/>
          </p:nvPr>
        </p:nvSpPr>
        <p:spPr/>
        <p:txBody>
          <a:bodyPr/>
          <a:lstStyle/>
          <a:p>
            <a:r>
              <a:rPr lang="en-GB" dirty="0"/>
              <a:t>1.10 Composition: 11–19 – step 2:7</a:t>
            </a:r>
          </a:p>
        </p:txBody>
      </p:sp>
      <p:sp>
        <p:nvSpPr>
          <p:cNvPr id="16" name="Rectangle 15">
            <a:extLst>
              <a:ext uri="{FF2B5EF4-FFF2-40B4-BE49-F238E27FC236}">
                <a16:creationId xmlns:a16="http://schemas.microsoft.com/office/drawing/2014/main" xmlns="" id="{14C982BB-B650-4B73-81A7-0B384FF22982}"/>
              </a:ext>
            </a:extLst>
          </p:cNvPr>
          <p:cNvSpPr/>
          <p:nvPr/>
        </p:nvSpPr>
        <p:spPr bwMode="auto">
          <a:xfrm>
            <a:off x="3797976" y="3717032"/>
            <a:ext cx="288032"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 name="Picture 8" descr="A close up of a logo&#10;&#10;Description generated with very high confidence">
            <a:extLst>
              <a:ext uri="{FF2B5EF4-FFF2-40B4-BE49-F238E27FC236}">
                <a16:creationId xmlns:a16="http://schemas.microsoft.com/office/drawing/2014/main" xmlns="" id="{74413152-8929-49F8-917B-72775DC3D78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07904" y="3717031"/>
            <a:ext cx="378104" cy="504057"/>
          </a:xfrm>
          <a:prstGeom prst="rect">
            <a:avLst/>
          </a:prstGeom>
        </p:spPr>
      </p:pic>
    </p:spTree>
    <p:custDataLst>
      <p:tags r:id="rId1"/>
    </p:custDataLst>
    <p:extLst>
      <p:ext uri="{BB962C8B-B14F-4D97-AF65-F5344CB8AC3E}">
        <p14:creationId xmlns:p14="http://schemas.microsoft.com/office/powerpoint/2010/main" val="179119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3:1</a:t>
            </a:r>
          </a:p>
        </p:txBody>
      </p:sp>
      <p:pic>
        <p:nvPicPr>
          <p:cNvPr id="5" name="Picture 4" descr="A picture containing object&#10;&#10;Description generated with high confidence">
            <a:extLst>
              <a:ext uri="{FF2B5EF4-FFF2-40B4-BE49-F238E27FC236}">
                <a16:creationId xmlns:a16="http://schemas.microsoft.com/office/drawing/2014/main" xmlns="" id="{44EA6B54-43F3-4E64-9887-79AFA0131F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102" y="963118"/>
            <a:ext cx="2145796" cy="5346202"/>
          </a:xfrm>
          <a:prstGeom prst="rect">
            <a:avLst/>
          </a:prstGeom>
        </p:spPr>
      </p:pic>
      <p:pic>
        <p:nvPicPr>
          <p:cNvPr id="7" name="Picture 6">
            <a:extLst>
              <a:ext uri="{FF2B5EF4-FFF2-40B4-BE49-F238E27FC236}">
                <a16:creationId xmlns:a16="http://schemas.microsoft.com/office/drawing/2014/main" xmlns="" id="{CBEC3ABC-6682-4BA4-89F1-EFE9B30286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380230" y="5229200"/>
            <a:ext cx="2383540" cy="1064330"/>
          </a:xfrm>
          <a:prstGeom prst="rect">
            <a:avLst/>
          </a:prstGeom>
        </p:spPr>
      </p:pic>
      <p:pic>
        <p:nvPicPr>
          <p:cNvPr id="10" name="Picture 9">
            <a:extLst>
              <a:ext uri="{FF2B5EF4-FFF2-40B4-BE49-F238E27FC236}">
                <a16:creationId xmlns:a16="http://schemas.microsoft.com/office/drawing/2014/main" xmlns="" id="{D9F1BB7C-1233-4236-9FE8-8BB8FCE99C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380230" y="4161356"/>
            <a:ext cx="2383540" cy="1064330"/>
          </a:xfrm>
          <a:prstGeom prst="rect">
            <a:avLst/>
          </a:prstGeom>
        </p:spPr>
      </p:pic>
      <p:pic>
        <p:nvPicPr>
          <p:cNvPr id="11" name="Picture 10">
            <a:extLst>
              <a:ext uri="{FF2B5EF4-FFF2-40B4-BE49-F238E27FC236}">
                <a16:creationId xmlns:a16="http://schemas.microsoft.com/office/drawing/2014/main" xmlns="" id="{1BEA71D5-A8FE-4512-93AD-3B2580B1C16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374252" y="3104054"/>
            <a:ext cx="2383540" cy="1064330"/>
          </a:xfrm>
          <a:prstGeom prst="rect">
            <a:avLst/>
          </a:prstGeom>
        </p:spPr>
      </p:pic>
      <p:pic>
        <p:nvPicPr>
          <p:cNvPr id="12" name="Picture 11">
            <a:extLst>
              <a:ext uri="{FF2B5EF4-FFF2-40B4-BE49-F238E27FC236}">
                <a16:creationId xmlns:a16="http://schemas.microsoft.com/office/drawing/2014/main" xmlns="" id="{74CCB33A-D779-4201-92EA-129FE7B458A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374252" y="2033880"/>
            <a:ext cx="2383540" cy="1064330"/>
          </a:xfrm>
          <a:prstGeom prst="rect">
            <a:avLst/>
          </a:prstGeom>
        </p:spPr>
      </p:pic>
      <p:pic>
        <p:nvPicPr>
          <p:cNvPr id="13" name="Picture 12">
            <a:extLst>
              <a:ext uri="{FF2B5EF4-FFF2-40B4-BE49-F238E27FC236}">
                <a16:creationId xmlns:a16="http://schemas.microsoft.com/office/drawing/2014/main" xmlns="" id="{C3C1B415-85DE-419C-BB47-EBCDBAFCF6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374252" y="975986"/>
            <a:ext cx="2383540" cy="1064330"/>
          </a:xfrm>
          <a:prstGeom prst="rect">
            <a:avLst/>
          </a:prstGeom>
        </p:spPr>
      </p:pic>
    </p:spTree>
    <p:custDataLst>
      <p:tags r:id="rId1"/>
    </p:custDataLst>
    <p:extLst>
      <p:ext uri="{BB962C8B-B14F-4D97-AF65-F5344CB8AC3E}">
        <p14:creationId xmlns:p14="http://schemas.microsoft.com/office/powerpoint/2010/main" val="4267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142F1C3D-56CC-48F4-B7A2-44BAA9013B12}"/>
              </a:ext>
            </a:extLst>
          </p:cNvPr>
          <p:cNvPicPr>
            <a:picLocks noChangeAspect="1"/>
          </p:cNvPicPr>
          <p:nvPr/>
        </p:nvPicPr>
        <p:blipFill rotWithShape="1">
          <a:blip r:embed="rId4">
            <a:extLst>
              <a:ext uri="{28A0092B-C50C-407E-A947-70E740481C1C}">
                <a14:useLocalDpi xmlns:a14="http://schemas.microsoft.com/office/drawing/2010/main" val="0"/>
              </a:ext>
            </a:extLst>
          </a:blip>
          <a:srcRect r="-5389"/>
          <a:stretch/>
        </p:blipFill>
        <p:spPr>
          <a:xfrm>
            <a:off x="4817361" y="929557"/>
            <a:ext cx="1005178" cy="4417118"/>
          </a:xfrm>
          <a:prstGeom prst="rect">
            <a:avLst/>
          </a:prstGeom>
        </p:spPr>
      </p:pic>
      <p:sp>
        <p:nvSpPr>
          <p:cNvPr id="23" name="Rectangle 22">
            <a:extLst>
              <a:ext uri="{FF2B5EF4-FFF2-40B4-BE49-F238E27FC236}">
                <a16:creationId xmlns:a16="http://schemas.microsoft.com/office/drawing/2014/main" xmlns="" id="{4A8E6A84-BBB6-436A-897C-D2E6B08D422C}"/>
              </a:ext>
            </a:extLst>
          </p:cNvPr>
          <p:cNvSpPr/>
          <p:nvPr/>
        </p:nvSpPr>
        <p:spPr bwMode="auto">
          <a:xfrm>
            <a:off x="4958443" y="4080815"/>
            <a:ext cx="361507" cy="37713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p:txBody>
          <a:bodyPr/>
          <a:lstStyle/>
          <a:p>
            <a:r>
              <a:rPr lang="en-GB" dirty="0"/>
              <a:t>1.10 Composition: 11–19 – step 3:1</a:t>
            </a:r>
          </a:p>
        </p:txBody>
      </p:sp>
      <p:pic>
        <p:nvPicPr>
          <p:cNvPr id="4" name="Picture 3">
            <a:extLst>
              <a:ext uri="{FF2B5EF4-FFF2-40B4-BE49-F238E27FC236}">
                <a16:creationId xmlns:a16="http://schemas.microsoft.com/office/drawing/2014/main" xmlns="" id="{D8BA3183-FCCA-4BB0-ABC1-A5E284B02A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146816" y="929557"/>
            <a:ext cx="876706" cy="4417118"/>
          </a:xfrm>
          <a:prstGeom prst="rect">
            <a:avLst/>
          </a:prstGeom>
        </p:spPr>
      </p:pic>
      <p:pic>
        <p:nvPicPr>
          <p:cNvPr id="14" name="Picture 13" descr="A picture containing light, traffic&#10;&#10;Description generated with very high confidence">
            <a:extLst>
              <a:ext uri="{FF2B5EF4-FFF2-40B4-BE49-F238E27FC236}">
                <a16:creationId xmlns:a16="http://schemas.microsoft.com/office/drawing/2014/main" xmlns="" id="{A017D322-6303-4A66-BE4C-22E01C115D9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95736" y="5428818"/>
            <a:ext cx="2789111" cy="556830"/>
          </a:xfrm>
          <a:prstGeom prst="rect">
            <a:avLst/>
          </a:prstGeom>
        </p:spPr>
      </p:pic>
      <p:pic>
        <p:nvPicPr>
          <p:cNvPr id="15" name="Picture 14" descr="A picture containing light, traffic&#10;&#10;Description generated with very high confidence">
            <a:extLst>
              <a:ext uri="{FF2B5EF4-FFF2-40B4-BE49-F238E27FC236}">
                <a16:creationId xmlns:a16="http://schemas.microsoft.com/office/drawing/2014/main" xmlns="" id="{1C625631-C39D-4A8A-B0D3-2E9E4904E0A0}"/>
              </a:ext>
            </a:extLst>
          </p:cNvPr>
          <p:cNvPicPr>
            <a:picLocks noChangeAspect="1"/>
          </p:cNvPicPr>
          <p:nvPr/>
        </p:nvPicPr>
        <p:blipFill rotWithShape="1">
          <a:blip r:embed="rId7">
            <a:extLst>
              <a:ext uri="{28A0092B-C50C-407E-A947-70E740481C1C}">
                <a14:useLocalDpi xmlns:a14="http://schemas.microsoft.com/office/drawing/2010/main" val="0"/>
              </a:ext>
            </a:extLst>
          </a:blip>
          <a:srcRect b="-1922"/>
          <a:stretch/>
        </p:blipFill>
        <p:spPr>
          <a:xfrm>
            <a:off x="2241340" y="5985648"/>
            <a:ext cx="2789111" cy="378546"/>
          </a:xfrm>
          <a:prstGeom prst="rect">
            <a:avLst/>
          </a:prstGeom>
        </p:spPr>
      </p:pic>
      <p:pic>
        <p:nvPicPr>
          <p:cNvPr id="17" name="Picture 16" descr="A picture containing light, traffic&#10;&#10;Description generated with very high confidence">
            <a:extLst>
              <a:ext uri="{FF2B5EF4-FFF2-40B4-BE49-F238E27FC236}">
                <a16:creationId xmlns:a16="http://schemas.microsoft.com/office/drawing/2014/main" xmlns="" id="{C833C7A0-5181-48DC-BC09-6C17B136B6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598403" y="5428818"/>
            <a:ext cx="1512168" cy="556830"/>
          </a:xfrm>
          <a:prstGeom prst="rect">
            <a:avLst/>
          </a:prstGeom>
        </p:spPr>
      </p:pic>
      <p:pic>
        <p:nvPicPr>
          <p:cNvPr id="19" name="Picture 18" descr="A picture containing light, traffic&#10;&#10;Description generated with very high confidence">
            <a:extLst>
              <a:ext uri="{FF2B5EF4-FFF2-40B4-BE49-F238E27FC236}">
                <a16:creationId xmlns:a16="http://schemas.microsoft.com/office/drawing/2014/main" xmlns="" id="{6B398697-3EBC-4F32-A690-6F006BAFDE5B}"/>
              </a:ext>
            </a:extLst>
          </p:cNvPr>
          <p:cNvPicPr>
            <a:picLocks noChangeAspect="1"/>
          </p:cNvPicPr>
          <p:nvPr/>
        </p:nvPicPr>
        <p:blipFill rotWithShape="1">
          <a:blip r:embed="rId9">
            <a:extLst>
              <a:ext uri="{28A0092B-C50C-407E-A947-70E740481C1C}">
                <a14:useLocalDpi xmlns:a14="http://schemas.microsoft.com/office/drawing/2010/main" val="0"/>
              </a:ext>
            </a:extLst>
          </a:blip>
          <a:srcRect b="-20973"/>
          <a:stretch/>
        </p:blipFill>
        <p:spPr>
          <a:xfrm>
            <a:off x="4598403" y="5896506"/>
            <a:ext cx="1512168" cy="556830"/>
          </a:xfrm>
          <a:prstGeom prst="rect">
            <a:avLst/>
          </a:prstGeom>
        </p:spPr>
      </p:pic>
      <p:pic>
        <p:nvPicPr>
          <p:cNvPr id="20" name="Picture 19">
            <a:extLst>
              <a:ext uri="{FF2B5EF4-FFF2-40B4-BE49-F238E27FC236}">
                <a16:creationId xmlns:a16="http://schemas.microsoft.com/office/drawing/2014/main" xmlns="" id="{3CAC1453-CB92-425E-8E5C-F233259ECA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3914" y="3188845"/>
            <a:ext cx="953416" cy="424282"/>
          </a:xfrm>
          <a:prstGeom prst="rect">
            <a:avLst/>
          </a:prstGeom>
        </p:spPr>
      </p:pic>
      <p:pic>
        <p:nvPicPr>
          <p:cNvPr id="21" name="Picture 20">
            <a:extLst>
              <a:ext uri="{FF2B5EF4-FFF2-40B4-BE49-F238E27FC236}">
                <a16:creationId xmlns:a16="http://schemas.microsoft.com/office/drawing/2014/main" xmlns="" id="{815FCF32-043C-4168-A2DC-BDFA910E86B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3914" y="3615930"/>
            <a:ext cx="953416" cy="424282"/>
          </a:xfrm>
          <a:prstGeom prst="rect">
            <a:avLst/>
          </a:prstGeom>
        </p:spPr>
      </p:pic>
      <p:pic>
        <p:nvPicPr>
          <p:cNvPr id="22" name="Picture 21">
            <a:extLst>
              <a:ext uri="{FF2B5EF4-FFF2-40B4-BE49-F238E27FC236}">
                <a16:creationId xmlns:a16="http://schemas.microsoft.com/office/drawing/2014/main" xmlns="" id="{5089312A-9CA0-43EA-A6BE-2F034959AFE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958442" y="4080814"/>
            <a:ext cx="361508" cy="377135"/>
          </a:xfrm>
          <a:prstGeom prst="rect">
            <a:avLst/>
          </a:prstGeom>
        </p:spPr>
      </p:pic>
      <p:pic>
        <p:nvPicPr>
          <p:cNvPr id="18" name="Picture 17">
            <a:extLst>
              <a:ext uri="{FF2B5EF4-FFF2-40B4-BE49-F238E27FC236}">
                <a16:creationId xmlns:a16="http://schemas.microsoft.com/office/drawing/2014/main" xmlns="" id="{F16B5472-0C2D-4CA5-B8AC-71089D11CC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96000" y="3188845"/>
            <a:ext cx="953416" cy="424282"/>
          </a:xfrm>
          <a:prstGeom prst="rect">
            <a:avLst/>
          </a:prstGeom>
        </p:spPr>
      </p:pic>
      <p:pic>
        <p:nvPicPr>
          <p:cNvPr id="24" name="Picture 23">
            <a:extLst>
              <a:ext uri="{FF2B5EF4-FFF2-40B4-BE49-F238E27FC236}">
                <a16:creationId xmlns:a16="http://schemas.microsoft.com/office/drawing/2014/main" xmlns="" id="{22578055-83C8-4274-806A-3653F2E7DA9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96000" y="3615930"/>
            <a:ext cx="953416" cy="424282"/>
          </a:xfrm>
          <a:prstGeom prst="rect">
            <a:avLst/>
          </a:prstGeom>
        </p:spPr>
      </p:pic>
    </p:spTree>
    <p:custDataLst>
      <p:tags r:id="rId1"/>
    </p:custDataLst>
    <p:extLst>
      <p:ext uri="{BB962C8B-B14F-4D97-AF65-F5344CB8AC3E}">
        <p14:creationId xmlns:p14="http://schemas.microsoft.com/office/powerpoint/2010/main" val="11460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1000" tmFilter="0, 0; .2, .5; .8, .5; 1, 0"/>
                                        <p:tgtEl>
                                          <p:spTgt spid="22"/>
                                        </p:tgtEl>
                                      </p:cBhvr>
                                    </p:animEffect>
                                    <p:animScale>
                                      <p:cBhvr>
                                        <p:cTn id="50" dur="500" autoRev="1" fill="hold"/>
                                        <p:tgtEl>
                                          <p:spTgt spid="22"/>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3:2</a:t>
            </a:r>
          </a:p>
        </p:txBody>
      </p:sp>
      <p:pic>
        <p:nvPicPr>
          <p:cNvPr id="7" name="Picture 6">
            <a:extLst>
              <a:ext uri="{FF2B5EF4-FFF2-40B4-BE49-F238E27FC236}">
                <a16:creationId xmlns:a16="http://schemas.microsoft.com/office/drawing/2014/main" xmlns="" id="{176A0F0F-2062-4398-BA49-F0BBF7DBDC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18" y="2430926"/>
            <a:ext cx="7879163" cy="1996149"/>
          </a:xfrm>
          <a:prstGeom prst="rect">
            <a:avLst/>
          </a:prstGeom>
        </p:spPr>
      </p:pic>
    </p:spTree>
    <p:custDataLst>
      <p:tags r:id="rId1"/>
    </p:custDataLst>
    <p:extLst>
      <p:ext uri="{BB962C8B-B14F-4D97-AF65-F5344CB8AC3E}">
        <p14:creationId xmlns:p14="http://schemas.microsoft.com/office/powerpoint/2010/main" val="3716860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1.10 Composition: 11–19 – step 1:1</a:t>
            </a:r>
          </a:p>
        </p:txBody>
      </p:sp>
      <p:pic>
        <p:nvPicPr>
          <p:cNvPr id="8" name="Picture 7">
            <a:extLst>
              <a:ext uri="{FF2B5EF4-FFF2-40B4-BE49-F238E27FC236}">
                <a16:creationId xmlns:a16="http://schemas.microsoft.com/office/drawing/2014/main" xmlns="" id="{39E43FF9-6951-4631-9B5C-157D4EB129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5566" y="2350617"/>
            <a:ext cx="7912868" cy="1222400"/>
          </a:xfrm>
          <a:prstGeom prst="rect">
            <a:avLst/>
          </a:prstGeom>
        </p:spPr>
      </p:pic>
      <p:pic>
        <p:nvPicPr>
          <p:cNvPr id="10" name="Picture 9">
            <a:extLst>
              <a:ext uri="{FF2B5EF4-FFF2-40B4-BE49-F238E27FC236}">
                <a16:creationId xmlns:a16="http://schemas.microsoft.com/office/drawing/2014/main" xmlns="" id="{B9D00E15-3155-4E2E-99CE-046F793A2E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03648" y="2353780"/>
            <a:ext cx="792088" cy="283132"/>
          </a:xfrm>
          <a:prstGeom prst="rect">
            <a:avLst/>
          </a:prstGeom>
        </p:spPr>
      </p:pic>
      <p:pic>
        <p:nvPicPr>
          <p:cNvPr id="11" name="Picture 10">
            <a:extLst>
              <a:ext uri="{FF2B5EF4-FFF2-40B4-BE49-F238E27FC236}">
                <a16:creationId xmlns:a16="http://schemas.microsoft.com/office/drawing/2014/main" xmlns="" id="{989DBCFF-CDB5-4B8E-9500-39C5949E57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20"/>
          <a:stretch/>
        </p:blipFill>
        <p:spPr>
          <a:xfrm>
            <a:off x="1331640" y="2348881"/>
            <a:ext cx="988431" cy="99009"/>
          </a:xfrm>
          <a:prstGeom prst="rect">
            <a:avLst/>
          </a:prstGeom>
        </p:spPr>
      </p:pic>
      <p:pic>
        <p:nvPicPr>
          <p:cNvPr id="12" name="Picture 11">
            <a:extLst>
              <a:ext uri="{FF2B5EF4-FFF2-40B4-BE49-F238E27FC236}">
                <a16:creationId xmlns:a16="http://schemas.microsoft.com/office/drawing/2014/main" xmlns="" id="{522E8EBB-41E5-4C2E-AAB9-C4E1F64FF68A}"/>
              </a:ext>
            </a:extLst>
          </p:cNvPr>
          <p:cNvPicPr>
            <a:picLocks noChangeAspect="1"/>
          </p:cNvPicPr>
          <p:nvPr/>
        </p:nvPicPr>
        <p:blipFill rotWithShape="1">
          <a:blip r:embed="rId6">
            <a:extLst>
              <a:ext uri="{28A0092B-C50C-407E-A947-70E740481C1C}">
                <a14:useLocalDpi xmlns:a14="http://schemas.microsoft.com/office/drawing/2010/main" val="0"/>
              </a:ext>
            </a:extLst>
          </a:blip>
          <a:srcRect b="-620"/>
          <a:stretch/>
        </p:blipFill>
        <p:spPr>
          <a:xfrm>
            <a:off x="615566" y="3717032"/>
            <a:ext cx="7907446" cy="792088"/>
          </a:xfrm>
          <a:prstGeom prst="rect">
            <a:avLst/>
          </a:prstGeom>
        </p:spPr>
      </p:pic>
    </p:spTree>
    <p:extLst>
      <p:ext uri="{BB962C8B-B14F-4D97-AF65-F5344CB8AC3E}">
        <p14:creationId xmlns:p14="http://schemas.microsoft.com/office/powerpoint/2010/main" val="145850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6" presetClass="emph" presetSubtype="0" fill="hold" nodeType="withEffect">
                                  <p:stCondLst>
                                    <p:cond delay="0"/>
                                  </p:stCondLst>
                                  <p:childTnLst>
                                    <p:animScale>
                                      <p:cBhvr>
                                        <p:cTn id="14" dur="1000" fill="hold"/>
                                        <p:tgtEl>
                                          <p:spTgt spid="11"/>
                                        </p:tgtEl>
                                      </p:cBhvr>
                                      <p:by x="800000" y="800000"/>
                                    </p:animScale>
                                  </p:childTnLst>
                                </p:cTn>
                              </p:par>
                              <p:par>
                                <p:cTn id="15" presetID="42" presetClass="path" presetSubtype="0" accel="50000" decel="50000" fill="hold" nodeType="withEffect">
                                  <p:stCondLst>
                                    <p:cond delay="0"/>
                                  </p:stCondLst>
                                  <p:childTnLst>
                                    <p:animMotion origin="layout" path="M -2.77778E-6 1.48148E-6 L 0.30035 0.25787 " pathEditMode="relative" rAng="0" ptsTypes="AA">
                                      <p:cBhvr>
                                        <p:cTn id="16" dur="1000" fill="hold"/>
                                        <p:tgtEl>
                                          <p:spTgt spid="11"/>
                                        </p:tgtEl>
                                        <p:attrNameLst>
                                          <p:attrName>ppt_x</p:attrName>
                                          <p:attrName>ppt_y</p:attrName>
                                        </p:attrNameLst>
                                      </p:cBhvr>
                                      <p:rCtr x="15017" y="12894"/>
                                    </p:animMotion>
                                  </p:childTnLst>
                                </p:cTn>
                              </p:par>
                              <p:par>
                                <p:cTn id="17" presetID="10" presetClass="entr" presetSubtype="0" fill="hold" nodeType="with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 presetClass="exit" presetSubtype="0" fill="hold" nodeType="withEffect">
                                  <p:stCondLst>
                                    <p:cond delay="1000"/>
                                  </p:stCondLst>
                                  <p:childTnLst>
                                    <p:set>
                                      <p:cBhvr>
                                        <p:cTn id="21"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94962BF7-A592-4587-879C-4FBD5922E37E}"/>
              </a:ext>
            </a:extLst>
          </p:cNvPr>
          <p:cNvSpPr txBox="1"/>
          <p:nvPr/>
        </p:nvSpPr>
        <p:spPr bwMode="auto">
          <a:xfrm>
            <a:off x="5025600" y="5778000"/>
            <a:ext cx="1005178" cy="446276"/>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300" b="1" dirty="0">
                <a:latin typeface="Myriad Pro" panose="020B0503030403020204"/>
                <a:ea typeface="Myriad Pro Semibold" charset="0"/>
                <a:cs typeface="Myriad Pro Semibold" charset="0"/>
              </a:rPr>
              <a:t>even</a:t>
            </a:r>
            <a:r>
              <a:rPr lang="en-GB" sz="2300" dirty="0">
                <a:latin typeface="Myriad Pro" panose="020B0503030403020204"/>
                <a:ea typeface="Myriad Pro Semibold" charset="0"/>
                <a:cs typeface="Myriad Pro Semibold" charset="0"/>
              </a:rPr>
              <a:t>.</a:t>
            </a:r>
          </a:p>
        </p:txBody>
      </p:sp>
      <p:sp>
        <p:nvSpPr>
          <p:cNvPr id="14" name="TextBox 13">
            <a:extLst>
              <a:ext uri="{FF2B5EF4-FFF2-40B4-BE49-F238E27FC236}">
                <a16:creationId xmlns:a16="http://schemas.microsoft.com/office/drawing/2014/main" xmlns="" id="{893EE90E-6C74-4C53-B494-7837829B3355}"/>
              </a:ext>
            </a:extLst>
          </p:cNvPr>
          <p:cNvSpPr txBox="1"/>
          <p:nvPr/>
        </p:nvSpPr>
        <p:spPr bwMode="auto">
          <a:xfrm>
            <a:off x="1331640" y="5764761"/>
            <a:ext cx="547260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 This number is</a:t>
            </a:r>
          </a:p>
        </p:txBody>
      </p:sp>
      <p:sp>
        <p:nvSpPr>
          <p:cNvPr id="19" name="Rectangle 18">
            <a:extLst>
              <a:ext uri="{FF2B5EF4-FFF2-40B4-BE49-F238E27FC236}">
                <a16:creationId xmlns:a16="http://schemas.microsoft.com/office/drawing/2014/main" xmlns="" id="{CCEFDF2A-AC23-4F61-8ABC-FD14827075EA}"/>
              </a:ext>
            </a:extLst>
          </p:cNvPr>
          <p:cNvSpPr/>
          <p:nvPr/>
        </p:nvSpPr>
        <p:spPr>
          <a:xfrm>
            <a:off x="5076056" y="5763600"/>
            <a:ext cx="760273" cy="461665"/>
          </a:xfrm>
          <a:prstGeom prst="rect">
            <a:avLst/>
          </a:prstGeom>
        </p:spPr>
        <p:txBody>
          <a:bodyPr wrap="none">
            <a:spAutoFit/>
          </a:bodyPr>
          <a:lstStyle/>
          <a:p>
            <a:pPr>
              <a:buNone/>
            </a:pPr>
            <a:r>
              <a:rPr lang="en-GB" sz="2400" dirty="0">
                <a:latin typeface="Myriad Pro" panose="020B0503030403020204"/>
                <a:ea typeface="Myriad Pro Semibold" charset="0"/>
                <a:cs typeface="Myriad Pro Semibold" charset="0"/>
              </a:rPr>
              <a:t>odd.</a:t>
            </a:r>
            <a:endParaRPr lang="en-GB" sz="2400" dirty="0"/>
          </a:p>
        </p:txBody>
      </p:sp>
      <p:sp>
        <p:nvSpPr>
          <p:cNvPr id="2" name="Text Placeholder 1"/>
          <p:cNvSpPr>
            <a:spLocks noGrp="1"/>
          </p:cNvSpPr>
          <p:nvPr>
            <p:ph type="body" sz="quarter" idx="11"/>
          </p:nvPr>
        </p:nvSpPr>
        <p:spPr/>
        <p:txBody>
          <a:bodyPr/>
          <a:lstStyle/>
          <a:p>
            <a:r>
              <a:rPr lang="en-GB" dirty="0"/>
              <a:t>1.10 Composition: 11–19 – step 3:3</a:t>
            </a:r>
          </a:p>
        </p:txBody>
      </p:sp>
      <p:pic>
        <p:nvPicPr>
          <p:cNvPr id="6" name="Picture 5">
            <a:extLst>
              <a:ext uri="{FF2B5EF4-FFF2-40B4-BE49-F238E27FC236}">
                <a16:creationId xmlns:a16="http://schemas.microsoft.com/office/drawing/2014/main" xmlns="" id="{BF689AD4-A017-4878-8F2E-CB72463525AF}"/>
              </a:ext>
            </a:extLst>
          </p:cNvPr>
          <p:cNvPicPr>
            <a:picLocks noChangeAspect="1"/>
          </p:cNvPicPr>
          <p:nvPr/>
        </p:nvPicPr>
        <p:blipFill rotWithShape="1">
          <a:blip r:embed="rId4">
            <a:extLst>
              <a:ext uri="{28A0092B-C50C-407E-A947-70E740481C1C}">
                <a14:useLocalDpi xmlns:a14="http://schemas.microsoft.com/office/drawing/2010/main" val="0"/>
              </a:ext>
            </a:extLst>
          </a:blip>
          <a:srcRect r="-5389"/>
          <a:stretch/>
        </p:blipFill>
        <p:spPr>
          <a:xfrm>
            <a:off x="4069411" y="1052736"/>
            <a:ext cx="1005178" cy="4417118"/>
          </a:xfrm>
          <a:prstGeom prst="rect">
            <a:avLst/>
          </a:prstGeom>
        </p:spPr>
      </p:pic>
      <p:sp>
        <p:nvSpPr>
          <p:cNvPr id="8" name="Rectangle 7">
            <a:extLst>
              <a:ext uri="{FF2B5EF4-FFF2-40B4-BE49-F238E27FC236}">
                <a16:creationId xmlns:a16="http://schemas.microsoft.com/office/drawing/2014/main" xmlns="" id="{778B2873-7F80-46FF-9BEC-4AA318842250}"/>
              </a:ext>
            </a:extLst>
          </p:cNvPr>
          <p:cNvSpPr/>
          <p:nvPr/>
        </p:nvSpPr>
        <p:spPr bwMode="auto">
          <a:xfrm>
            <a:off x="4210493" y="4203994"/>
            <a:ext cx="361507" cy="37713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xmlns="" id="{DA622D3C-9318-434C-84F2-B295DB68DD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964" y="3314694"/>
            <a:ext cx="953416" cy="424282"/>
          </a:xfrm>
          <a:prstGeom prst="rect">
            <a:avLst/>
          </a:prstGeom>
        </p:spPr>
      </p:pic>
      <p:pic>
        <p:nvPicPr>
          <p:cNvPr id="10" name="Picture 9">
            <a:extLst>
              <a:ext uri="{FF2B5EF4-FFF2-40B4-BE49-F238E27FC236}">
                <a16:creationId xmlns:a16="http://schemas.microsoft.com/office/drawing/2014/main" xmlns="" id="{669A8E46-AE98-4B20-A1F9-E55FF2F5AA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964" y="3733200"/>
            <a:ext cx="953416" cy="424282"/>
          </a:xfrm>
          <a:prstGeom prst="rect">
            <a:avLst/>
          </a:prstGeom>
        </p:spPr>
      </p:pic>
      <p:pic>
        <p:nvPicPr>
          <p:cNvPr id="11" name="Picture 10">
            <a:extLst>
              <a:ext uri="{FF2B5EF4-FFF2-40B4-BE49-F238E27FC236}">
                <a16:creationId xmlns:a16="http://schemas.microsoft.com/office/drawing/2014/main" xmlns="" id="{8B9B4664-402D-4AE8-BC11-8A95641D000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10492" y="4203993"/>
            <a:ext cx="361508" cy="377135"/>
          </a:xfrm>
          <a:prstGeom prst="rect">
            <a:avLst/>
          </a:prstGeom>
        </p:spPr>
      </p:pic>
      <p:pic>
        <p:nvPicPr>
          <p:cNvPr id="12" name="Picture 11">
            <a:extLst>
              <a:ext uri="{FF2B5EF4-FFF2-40B4-BE49-F238E27FC236}">
                <a16:creationId xmlns:a16="http://schemas.microsoft.com/office/drawing/2014/main" xmlns="" id="{2A322EE8-E98A-4DB4-BEF1-DCA06A644AA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644008" y="4206295"/>
            <a:ext cx="361508" cy="377135"/>
          </a:xfrm>
          <a:prstGeom prst="rect">
            <a:avLst/>
          </a:prstGeom>
        </p:spPr>
      </p:pic>
      <p:pic>
        <p:nvPicPr>
          <p:cNvPr id="16" name="Picture 15">
            <a:extLst>
              <a:ext uri="{FF2B5EF4-FFF2-40B4-BE49-F238E27FC236}">
                <a16:creationId xmlns:a16="http://schemas.microsoft.com/office/drawing/2014/main" xmlns="" id="{261A797F-E336-46AF-B1D6-D6A8048B81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3778" y="4150800"/>
            <a:ext cx="953416" cy="424282"/>
          </a:xfrm>
          <a:prstGeom prst="rect">
            <a:avLst/>
          </a:prstGeom>
        </p:spPr>
      </p:pic>
      <p:sp>
        <p:nvSpPr>
          <p:cNvPr id="22" name="Rectangle 21">
            <a:extLst>
              <a:ext uri="{FF2B5EF4-FFF2-40B4-BE49-F238E27FC236}">
                <a16:creationId xmlns:a16="http://schemas.microsoft.com/office/drawing/2014/main" xmlns="" id="{9491B487-4D91-4D15-9E56-F9CE548AB0D8}"/>
              </a:ext>
            </a:extLst>
          </p:cNvPr>
          <p:cNvSpPr/>
          <p:nvPr/>
        </p:nvSpPr>
        <p:spPr>
          <a:xfrm>
            <a:off x="6464931" y="5381721"/>
            <a:ext cx="771365" cy="1218219"/>
          </a:xfrm>
          <a:prstGeom prst="rect">
            <a:avLst/>
          </a:prstGeom>
        </p:spPr>
        <p:txBody>
          <a:bodyPr wrap="none">
            <a:spAutoFit/>
          </a:bodyPr>
          <a:lstStyle/>
          <a:p>
            <a:pPr>
              <a:lnSpc>
                <a:spcPct val="107000"/>
              </a:lnSpc>
              <a:spcAft>
                <a:spcPts val="800"/>
              </a:spcAft>
              <a:buNone/>
            </a:pPr>
            <a:r>
              <a:rPr lang="en-GB" sz="7200" dirty="0">
                <a:solidFill>
                  <a:srgbClr val="FF0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17C172D0-FBB7-4B7C-9DA7-131E0BD325B4}"/>
              </a:ext>
            </a:extLst>
          </p:cNvPr>
          <p:cNvSpPr/>
          <p:nvPr/>
        </p:nvSpPr>
        <p:spPr>
          <a:xfrm>
            <a:off x="6397477" y="5373216"/>
            <a:ext cx="910827" cy="1200329"/>
          </a:xfrm>
          <a:prstGeom prst="rect">
            <a:avLst/>
          </a:prstGeom>
          <a:solidFill>
            <a:schemeClr val="bg1"/>
          </a:solidFill>
        </p:spPr>
        <p:txBody>
          <a:bodyPr wrap="none">
            <a:spAutoFit/>
          </a:bodyPr>
          <a:lstStyle/>
          <a:p>
            <a:pPr>
              <a:buNone/>
            </a:pPr>
            <a:r>
              <a:rPr lang="en-GB" sz="72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7200" dirty="0"/>
          </a:p>
        </p:txBody>
      </p:sp>
    </p:spTree>
    <p:custDataLst>
      <p:tags r:id="rId1"/>
    </p:custDataLst>
    <p:extLst>
      <p:ext uri="{BB962C8B-B14F-4D97-AF65-F5344CB8AC3E}">
        <p14:creationId xmlns:p14="http://schemas.microsoft.com/office/powerpoint/2010/main" val="344281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2" grpId="0"/>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02754445-3684-4394-915B-31451CBBC7F7}"/>
              </a:ext>
            </a:extLst>
          </p:cNvPr>
          <p:cNvPicPr>
            <a:picLocks noChangeAspect="1"/>
          </p:cNvPicPr>
          <p:nvPr/>
        </p:nvPicPr>
        <p:blipFill rotWithShape="1">
          <a:blip r:embed="rId4">
            <a:extLst>
              <a:ext uri="{28A0092B-C50C-407E-A947-70E740481C1C}">
                <a14:useLocalDpi xmlns:a14="http://schemas.microsoft.com/office/drawing/2010/main" val="0"/>
              </a:ext>
            </a:extLst>
          </a:blip>
          <a:srcRect r="-5389"/>
          <a:stretch/>
        </p:blipFill>
        <p:spPr>
          <a:xfrm>
            <a:off x="3023828" y="3344912"/>
            <a:ext cx="565650" cy="2485673"/>
          </a:xfrm>
          <a:prstGeom prst="rect">
            <a:avLst/>
          </a:prstGeom>
        </p:spPr>
      </p:pic>
      <p:pic>
        <p:nvPicPr>
          <p:cNvPr id="23" name="Picture 22">
            <a:extLst>
              <a:ext uri="{FF2B5EF4-FFF2-40B4-BE49-F238E27FC236}">
                <a16:creationId xmlns:a16="http://schemas.microsoft.com/office/drawing/2014/main" xmlns="" id="{F2A50112-6DC4-419C-AB0F-84B85E745A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2958" y="4617656"/>
            <a:ext cx="536521" cy="238758"/>
          </a:xfrm>
          <a:prstGeom prst="rect">
            <a:avLst/>
          </a:prstGeom>
        </p:spPr>
      </p:pic>
      <p:sp>
        <p:nvSpPr>
          <p:cNvPr id="7" name="Rectangle 6">
            <a:extLst>
              <a:ext uri="{FF2B5EF4-FFF2-40B4-BE49-F238E27FC236}">
                <a16:creationId xmlns:a16="http://schemas.microsoft.com/office/drawing/2014/main" xmlns="" id="{C28DF8CC-4C4A-46D0-BE8B-8AA3C236DF25}"/>
              </a:ext>
            </a:extLst>
          </p:cNvPr>
          <p:cNvSpPr/>
          <p:nvPr/>
        </p:nvSpPr>
        <p:spPr bwMode="auto">
          <a:xfrm>
            <a:off x="3092468" y="5115153"/>
            <a:ext cx="204091" cy="19089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4" name="Picture 23">
            <a:extLst>
              <a:ext uri="{FF2B5EF4-FFF2-40B4-BE49-F238E27FC236}">
                <a16:creationId xmlns:a16="http://schemas.microsoft.com/office/drawing/2014/main" xmlns="" id="{20F6705B-A974-48A3-843E-82CA58604E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2958" y="4856414"/>
            <a:ext cx="536521" cy="238758"/>
          </a:xfrm>
          <a:prstGeom prst="rect">
            <a:avLst/>
          </a:prstGeom>
        </p:spPr>
      </p:pic>
      <p:pic>
        <p:nvPicPr>
          <p:cNvPr id="27" name="Picture 26">
            <a:extLst>
              <a:ext uri="{FF2B5EF4-FFF2-40B4-BE49-F238E27FC236}">
                <a16:creationId xmlns:a16="http://schemas.microsoft.com/office/drawing/2014/main" xmlns="" id="{755297E7-D48C-45AF-964D-08F3699F506F}"/>
              </a:ext>
            </a:extLst>
          </p:cNvPr>
          <p:cNvPicPr>
            <a:picLocks noChangeAspect="1"/>
          </p:cNvPicPr>
          <p:nvPr/>
        </p:nvPicPr>
        <p:blipFill rotWithShape="1">
          <a:blip r:embed="rId6">
            <a:extLst>
              <a:ext uri="{28A0092B-C50C-407E-A947-70E740481C1C}">
                <a14:useLocalDpi xmlns:a14="http://schemas.microsoft.com/office/drawing/2010/main" val="0"/>
              </a:ext>
            </a:extLst>
          </a:blip>
          <a:srcRect r="-5389"/>
          <a:stretch/>
        </p:blipFill>
        <p:spPr>
          <a:xfrm>
            <a:off x="4296572" y="2102075"/>
            <a:ext cx="565650" cy="1242837"/>
          </a:xfrm>
          <a:prstGeom prst="rect">
            <a:avLst/>
          </a:prstGeom>
        </p:spPr>
      </p:pic>
      <p:pic>
        <p:nvPicPr>
          <p:cNvPr id="28" name="Picture 27">
            <a:extLst>
              <a:ext uri="{FF2B5EF4-FFF2-40B4-BE49-F238E27FC236}">
                <a16:creationId xmlns:a16="http://schemas.microsoft.com/office/drawing/2014/main" xmlns="" id="{5ADE97F2-7408-43AC-8CE9-80295667DF1E}"/>
              </a:ext>
            </a:extLst>
          </p:cNvPr>
          <p:cNvPicPr>
            <a:picLocks noChangeAspect="1"/>
          </p:cNvPicPr>
          <p:nvPr/>
        </p:nvPicPr>
        <p:blipFill rotWithShape="1">
          <a:blip r:embed="rId6">
            <a:extLst>
              <a:ext uri="{28A0092B-C50C-407E-A947-70E740481C1C}">
                <a14:useLocalDpi xmlns:a14="http://schemas.microsoft.com/office/drawing/2010/main" val="0"/>
              </a:ext>
            </a:extLst>
          </a:blip>
          <a:srcRect r="-5389"/>
          <a:stretch/>
        </p:blipFill>
        <p:spPr>
          <a:xfrm>
            <a:off x="4296571" y="3374819"/>
            <a:ext cx="565650" cy="1242837"/>
          </a:xfrm>
          <a:prstGeom prst="rect">
            <a:avLst/>
          </a:prstGeom>
        </p:spPr>
      </p:pic>
      <p:pic>
        <p:nvPicPr>
          <p:cNvPr id="29" name="Picture 28">
            <a:extLst>
              <a:ext uri="{FF2B5EF4-FFF2-40B4-BE49-F238E27FC236}">
                <a16:creationId xmlns:a16="http://schemas.microsoft.com/office/drawing/2014/main" xmlns="" id="{BAA74D9C-B7D9-4669-90B6-B25A01622EA3}"/>
              </a:ext>
            </a:extLst>
          </p:cNvPr>
          <p:cNvPicPr>
            <a:picLocks noChangeAspect="1"/>
          </p:cNvPicPr>
          <p:nvPr/>
        </p:nvPicPr>
        <p:blipFill rotWithShape="1">
          <a:blip r:embed="rId7">
            <a:extLst>
              <a:ext uri="{28A0092B-C50C-407E-A947-70E740481C1C}">
                <a14:useLocalDpi xmlns:a14="http://schemas.microsoft.com/office/drawing/2010/main" val="0"/>
              </a:ext>
            </a:extLst>
          </a:blip>
          <a:srcRect r="-5389"/>
          <a:stretch/>
        </p:blipFill>
        <p:spPr>
          <a:xfrm>
            <a:off x="4296571" y="4597216"/>
            <a:ext cx="565650" cy="1242838"/>
          </a:xfrm>
          <a:prstGeom prst="rect">
            <a:avLst/>
          </a:prstGeom>
        </p:spPr>
      </p:pic>
      <p:pic>
        <p:nvPicPr>
          <p:cNvPr id="31" name="Picture 30">
            <a:extLst>
              <a:ext uri="{FF2B5EF4-FFF2-40B4-BE49-F238E27FC236}">
                <a16:creationId xmlns:a16="http://schemas.microsoft.com/office/drawing/2014/main" xmlns="" id="{D66A2A9D-B45A-4483-B039-08070D7547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9787" y="4627952"/>
            <a:ext cx="536521" cy="238758"/>
          </a:xfrm>
          <a:prstGeom prst="rect">
            <a:avLst/>
          </a:prstGeom>
        </p:spPr>
      </p:pic>
      <p:pic>
        <p:nvPicPr>
          <p:cNvPr id="32" name="Picture 31">
            <a:extLst>
              <a:ext uri="{FF2B5EF4-FFF2-40B4-BE49-F238E27FC236}">
                <a16:creationId xmlns:a16="http://schemas.microsoft.com/office/drawing/2014/main" xmlns="" id="{CD86F92A-292F-4371-BF8B-866F130820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9787" y="4866710"/>
            <a:ext cx="536521" cy="238758"/>
          </a:xfrm>
          <a:prstGeom prst="rect">
            <a:avLst/>
          </a:prstGeom>
        </p:spPr>
      </p:pic>
      <p:pic>
        <p:nvPicPr>
          <p:cNvPr id="33" name="Picture 32">
            <a:extLst>
              <a:ext uri="{FF2B5EF4-FFF2-40B4-BE49-F238E27FC236}">
                <a16:creationId xmlns:a16="http://schemas.microsoft.com/office/drawing/2014/main" xmlns="" id="{68C163B3-EDCD-4AA7-99F1-70B239842993}"/>
              </a:ext>
            </a:extLst>
          </p:cNvPr>
          <p:cNvPicPr>
            <a:picLocks noChangeAspect="1"/>
          </p:cNvPicPr>
          <p:nvPr/>
        </p:nvPicPr>
        <p:blipFill rotWithShape="1">
          <a:blip r:embed="rId6">
            <a:extLst>
              <a:ext uri="{28A0092B-C50C-407E-A947-70E740481C1C}">
                <a14:useLocalDpi xmlns:a14="http://schemas.microsoft.com/office/drawing/2010/main" val="0"/>
              </a:ext>
            </a:extLst>
          </a:blip>
          <a:srcRect r="-5389"/>
          <a:stretch/>
        </p:blipFill>
        <p:spPr>
          <a:xfrm>
            <a:off x="5549809" y="2102075"/>
            <a:ext cx="565650" cy="1242837"/>
          </a:xfrm>
          <a:prstGeom prst="rect">
            <a:avLst/>
          </a:prstGeom>
        </p:spPr>
      </p:pic>
      <p:pic>
        <p:nvPicPr>
          <p:cNvPr id="34" name="Picture 33">
            <a:extLst>
              <a:ext uri="{FF2B5EF4-FFF2-40B4-BE49-F238E27FC236}">
                <a16:creationId xmlns:a16="http://schemas.microsoft.com/office/drawing/2014/main" xmlns="" id="{EEADBB53-B7E6-4574-9A67-70EA19C1DEEA}"/>
              </a:ext>
            </a:extLst>
          </p:cNvPr>
          <p:cNvPicPr>
            <a:picLocks noChangeAspect="1"/>
          </p:cNvPicPr>
          <p:nvPr/>
        </p:nvPicPr>
        <p:blipFill rotWithShape="1">
          <a:blip r:embed="rId6">
            <a:extLst>
              <a:ext uri="{28A0092B-C50C-407E-A947-70E740481C1C}">
                <a14:useLocalDpi xmlns:a14="http://schemas.microsoft.com/office/drawing/2010/main" val="0"/>
              </a:ext>
            </a:extLst>
          </a:blip>
          <a:srcRect r="-5389"/>
          <a:stretch/>
        </p:blipFill>
        <p:spPr>
          <a:xfrm>
            <a:off x="5549807" y="3374819"/>
            <a:ext cx="565650" cy="1242837"/>
          </a:xfrm>
          <a:prstGeom prst="rect">
            <a:avLst/>
          </a:prstGeom>
        </p:spPr>
      </p:pic>
      <p:pic>
        <p:nvPicPr>
          <p:cNvPr id="35" name="Picture 34">
            <a:extLst>
              <a:ext uri="{FF2B5EF4-FFF2-40B4-BE49-F238E27FC236}">
                <a16:creationId xmlns:a16="http://schemas.microsoft.com/office/drawing/2014/main" xmlns="" id="{C5D54458-3734-423A-A7E0-FBAFB3598562}"/>
              </a:ext>
            </a:extLst>
          </p:cNvPr>
          <p:cNvPicPr>
            <a:picLocks noChangeAspect="1"/>
          </p:cNvPicPr>
          <p:nvPr/>
        </p:nvPicPr>
        <p:blipFill rotWithShape="1">
          <a:blip r:embed="rId7">
            <a:extLst>
              <a:ext uri="{28A0092B-C50C-407E-A947-70E740481C1C}">
                <a14:useLocalDpi xmlns:a14="http://schemas.microsoft.com/office/drawing/2010/main" val="0"/>
              </a:ext>
            </a:extLst>
          </a:blip>
          <a:srcRect r="-5389"/>
          <a:stretch/>
        </p:blipFill>
        <p:spPr>
          <a:xfrm>
            <a:off x="5549807" y="4597216"/>
            <a:ext cx="565650" cy="1242838"/>
          </a:xfrm>
          <a:prstGeom prst="rect">
            <a:avLst/>
          </a:prstGeom>
        </p:spPr>
      </p:pic>
      <p:pic>
        <p:nvPicPr>
          <p:cNvPr id="36" name="Picture 35">
            <a:extLst>
              <a:ext uri="{FF2B5EF4-FFF2-40B4-BE49-F238E27FC236}">
                <a16:creationId xmlns:a16="http://schemas.microsoft.com/office/drawing/2014/main" xmlns="" id="{292C7ABD-D2B0-4000-89D5-8BE64A7FDFB0}"/>
              </a:ext>
            </a:extLst>
          </p:cNvPr>
          <p:cNvPicPr>
            <a:picLocks noChangeAspect="1"/>
          </p:cNvPicPr>
          <p:nvPr/>
        </p:nvPicPr>
        <p:blipFill rotWithShape="1">
          <a:blip r:embed="rId6">
            <a:extLst>
              <a:ext uri="{28A0092B-C50C-407E-A947-70E740481C1C}">
                <a14:useLocalDpi xmlns:a14="http://schemas.microsoft.com/office/drawing/2010/main" val="0"/>
              </a:ext>
            </a:extLst>
          </a:blip>
          <a:srcRect r="-5389"/>
          <a:stretch/>
        </p:blipFill>
        <p:spPr>
          <a:xfrm>
            <a:off x="5554522" y="838049"/>
            <a:ext cx="565650" cy="1242837"/>
          </a:xfrm>
          <a:prstGeom prst="rect">
            <a:avLst/>
          </a:prstGeom>
        </p:spPr>
      </p:pic>
      <p:pic>
        <p:nvPicPr>
          <p:cNvPr id="38" name="Picture 37">
            <a:extLst>
              <a:ext uri="{FF2B5EF4-FFF2-40B4-BE49-F238E27FC236}">
                <a16:creationId xmlns:a16="http://schemas.microsoft.com/office/drawing/2014/main" xmlns="" id="{5317693F-D610-4605-90EA-18E783ADBF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8259" y="4626597"/>
            <a:ext cx="536521" cy="238758"/>
          </a:xfrm>
          <a:prstGeom prst="rect">
            <a:avLst/>
          </a:prstGeom>
        </p:spPr>
      </p:pic>
      <p:pic>
        <p:nvPicPr>
          <p:cNvPr id="39" name="Picture 38">
            <a:extLst>
              <a:ext uri="{FF2B5EF4-FFF2-40B4-BE49-F238E27FC236}">
                <a16:creationId xmlns:a16="http://schemas.microsoft.com/office/drawing/2014/main" xmlns="" id="{C2F8AE80-B588-47C3-9AC0-002D06DBC3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8259" y="4862938"/>
            <a:ext cx="536521" cy="238758"/>
          </a:xfrm>
          <a:prstGeom prst="rect">
            <a:avLst/>
          </a:prstGeom>
        </p:spPr>
      </p:pic>
      <p:sp>
        <p:nvSpPr>
          <p:cNvPr id="50" name="Rectangle 49">
            <a:extLst>
              <a:ext uri="{FF2B5EF4-FFF2-40B4-BE49-F238E27FC236}">
                <a16:creationId xmlns:a16="http://schemas.microsoft.com/office/drawing/2014/main" xmlns="" id="{4F70A8C9-0BCE-401E-8677-AE3892177A44}"/>
              </a:ext>
            </a:extLst>
          </p:cNvPr>
          <p:cNvSpPr/>
          <p:nvPr/>
        </p:nvSpPr>
        <p:spPr bwMode="auto">
          <a:xfrm>
            <a:off x="4365551" y="5128649"/>
            <a:ext cx="204091" cy="19089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Rectangle 50">
            <a:extLst>
              <a:ext uri="{FF2B5EF4-FFF2-40B4-BE49-F238E27FC236}">
                <a16:creationId xmlns:a16="http://schemas.microsoft.com/office/drawing/2014/main" xmlns="" id="{BD785920-5C9F-44DE-BF4F-B09863482282}"/>
              </a:ext>
            </a:extLst>
          </p:cNvPr>
          <p:cNvSpPr/>
          <p:nvPr/>
        </p:nvSpPr>
        <p:spPr bwMode="auto">
          <a:xfrm>
            <a:off x="5615998" y="5128649"/>
            <a:ext cx="204091" cy="19089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 name="Text Placeholder 1"/>
          <p:cNvSpPr>
            <a:spLocks noGrp="1"/>
          </p:cNvSpPr>
          <p:nvPr>
            <p:ph type="body" sz="quarter" idx="11"/>
          </p:nvPr>
        </p:nvSpPr>
        <p:spPr>
          <a:xfrm>
            <a:off x="1" y="0"/>
            <a:ext cx="9144000" cy="630000"/>
          </a:xfrm>
        </p:spPr>
        <p:txBody>
          <a:bodyPr/>
          <a:lstStyle/>
          <a:p>
            <a:r>
              <a:rPr lang="en-GB" dirty="0"/>
              <a:t>1.10 Composition: 11–19 – step 3:4</a:t>
            </a:r>
          </a:p>
        </p:txBody>
      </p:sp>
      <p:pic>
        <p:nvPicPr>
          <p:cNvPr id="62" name="Picture 61" descr="A picture containing remote, table, indoor, controller&#10;&#10;Description generated with very high confidence">
            <a:extLst>
              <a:ext uri="{FF2B5EF4-FFF2-40B4-BE49-F238E27FC236}">
                <a16:creationId xmlns:a16="http://schemas.microsoft.com/office/drawing/2014/main" xmlns="" id="{C09E0CF4-EBD3-433A-BCF5-FFBA907F9A0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103200" y="5943600"/>
            <a:ext cx="537025" cy="226904"/>
          </a:xfrm>
          <a:prstGeom prst="rect">
            <a:avLst/>
          </a:prstGeom>
        </p:spPr>
      </p:pic>
      <p:pic>
        <p:nvPicPr>
          <p:cNvPr id="63" name="Picture 62" descr="A picture containing remote, table, indoor, controller&#10;&#10;Description generated with very high confidence">
            <a:extLst>
              <a:ext uri="{FF2B5EF4-FFF2-40B4-BE49-F238E27FC236}">
                <a16:creationId xmlns:a16="http://schemas.microsoft.com/office/drawing/2014/main" xmlns="" id="{7F6FD88E-84C8-4F84-A8FB-3656208CBBBA}"/>
              </a:ext>
            </a:extLst>
          </p:cNvPr>
          <p:cNvPicPr>
            <a:picLocks noChangeAspect="1"/>
          </p:cNvPicPr>
          <p:nvPr/>
        </p:nvPicPr>
        <p:blipFill rotWithShape="1">
          <a:blip r:embed="rId9">
            <a:extLst>
              <a:ext uri="{28A0092B-C50C-407E-A947-70E740481C1C}">
                <a14:useLocalDpi xmlns:a14="http://schemas.microsoft.com/office/drawing/2010/main" val="0"/>
              </a:ext>
            </a:extLst>
          </a:blip>
          <a:srcRect b="-3004"/>
          <a:stretch/>
        </p:blipFill>
        <p:spPr>
          <a:xfrm>
            <a:off x="3103200" y="6138000"/>
            <a:ext cx="509989" cy="229841"/>
          </a:xfrm>
          <a:prstGeom prst="rect">
            <a:avLst/>
          </a:prstGeom>
        </p:spPr>
      </p:pic>
      <p:pic>
        <p:nvPicPr>
          <p:cNvPr id="64" name="Picture 63" descr="A picture containing remote, table, indoor, controller&#10;&#10;Description generated with very high confidence">
            <a:extLst>
              <a:ext uri="{FF2B5EF4-FFF2-40B4-BE49-F238E27FC236}">
                <a16:creationId xmlns:a16="http://schemas.microsoft.com/office/drawing/2014/main" xmlns="" id="{C5DF6D2C-9D37-4229-987F-7046B09C4A03}"/>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319407" y="5958000"/>
            <a:ext cx="537025" cy="200408"/>
          </a:xfrm>
          <a:prstGeom prst="rect">
            <a:avLst/>
          </a:prstGeom>
        </p:spPr>
      </p:pic>
      <p:pic>
        <p:nvPicPr>
          <p:cNvPr id="65" name="Picture 64" descr="A picture containing remote, table, indoor, controller&#10;&#10;Description generated with very high confidence">
            <a:extLst>
              <a:ext uri="{FF2B5EF4-FFF2-40B4-BE49-F238E27FC236}">
                <a16:creationId xmlns:a16="http://schemas.microsoft.com/office/drawing/2014/main" xmlns="" id="{15BE81DF-6245-4EBA-BD10-3370C030892A}"/>
              </a:ext>
            </a:extLst>
          </p:cNvPr>
          <p:cNvPicPr>
            <a:picLocks noChangeAspect="1"/>
          </p:cNvPicPr>
          <p:nvPr/>
        </p:nvPicPr>
        <p:blipFill rotWithShape="1">
          <a:blip r:embed="rId11">
            <a:extLst>
              <a:ext uri="{28A0092B-C50C-407E-A947-70E740481C1C}">
                <a14:useLocalDpi xmlns:a14="http://schemas.microsoft.com/office/drawing/2010/main" val="0"/>
              </a:ext>
            </a:extLst>
          </a:blip>
          <a:srcRect b="-36"/>
          <a:stretch/>
        </p:blipFill>
        <p:spPr>
          <a:xfrm>
            <a:off x="4323007" y="6206400"/>
            <a:ext cx="537025" cy="175318"/>
          </a:xfrm>
          <a:prstGeom prst="rect">
            <a:avLst/>
          </a:prstGeom>
        </p:spPr>
      </p:pic>
      <p:pic>
        <p:nvPicPr>
          <p:cNvPr id="66" name="Picture 65" descr="A picture containing remote, table, indoor, controller&#10;&#10;Description generated with very high confidence">
            <a:extLst>
              <a:ext uri="{FF2B5EF4-FFF2-40B4-BE49-F238E27FC236}">
                <a16:creationId xmlns:a16="http://schemas.microsoft.com/office/drawing/2014/main" xmlns="" id="{8009779F-ABBF-48F4-849A-3B938E9396E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583712" y="5928662"/>
            <a:ext cx="509948" cy="226904"/>
          </a:xfrm>
          <a:prstGeom prst="rect">
            <a:avLst/>
          </a:prstGeom>
        </p:spPr>
      </p:pic>
      <p:pic>
        <p:nvPicPr>
          <p:cNvPr id="67" name="Picture 66" descr="A picture containing remote, table, indoor, controller&#10;&#10;Description generated with very high confidence">
            <a:extLst>
              <a:ext uri="{FF2B5EF4-FFF2-40B4-BE49-F238E27FC236}">
                <a16:creationId xmlns:a16="http://schemas.microsoft.com/office/drawing/2014/main" xmlns="" id="{BCC08DD6-BAC5-4B0E-8BC2-15F04EF6E33B}"/>
              </a:ext>
            </a:extLst>
          </p:cNvPr>
          <p:cNvPicPr>
            <a:picLocks noChangeAspect="1"/>
          </p:cNvPicPr>
          <p:nvPr/>
        </p:nvPicPr>
        <p:blipFill rotWithShape="1">
          <a:blip r:embed="rId13">
            <a:extLst>
              <a:ext uri="{28A0092B-C50C-407E-A947-70E740481C1C}">
                <a14:useLocalDpi xmlns:a14="http://schemas.microsoft.com/office/drawing/2010/main" val="0"/>
              </a:ext>
            </a:extLst>
          </a:blip>
          <a:srcRect b="-28"/>
          <a:stretch/>
        </p:blipFill>
        <p:spPr>
          <a:xfrm>
            <a:off x="5580112" y="6152400"/>
            <a:ext cx="509948" cy="229841"/>
          </a:xfrm>
          <a:prstGeom prst="rect">
            <a:avLst/>
          </a:prstGeom>
        </p:spPr>
      </p:pic>
      <p:cxnSp>
        <p:nvCxnSpPr>
          <p:cNvPr id="6" name="Straight Connector 5">
            <a:extLst>
              <a:ext uri="{FF2B5EF4-FFF2-40B4-BE49-F238E27FC236}">
                <a16:creationId xmlns:a16="http://schemas.microsoft.com/office/drawing/2014/main" xmlns="" id="{A2305C60-E724-4B46-99BA-DD302AEDD25A}"/>
              </a:ext>
            </a:extLst>
          </p:cNvPr>
          <p:cNvCxnSpPr>
            <a:cxnSpLocks/>
          </p:cNvCxnSpPr>
          <p:nvPr/>
        </p:nvCxnSpPr>
        <p:spPr bwMode="auto">
          <a:xfrm>
            <a:off x="4348800" y="5826100"/>
            <a:ext cx="482400" cy="0"/>
          </a:xfrm>
          <a:prstGeom prst="line">
            <a:avLst/>
          </a:prstGeom>
          <a:ln w="6350">
            <a:solidFill>
              <a:srgbClr val="6A6A69"/>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xmlns="" id="{3D13E3FA-BAC6-4FF6-997C-E196E961532F}"/>
              </a:ext>
            </a:extLst>
          </p:cNvPr>
          <p:cNvCxnSpPr>
            <a:cxnSpLocks/>
          </p:cNvCxnSpPr>
          <p:nvPr/>
        </p:nvCxnSpPr>
        <p:spPr bwMode="auto">
          <a:xfrm>
            <a:off x="4348800" y="4578474"/>
            <a:ext cx="482400" cy="0"/>
          </a:xfrm>
          <a:prstGeom prst="line">
            <a:avLst/>
          </a:prstGeom>
          <a:ln w="6350">
            <a:solidFill>
              <a:srgbClr val="6A6A69"/>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CF707938-D17B-43B6-8627-B7107D70B945}"/>
              </a:ext>
            </a:extLst>
          </p:cNvPr>
          <p:cNvCxnSpPr>
            <a:cxnSpLocks/>
          </p:cNvCxnSpPr>
          <p:nvPr/>
        </p:nvCxnSpPr>
        <p:spPr bwMode="auto">
          <a:xfrm>
            <a:off x="4348800" y="3301200"/>
            <a:ext cx="482400" cy="0"/>
          </a:xfrm>
          <a:prstGeom prst="line">
            <a:avLst/>
          </a:prstGeom>
          <a:ln w="6350">
            <a:solidFill>
              <a:srgbClr val="6A6A69"/>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BA40FD83-ED24-4369-B5E5-3DD056367531}"/>
              </a:ext>
            </a:extLst>
          </p:cNvPr>
          <p:cNvCxnSpPr>
            <a:cxnSpLocks/>
          </p:cNvCxnSpPr>
          <p:nvPr/>
        </p:nvCxnSpPr>
        <p:spPr bwMode="auto">
          <a:xfrm>
            <a:off x="5601600" y="5826100"/>
            <a:ext cx="482400" cy="0"/>
          </a:xfrm>
          <a:prstGeom prst="line">
            <a:avLst/>
          </a:prstGeom>
          <a:ln w="6350">
            <a:solidFill>
              <a:srgbClr val="6A6A69"/>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65986106-D279-46CA-B407-3FC04E94E5FB}"/>
              </a:ext>
            </a:extLst>
          </p:cNvPr>
          <p:cNvCxnSpPr>
            <a:cxnSpLocks/>
          </p:cNvCxnSpPr>
          <p:nvPr/>
        </p:nvCxnSpPr>
        <p:spPr bwMode="auto">
          <a:xfrm>
            <a:off x="5601600" y="4578474"/>
            <a:ext cx="482400" cy="0"/>
          </a:xfrm>
          <a:prstGeom prst="line">
            <a:avLst/>
          </a:prstGeom>
          <a:ln w="6350">
            <a:solidFill>
              <a:srgbClr val="6A6A69"/>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xmlns="" id="{6C38DCEE-2632-4180-A8E2-7FB872F575D4}"/>
              </a:ext>
            </a:extLst>
          </p:cNvPr>
          <p:cNvCxnSpPr>
            <a:cxnSpLocks/>
          </p:cNvCxnSpPr>
          <p:nvPr/>
        </p:nvCxnSpPr>
        <p:spPr bwMode="auto">
          <a:xfrm>
            <a:off x="5601600" y="3304800"/>
            <a:ext cx="482400" cy="0"/>
          </a:xfrm>
          <a:prstGeom prst="line">
            <a:avLst/>
          </a:prstGeom>
          <a:ln w="6350">
            <a:solidFill>
              <a:srgbClr val="6A6A69"/>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xmlns="" id="{574D31EB-FC0B-494D-88AD-D1A05B7E458F}"/>
              </a:ext>
            </a:extLst>
          </p:cNvPr>
          <p:cNvCxnSpPr>
            <a:cxnSpLocks/>
          </p:cNvCxnSpPr>
          <p:nvPr/>
        </p:nvCxnSpPr>
        <p:spPr bwMode="auto">
          <a:xfrm>
            <a:off x="3078000" y="5814000"/>
            <a:ext cx="482400" cy="0"/>
          </a:xfrm>
          <a:prstGeom prst="line">
            <a:avLst/>
          </a:prstGeom>
          <a:ln w="6350">
            <a:solidFill>
              <a:srgbClr val="6A6A69"/>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xmlns="" id="{625CAEF7-95A7-4F2D-B463-E9B46AA7E8B1}"/>
              </a:ext>
            </a:extLst>
          </p:cNvPr>
          <p:cNvCxnSpPr>
            <a:cxnSpLocks/>
          </p:cNvCxnSpPr>
          <p:nvPr/>
        </p:nvCxnSpPr>
        <p:spPr bwMode="auto">
          <a:xfrm>
            <a:off x="5605200" y="2041200"/>
            <a:ext cx="482400" cy="0"/>
          </a:xfrm>
          <a:prstGeom prst="line">
            <a:avLst/>
          </a:prstGeom>
          <a:ln w="6350">
            <a:solidFill>
              <a:srgbClr val="6A6A69"/>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11784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par>
                                <p:cTn id="64" presetID="10" presetClass="entr" presetSubtype="0" fill="hold"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par>
                                <p:cTn id="67" presetID="10"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par>
                                <p:cTn id="70" presetID="10" presetClass="entr" presetSubtype="0" fill="hold"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500"/>
                                        <p:tgtEl>
                                          <p:spTgt spid="43"/>
                                        </p:tgtEl>
                                      </p:cBhvr>
                                    </p:animEffect>
                                  </p:childTnLst>
                                </p:cTn>
                              </p:par>
                              <p:par>
                                <p:cTn id="73" presetID="10"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par>
                                <p:cTn id="79" presetID="10" presetClass="entr" presetSubtype="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par>
                                <p:cTn id="82" presetID="10" presetClass="entr" presetSubtype="0" fill="hold"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fade">
                                      <p:cBhvr>
                                        <p:cTn id="89" dur="500"/>
                                        <p:tgtEl>
                                          <p:spTgt spid="6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fade">
                                      <p:cBhvr>
                                        <p:cTn id="10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B8B6282-85A5-4CD3-9B39-85644D32103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275856" y="5949280"/>
            <a:ext cx="216024" cy="180046"/>
          </a:xfrm>
          <a:prstGeom prst="rect">
            <a:avLst/>
          </a:prstGeom>
        </p:spPr>
      </p:pic>
      <p:pic>
        <p:nvPicPr>
          <p:cNvPr id="22" name="Picture 21">
            <a:extLst>
              <a:ext uri="{FF2B5EF4-FFF2-40B4-BE49-F238E27FC236}">
                <a16:creationId xmlns:a16="http://schemas.microsoft.com/office/drawing/2014/main" xmlns="" id="{02754445-3684-4394-915B-31451CBBC7F7}"/>
              </a:ext>
            </a:extLst>
          </p:cNvPr>
          <p:cNvPicPr>
            <a:picLocks noChangeAspect="1"/>
          </p:cNvPicPr>
          <p:nvPr/>
        </p:nvPicPr>
        <p:blipFill rotWithShape="1">
          <a:blip r:embed="rId5">
            <a:extLst>
              <a:ext uri="{28A0092B-C50C-407E-A947-70E740481C1C}">
                <a14:useLocalDpi xmlns:a14="http://schemas.microsoft.com/office/drawing/2010/main" val="0"/>
              </a:ext>
            </a:extLst>
          </a:blip>
          <a:srcRect r="-5389"/>
          <a:stretch/>
        </p:blipFill>
        <p:spPr>
          <a:xfrm>
            <a:off x="3023828" y="3344912"/>
            <a:ext cx="565650" cy="2485673"/>
          </a:xfrm>
          <a:prstGeom prst="rect">
            <a:avLst/>
          </a:prstGeom>
        </p:spPr>
      </p:pic>
      <p:pic>
        <p:nvPicPr>
          <p:cNvPr id="23" name="Picture 22">
            <a:extLst>
              <a:ext uri="{FF2B5EF4-FFF2-40B4-BE49-F238E27FC236}">
                <a16:creationId xmlns:a16="http://schemas.microsoft.com/office/drawing/2014/main" xmlns="" id="{F2A50112-6DC4-419C-AB0F-84B85E745A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2958" y="4617656"/>
            <a:ext cx="536521" cy="238758"/>
          </a:xfrm>
          <a:prstGeom prst="rect">
            <a:avLst/>
          </a:prstGeom>
        </p:spPr>
      </p:pic>
      <p:pic>
        <p:nvPicPr>
          <p:cNvPr id="24" name="Picture 23">
            <a:extLst>
              <a:ext uri="{FF2B5EF4-FFF2-40B4-BE49-F238E27FC236}">
                <a16:creationId xmlns:a16="http://schemas.microsoft.com/office/drawing/2014/main" xmlns="" id="{20F6705B-A974-48A3-843E-82CA58604E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2958" y="4856414"/>
            <a:ext cx="536521" cy="238758"/>
          </a:xfrm>
          <a:prstGeom prst="rect">
            <a:avLst/>
          </a:prstGeom>
        </p:spPr>
      </p:pic>
      <p:pic>
        <p:nvPicPr>
          <p:cNvPr id="27" name="Picture 26">
            <a:extLst>
              <a:ext uri="{FF2B5EF4-FFF2-40B4-BE49-F238E27FC236}">
                <a16:creationId xmlns:a16="http://schemas.microsoft.com/office/drawing/2014/main" xmlns="" id="{755297E7-D48C-45AF-964D-08F3699F506F}"/>
              </a:ext>
            </a:extLst>
          </p:cNvPr>
          <p:cNvPicPr>
            <a:picLocks noChangeAspect="1"/>
          </p:cNvPicPr>
          <p:nvPr/>
        </p:nvPicPr>
        <p:blipFill rotWithShape="1">
          <a:blip r:embed="rId7">
            <a:extLst>
              <a:ext uri="{28A0092B-C50C-407E-A947-70E740481C1C}">
                <a14:useLocalDpi xmlns:a14="http://schemas.microsoft.com/office/drawing/2010/main" val="0"/>
              </a:ext>
            </a:extLst>
          </a:blip>
          <a:srcRect r="-5389"/>
          <a:stretch/>
        </p:blipFill>
        <p:spPr>
          <a:xfrm>
            <a:off x="4296572" y="2102075"/>
            <a:ext cx="565650" cy="1242837"/>
          </a:xfrm>
          <a:prstGeom prst="rect">
            <a:avLst/>
          </a:prstGeom>
        </p:spPr>
      </p:pic>
      <p:pic>
        <p:nvPicPr>
          <p:cNvPr id="28" name="Picture 27">
            <a:extLst>
              <a:ext uri="{FF2B5EF4-FFF2-40B4-BE49-F238E27FC236}">
                <a16:creationId xmlns:a16="http://schemas.microsoft.com/office/drawing/2014/main" xmlns="" id="{5ADE97F2-7408-43AC-8CE9-80295667DF1E}"/>
              </a:ext>
            </a:extLst>
          </p:cNvPr>
          <p:cNvPicPr>
            <a:picLocks noChangeAspect="1"/>
          </p:cNvPicPr>
          <p:nvPr/>
        </p:nvPicPr>
        <p:blipFill rotWithShape="1">
          <a:blip r:embed="rId7">
            <a:extLst>
              <a:ext uri="{28A0092B-C50C-407E-A947-70E740481C1C}">
                <a14:useLocalDpi xmlns:a14="http://schemas.microsoft.com/office/drawing/2010/main" val="0"/>
              </a:ext>
            </a:extLst>
          </a:blip>
          <a:srcRect r="-5389"/>
          <a:stretch/>
        </p:blipFill>
        <p:spPr>
          <a:xfrm>
            <a:off x="4296571" y="3374819"/>
            <a:ext cx="565650" cy="1242837"/>
          </a:xfrm>
          <a:prstGeom prst="rect">
            <a:avLst/>
          </a:prstGeom>
        </p:spPr>
      </p:pic>
      <p:pic>
        <p:nvPicPr>
          <p:cNvPr id="29" name="Picture 28">
            <a:extLst>
              <a:ext uri="{FF2B5EF4-FFF2-40B4-BE49-F238E27FC236}">
                <a16:creationId xmlns:a16="http://schemas.microsoft.com/office/drawing/2014/main" xmlns="" id="{BAA74D9C-B7D9-4669-90B6-B25A01622EA3}"/>
              </a:ext>
            </a:extLst>
          </p:cNvPr>
          <p:cNvPicPr>
            <a:picLocks noChangeAspect="1"/>
          </p:cNvPicPr>
          <p:nvPr/>
        </p:nvPicPr>
        <p:blipFill rotWithShape="1">
          <a:blip r:embed="rId8">
            <a:extLst>
              <a:ext uri="{28A0092B-C50C-407E-A947-70E740481C1C}">
                <a14:useLocalDpi xmlns:a14="http://schemas.microsoft.com/office/drawing/2010/main" val="0"/>
              </a:ext>
            </a:extLst>
          </a:blip>
          <a:srcRect r="-5389"/>
          <a:stretch/>
        </p:blipFill>
        <p:spPr>
          <a:xfrm>
            <a:off x="4296571" y="4597216"/>
            <a:ext cx="565650" cy="1242838"/>
          </a:xfrm>
          <a:prstGeom prst="rect">
            <a:avLst/>
          </a:prstGeom>
        </p:spPr>
      </p:pic>
      <p:pic>
        <p:nvPicPr>
          <p:cNvPr id="31" name="Picture 30">
            <a:extLst>
              <a:ext uri="{FF2B5EF4-FFF2-40B4-BE49-F238E27FC236}">
                <a16:creationId xmlns:a16="http://schemas.microsoft.com/office/drawing/2014/main" xmlns="" id="{D66A2A9D-B45A-4483-B039-08070D7547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9787" y="4627952"/>
            <a:ext cx="536521" cy="238758"/>
          </a:xfrm>
          <a:prstGeom prst="rect">
            <a:avLst/>
          </a:prstGeom>
        </p:spPr>
      </p:pic>
      <p:pic>
        <p:nvPicPr>
          <p:cNvPr id="32" name="Picture 31">
            <a:extLst>
              <a:ext uri="{FF2B5EF4-FFF2-40B4-BE49-F238E27FC236}">
                <a16:creationId xmlns:a16="http://schemas.microsoft.com/office/drawing/2014/main" xmlns="" id="{CD86F92A-292F-4371-BF8B-866F130820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9787" y="4866710"/>
            <a:ext cx="536521" cy="238758"/>
          </a:xfrm>
          <a:prstGeom prst="rect">
            <a:avLst/>
          </a:prstGeom>
        </p:spPr>
      </p:pic>
      <p:pic>
        <p:nvPicPr>
          <p:cNvPr id="33" name="Picture 32">
            <a:extLst>
              <a:ext uri="{FF2B5EF4-FFF2-40B4-BE49-F238E27FC236}">
                <a16:creationId xmlns:a16="http://schemas.microsoft.com/office/drawing/2014/main" xmlns="" id="{68C163B3-EDCD-4AA7-99F1-70B239842993}"/>
              </a:ext>
            </a:extLst>
          </p:cNvPr>
          <p:cNvPicPr>
            <a:picLocks noChangeAspect="1"/>
          </p:cNvPicPr>
          <p:nvPr/>
        </p:nvPicPr>
        <p:blipFill rotWithShape="1">
          <a:blip r:embed="rId7">
            <a:extLst>
              <a:ext uri="{28A0092B-C50C-407E-A947-70E740481C1C}">
                <a14:useLocalDpi xmlns:a14="http://schemas.microsoft.com/office/drawing/2010/main" val="0"/>
              </a:ext>
            </a:extLst>
          </a:blip>
          <a:srcRect r="-5389"/>
          <a:stretch/>
        </p:blipFill>
        <p:spPr>
          <a:xfrm>
            <a:off x="5549809" y="2102075"/>
            <a:ext cx="565650" cy="1242837"/>
          </a:xfrm>
          <a:prstGeom prst="rect">
            <a:avLst/>
          </a:prstGeom>
        </p:spPr>
      </p:pic>
      <p:pic>
        <p:nvPicPr>
          <p:cNvPr id="34" name="Picture 33">
            <a:extLst>
              <a:ext uri="{FF2B5EF4-FFF2-40B4-BE49-F238E27FC236}">
                <a16:creationId xmlns:a16="http://schemas.microsoft.com/office/drawing/2014/main" xmlns="" id="{EEADBB53-B7E6-4574-9A67-70EA19C1DEEA}"/>
              </a:ext>
            </a:extLst>
          </p:cNvPr>
          <p:cNvPicPr>
            <a:picLocks noChangeAspect="1"/>
          </p:cNvPicPr>
          <p:nvPr/>
        </p:nvPicPr>
        <p:blipFill rotWithShape="1">
          <a:blip r:embed="rId7">
            <a:extLst>
              <a:ext uri="{28A0092B-C50C-407E-A947-70E740481C1C}">
                <a14:useLocalDpi xmlns:a14="http://schemas.microsoft.com/office/drawing/2010/main" val="0"/>
              </a:ext>
            </a:extLst>
          </a:blip>
          <a:srcRect r="-5389"/>
          <a:stretch/>
        </p:blipFill>
        <p:spPr>
          <a:xfrm>
            <a:off x="5549807" y="3374819"/>
            <a:ext cx="565650" cy="1242837"/>
          </a:xfrm>
          <a:prstGeom prst="rect">
            <a:avLst/>
          </a:prstGeom>
        </p:spPr>
      </p:pic>
      <p:pic>
        <p:nvPicPr>
          <p:cNvPr id="35" name="Picture 34">
            <a:extLst>
              <a:ext uri="{FF2B5EF4-FFF2-40B4-BE49-F238E27FC236}">
                <a16:creationId xmlns:a16="http://schemas.microsoft.com/office/drawing/2014/main" xmlns="" id="{C5D54458-3734-423A-A7E0-FBAFB3598562}"/>
              </a:ext>
            </a:extLst>
          </p:cNvPr>
          <p:cNvPicPr>
            <a:picLocks noChangeAspect="1"/>
          </p:cNvPicPr>
          <p:nvPr/>
        </p:nvPicPr>
        <p:blipFill rotWithShape="1">
          <a:blip r:embed="rId8">
            <a:extLst>
              <a:ext uri="{28A0092B-C50C-407E-A947-70E740481C1C}">
                <a14:useLocalDpi xmlns:a14="http://schemas.microsoft.com/office/drawing/2010/main" val="0"/>
              </a:ext>
            </a:extLst>
          </a:blip>
          <a:srcRect r="-5389"/>
          <a:stretch/>
        </p:blipFill>
        <p:spPr>
          <a:xfrm>
            <a:off x="5549807" y="4597216"/>
            <a:ext cx="565650" cy="1242838"/>
          </a:xfrm>
          <a:prstGeom prst="rect">
            <a:avLst/>
          </a:prstGeom>
        </p:spPr>
      </p:pic>
      <p:pic>
        <p:nvPicPr>
          <p:cNvPr id="36" name="Picture 35">
            <a:extLst>
              <a:ext uri="{FF2B5EF4-FFF2-40B4-BE49-F238E27FC236}">
                <a16:creationId xmlns:a16="http://schemas.microsoft.com/office/drawing/2014/main" xmlns="" id="{292C7ABD-D2B0-4000-89D5-8BE64A7FDFB0}"/>
              </a:ext>
            </a:extLst>
          </p:cNvPr>
          <p:cNvPicPr>
            <a:picLocks noChangeAspect="1"/>
          </p:cNvPicPr>
          <p:nvPr/>
        </p:nvPicPr>
        <p:blipFill rotWithShape="1">
          <a:blip r:embed="rId7">
            <a:extLst>
              <a:ext uri="{28A0092B-C50C-407E-A947-70E740481C1C}">
                <a14:useLocalDpi xmlns:a14="http://schemas.microsoft.com/office/drawing/2010/main" val="0"/>
              </a:ext>
            </a:extLst>
          </a:blip>
          <a:srcRect r="-5389"/>
          <a:stretch/>
        </p:blipFill>
        <p:spPr>
          <a:xfrm>
            <a:off x="5554522" y="838049"/>
            <a:ext cx="565650" cy="1242837"/>
          </a:xfrm>
          <a:prstGeom prst="rect">
            <a:avLst/>
          </a:prstGeom>
        </p:spPr>
      </p:pic>
      <p:pic>
        <p:nvPicPr>
          <p:cNvPr id="38" name="Picture 37">
            <a:extLst>
              <a:ext uri="{FF2B5EF4-FFF2-40B4-BE49-F238E27FC236}">
                <a16:creationId xmlns:a16="http://schemas.microsoft.com/office/drawing/2014/main" xmlns="" id="{5317693F-D610-4605-90EA-18E783ADBF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8259" y="4626597"/>
            <a:ext cx="536521" cy="238758"/>
          </a:xfrm>
          <a:prstGeom prst="rect">
            <a:avLst/>
          </a:prstGeom>
        </p:spPr>
      </p:pic>
      <p:pic>
        <p:nvPicPr>
          <p:cNvPr id="39" name="Picture 38">
            <a:extLst>
              <a:ext uri="{FF2B5EF4-FFF2-40B4-BE49-F238E27FC236}">
                <a16:creationId xmlns:a16="http://schemas.microsoft.com/office/drawing/2014/main" xmlns="" id="{C2F8AE80-B588-47C3-9AC0-002D06DBC3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8259" y="4862938"/>
            <a:ext cx="536521" cy="238758"/>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1.10 Composition: 11–19 – step 3:4</a:t>
            </a:r>
          </a:p>
        </p:txBody>
      </p:sp>
      <p:pic>
        <p:nvPicPr>
          <p:cNvPr id="40" name="Picture 39">
            <a:extLst>
              <a:ext uri="{FF2B5EF4-FFF2-40B4-BE49-F238E27FC236}">
                <a16:creationId xmlns:a16="http://schemas.microsoft.com/office/drawing/2014/main" xmlns="" id="{09A33ABC-2B5A-4746-B772-0EB9CD1AEA90}"/>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203848" y="6165304"/>
            <a:ext cx="360040" cy="216024"/>
          </a:xfrm>
          <a:prstGeom prst="rect">
            <a:avLst/>
          </a:prstGeom>
        </p:spPr>
      </p:pic>
      <p:pic>
        <p:nvPicPr>
          <p:cNvPr id="41" name="Picture 40">
            <a:extLst>
              <a:ext uri="{FF2B5EF4-FFF2-40B4-BE49-F238E27FC236}">
                <a16:creationId xmlns:a16="http://schemas.microsoft.com/office/drawing/2014/main" xmlns="" id="{141004A7-3DE0-48BE-BA6C-2A8826BBBF2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365551" y="6165304"/>
            <a:ext cx="422473" cy="216024"/>
          </a:xfrm>
          <a:prstGeom prst="rect">
            <a:avLst/>
          </a:prstGeom>
        </p:spPr>
      </p:pic>
      <p:pic>
        <p:nvPicPr>
          <p:cNvPr id="44" name="Picture 43">
            <a:extLst>
              <a:ext uri="{FF2B5EF4-FFF2-40B4-BE49-F238E27FC236}">
                <a16:creationId xmlns:a16="http://schemas.microsoft.com/office/drawing/2014/main" xmlns="" id="{FF084A6A-1B27-414A-B3DB-AD7ADA45FD72}"/>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438800" y="5949280"/>
            <a:ext cx="360040" cy="216024"/>
          </a:xfrm>
          <a:prstGeom prst="rect">
            <a:avLst/>
          </a:prstGeom>
        </p:spPr>
      </p:pic>
      <p:pic>
        <p:nvPicPr>
          <p:cNvPr id="45" name="Picture 44">
            <a:extLst>
              <a:ext uri="{FF2B5EF4-FFF2-40B4-BE49-F238E27FC236}">
                <a16:creationId xmlns:a16="http://schemas.microsoft.com/office/drawing/2014/main" xmlns="" id="{A7AEB619-BDDC-4C09-B155-EE04AA205AD1}"/>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678431" y="5949280"/>
            <a:ext cx="396162" cy="216024"/>
          </a:xfrm>
          <a:prstGeom prst="rect">
            <a:avLst/>
          </a:prstGeom>
        </p:spPr>
      </p:pic>
      <p:pic>
        <p:nvPicPr>
          <p:cNvPr id="46" name="Picture 45">
            <a:extLst>
              <a:ext uri="{FF2B5EF4-FFF2-40B4-BE49-F238E27FC236}">
                <a16:creationId xmlns:a16="http://schemas.microsoft.com/office/drawing/2014/main" xmlns="" id="{7A79A085-7CB2-4F79-8338-6F18794CCF4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5652120" y="6165304"/>
            <a:ext cx="422473" cy="216024"/>
          </a:xfrm>
          <a:prstGeom prst="rect">
            <a:avLst/>
          </a:prstGeom>
        </p:spPr>
      </p:pic>
      <p:sp>
        <p:nvSpPr>
          <p:cNvPr id="3" name="Rectangle 2">
            <a:extLst>
              <a:ext uri="{FF2B5EF4-FFF2-40B4-BE49-F238E27FC236}">
                <a16:creationId xmlns:a16="http://schemas.microsoft.com/office/drawing/2014/main" xmlns="" id="{9A0879C5-D862-47A9-982F-A13975B177B3}"/>
              </a:ext>
            </a:extLst>
          </p:cNvPr>
          <p:cNvSpPr/>
          <p:nvPr/>
        </p:nvSpPr>
        <p:spPr bwMode="auto">
          <a:xfrm>
            <a:off x="3096000" y="5101696"/>
            <a:ext cx="216024" cy="1995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0" name="Picture 29">
            <a:extLst>
              <a:ext uri="{FF2B5EF4-FFF2-40B4-BE49-F238E27FC236}">
                <a16:creationId xmlns:a16="http://schemas.microsoft.com/office/drawing/2014/main" xmlns="" id="{8B22E617-DDE9-4D0B-848C-D6F14FB1124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3100293" y="5103173"/>
            <a:ext cx="207110" cy="216024"/>
          </a:xfrm>
          <a:prstGeom prst="ellipse">
            <a:avLst/>
          </a:prstGeom>
        </p:spPr>
      </p:pic>
      <p:sp>
        <p:nvSpPr>
          <p:cNvPr id="37" name="Rectangle 36">
            <a:extLst>
              <a:ext uri="{FF2B5EF4-FFF2-40B4-BE49-F238E27FC236}">
                <a16:creationId xmlns:a16="http://schemas.microsoft.com/office/drawing/2014/main" xmlns="" id="{81BEC5BF-A211-423F-B5EE-4E225E6CF0A9}"/>
              </a:ext>
            </a:extLst>
          </p:cNvPr>
          <p:cNvSpPr/>
          <p:nvPr/>
        </p:nvSpPr>
        <p:spPr bwMode="auto">
          <a:xfrm>
            <a:off x="4363372" y="5129099"/>
            <a:ext cx="216024" cy="1995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2" name="Picture 41">
            <a:extLst>
              <a:ext uri="{FF2B5EF4-FFF2-40B4-BE49-F238E27FC236}">
                <a16:creationId xmlns:a16="http://schemas.microsoft.com/office/drawing/2014/main" xmlns="" id="{EA8D77DB-4526-420D-9F7E-E8196E5C7025}"/>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374640" y="5110623"/>
            <a:ext cx="207110" cy="216024"/>
          </a:xfrm>
          <a:prstGeom prst="ellipse">
            <a:avLst/>
          </a:prstGeom>
        </p:spPr>
      </p:pic>
      <p:sp>
        <p:nvSpPr>
          <p:cNvPr id="43" name="Rectangle 42">
            <a:extLst>
              <a:ext uri="{FF2B5EF4-FFF2-40B4-BE49-F238E27FC236}">
                <a16:creationId xmlns:a16="http://schemas.microsoft.com/office/drawing/2014/main" xmlns="" id="{2F7E0C86-F2D0-4152-A40F-83BEDB130A73}"/>
              </a:ext>
            </a:extLst>
          </p:cNvPr>
          <p:cNvSpPr/>
          <p:nvPr/>
        </p:nvSpPr>
        <p:spPr bwMode="auto">
          <a:xfrm>
            <a:off x="5617386" y="5118208"/>
            <a:ext cx="216024" cy="1995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0" name="Picture 49">
            <a:extLst>
              <a:ext uri="{FF2B5EF4-FFF2-40B4-BE49-F238E27FC236}">
                <a16:creationId xmlns:a16="http://schemas.microsoft.com/office/drawing/2014/main" xmlns="" id="{5057947B-55CF-4FFA-987B-7613C5483A0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5625522" y="5114814"/>
            <a:ext cx="207110" cy="216024"/>
          </a:xfrm>
          <a:prstGeom prst="ellipse">
            <a:avLst/>
          </a:prstGeom>
        </p:spPr>
      </p:pic>
      <p:cxnSp>
        <p:nvCxnSpPr>
          <p:cNvPr id="47" name="Straight Connector 46">
            <a:extLst>
              <a:ext uri="{FF2B5EF4-FFF2-40B4-BE49-F238E27FC236}">
                <a16:creationId xmlns:a16="http://schemas.microsoft.com/office/drawing/2014/main" xmlns="" id="{A9E853AB-D12D-4BD5-9B54-C471DE5F9B79}"/>
              </a:ext>
            </a:extLst>
          </p:cNvPr>
          <p:cNvCxnSpPr>
            <a:cxnSpLocks/>
          </p:cNvCxnSpPr>
          <p:nvPr/>
        </p:nvCxnSpPr>
        <p:spPr bwMode="auto">
          <a:xfrm>
            <a:off x="4348800" y="5826100"/>
            <a:ext cx="482400" cy="0"/>
          </a:xfrm>
          <a:prstGeom prst="line">
            <a:avLst/>
          </a:prstGeom>
          <a:ln w="6350">
            <a:solidFill>
              <a:srgbClr val="6A6A69"/>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xmlns="" id="{8389AFA5-B00C-4ECC-B1C7-EA2DBE2A48CE}"/>
              </a:ext>
            </a:extLst>
          </p:cNvPr>
          <p:cNvCxnSpPr>
            <a:cxnSpLocks/>
          </p:cNvCxnSpPr>
          <p:nvPr/>
        </p:nvCxnSpPr>
        <p:spPr bwMode="auto">
          <a:xfrm>
            <a:off x="4348800" y="4578474"/>
            <a:ext cx="482400" cy="0"/>
          </a:xfrm>
          <a:prstGeom prst="line">
            <a:avLst/>
          </a:prstGeom>
          <a:ln w="6350">
            <a:solidFill>
              <a:srgbClr val="6A6A69"/>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xmlns="" id="{1C35AA6B-7D07-4F3D-AFFE-4FAEE906BC72}"/>
              </a:ext>
            </a:extLst>
          </p:cNvPr>
          <p:cNvCxnSpPr>
            <a:cxnSpLocks/>
          </p:cNvCxnSpPr>
          <p:nvPr/>
        </p:nvCxnSpPr>
        <p:spPr bwMode="auto">
          <a:xfrm>
            <a:off x="4348800" y="3301200"/>
            <a:ext cx="482400" cy="0"/>
          </a:xfrm>
          <a:prstGeom prst="line">
            <a:avLst/>
          </a:prstGeom>
          <a:ln w="6350">
            <a:solidFill>
              <a:srgbClr val="6A6A69"/>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xmlns="" id="{6F8AC033-1A1F-4BC0-98CF-662EBD8C8475}"/>
              </a:ext>
            </a:extLst>
          </p:cNvPr>
          <p:cNvCxnSpPr>
            <a:cxnSpLocks/>
          </p:cNvCxnSpPr>
          <p:nvPr/>
        </p:nvCxnSpPr>
        <p:spPr bwMode="auto">
          <a:xfrm>
            <a:off x="5601600" y="5826100"/>
            <a:ext cx="482400" cy="0"/>
          </a:xfrm>
          <a:prstGeom prst="line">
            <a:avLst/>
          </a:prstGeom>
          <a:ln w="6350">
            <a:solidFill>
              <a:srgbClr val="6A6A69"/>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xmlns="" id="{EA99D347-BB45-4C77-83D3-CBE75D32AC91}"/>
              </a:ext>
            </a:extLst>
          </p:cNvPr>
          <p:cNvCxnSpPr>
            <a:cxnSpLocks/>
          </p:cNvCxnSpPr>
          <p:nvPr/>
        </p:nvCxnSpPr>
        <p:spPr bwMode="auto">
          <a:xfrm>
            <a:off x="5601600" y="4578474"/>
            <a:ext cx="482400" cy="0"/>
          </a:xfrm>
          <a:prstGeom prst="line">
            <a:avLst/>
          </a:prstGeom>
          <a:ln w="6350">
            <a:solidFill>
              <a:srgbClr val="6A6A69"/>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xmlns="" id="{A25CB79D-3E18-4BE1-9130-3DAFF209253B}"/>
              </a:ext>
            </a:extLst>
          </p:cNvPr>
          <p:cNvCxnSpPr>
            <a:cxnSpLocks/>
          </p:cNvCxnSpPr>
          <p:nvPr/>
        </p:nvCxnSpPr>
        <p:spPr bwMode="auto">
          <a:xfrm>
            <a:off x="5601600" y="3304800"/>
            <a:ext cx="482400" cy="0"/>
          </a:xfrm>
          <a:prstGeom prst="line">
            <a:avLst/>
          </a:prstGeom>
          <a:ln w="6350">
            <a:solidFill>
              <a:srgbClr val="6A6A69"/>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xmlns="" id="{CC95F641-5214-41BC-9ECF-B7DD6761AA3A}"/>
              </a:ext>
            </a:extLst>
          </p:cNvPr>
          <p:cNvCxnSpPr>
            <a:cxnSpLocks/>
          </p:cNvCxnSpPr>
          <p:nvPr/>
        </p:nvCxnSpPr>
        <p:spPr bwMode="auto">
          <a:xfrm>
            <a:off x="3078000" y="5814000"/>
            <a:ext cx="482400" cy="0"/>
          </a:xfrm>
          <a:prstGeom prst="line">
            <a:avLst/>
          </a:prstGeom>
          <a:ln w="6350">
            <a:solidFill>
              <a:srgbClr val="6A6A69"/>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xmlns="" id="{AA329C2A-52A7-4249-B261-534C1B6C77AB}"/>
              </a:ext>
            </a:extLst>
          </p:cNvPr>
          <p:cNvCxnSpPr>
            <a:cxnSpLocks/>
          </p:cNvCxnSpPr>
          <p:nvPr/>
        </p:nvCxnSpPr>
        <p:spPr bwMode="auto">
          <a:xfrm>
            <a:off x="5605200" y="2041200"/>
            <a:ext cx="482400" cy="0"/>
          </a:xfrm>
          <a:prstGeom prst="line">
            <a:avLst/>
          </a:prstGeom>
          <a:ln w="6350">
            <a:solidFill>
              <a:srgbClr val="6A6A69"/>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09430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1000" tmFilter="0, 0; .2, .5; .8, .5; 1, 0"/>
                                        <p:tgtEl>
                                          <p:spTgt spid="30"/>
                                        </p:tgtEl>
                                      </p:cBhvr>
                                    </p:animEffect>
                                    <p:animScale>
                                      <p:cBhvr>
                                        <p:cTn id="20" dur="500" autoRev="1" fill="hold"/>
                                        <p:tgtEl>
                                          <p:spTgt spid="30"/>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500"/>
                                        <p:tgtEl>
                                          <p:spTgt spid="47"/>
                                        </p:tgtEl>
                                      </p:cBhvr>
                                    </p:animEffect>
                                  </p:childTnLst>
                                </p:cTn>
                              </p:par>
                              <p:par>
                                <p:cTn id="46" presetID="10" presetClass="entr" presetSubtype="0"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1000" tmFilter="0, 0; .2, .5; .8, .5; 1, 0"/>
                                        <p:tgtEl>
                                          <p:spTgt spid="42"/>
                                        </p:tgtEl>
                                      </p:cBhvr>
                                    </p:animEffect>
                                    <p:animScale>
                                      <p:cBhvr>
                                        <p:cTn id="66" dur="500" autoRev="1" fill="hold"/>
                                        <p:tgtEl>
                                          <p:spTgt spid="42"/>
                                        </p:tgtEl>
                                      </p:cBhvr>
                                      <p:by x="105000" y="105000"/>
                                    </p:animScale>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par>
                                <p:cTn id="77" presetID="10" presetClass="entr" presetSubtype="0" fill="hold"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par>
                                <p:cTn id="80" presetID="10" presetClass="entr" presetSubtype="0" fill="hold"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par>
                                <p:cTn id="83" presetID="10" presetClass="entr" presetSubtype="0" fill="hold"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500"/>
                                        <p:tgtEl>
                                          <p:spTgt spid="53"/>
                                        </p:tgtEl>
                                      </p:cBhvr>
                                    </p:animEffect>
                                  </p:childTnLst>
                                </p:cTn>
                              </p:par>
                              <p:par>
                                <p:cTn id="86" presetID="10" presetClass="entr" presetSubtype="0" fill="hold"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par>
                                <p:cTn id="89" presetID="10" presetClass="entr" presetSubtype="0" fill="hold" nodeType="with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par>
                                <p:cTn id="92" presetID="10" presetClass="entr" presetSubtype="0" fill="hold"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par>
                                <p:cTn id="95" presetID="10" presetClass="entr" presetSubtype="0" fill="hold" nodeType="with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fade">
                                      <p:cBhvr>
                                        <p:cTn id="97" dur="500"/>
                                        <p:tgtEl>
                                          <p:spTgt spid="51"/>
                                        </p:tgtEl>
                                      </p:cBhvr>
                                    </p:animEffect>
                                  </p:childTnLst>
                                </p:cTn>
                              </p:par>
                              <p:par>
                                <p:cTn id="98" presetID="10" presetClass="entr" presetSubtype="0" fill="hold"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500"/>
                                        <p:tgtEl>
                                          <p:spTgt spid="50"/>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fade">
                                      <p:cBhvr>
                                        <p:cTn id="105" dur="500"/>
                                        <p:tgtEl>
                                          <p:spTgt spid="4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500"/>
                                        <p:tgtEl>
                                          <p:spTgt spid="38"/>
                                        </p:tgtEl>
                                      </p:cBhvr>
                                    </p:animEffect>
                                  </p:childTnLst>
                                </p:cTn>
                              </p:par>
                              <p:par>
                                <p:cTn id="111" presetID="10" presetClass="entr" presetSubtype="0" fill="hold"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500"/>
                                        <p:tgtEl>
                                          <p:spTgt spid="39"/>
                                        </p:tgtEl>
                                      </p:cBhvr>
                                    </p:animEffect>
                                  </p:childTnLst>
                                </p:cTn>
                              </p:par>
                            </p:childTnLst>
                          </p:cTn>
                        </p:par>
                      </p:childTnLst>
                    </p:cTn>
                  </p:par>
                  <p:par>
                    <p:cTn id="114" fill="hold">
                      <p:stCondLst>
                        <p:cond delay="indefinite"/>
                      </p:stCondLst>
                      <p:childTnLst>
                        <p:par>
                          <p:cTn id="115" fill="hold">
                            <p:stCondLst>
                              <p:cond delay="0"/>
                            </p:stCondLst>
                            <p:childTnLst>
                              <p:par>
                                <p:cTn id="116" presetID="26" presetClass="emph" presetSubtype="0" fill="hold" nodeType="clickEffect">
                                  <p:stCondLst>
                                    <p:cond delay="0"/>
                                  </p:stCondLst>
                                  <p:childTnLst>
                                    <p:animEffect transition="out" filter="fade">
                                      <p:cBhvr>
                                        <p:cTn id="117" dur="1000" tmFilter="0, 0; .2, .5; .8, .5; 1, 0"/>
                                        <p:tgtEl>
                                          <p:spTgt spid="50"/>
                                        </p:tgtEl>
                                      </p:cBhvr>
                                    </p:animEffect>
                                    <p:animScale>
                                      <p:cBhvr>
                                        <p:cTn id="118" dur="500" autoRev="1" fill="hold"/>
                                        <p:tgtEl>
                                          <p:spTgt spid="50"/>
                                        </p:tgtEl>
                                      </p:cBhvr>
                                      <p:by x="105000" y="105000"/>
                                    </p:animScale>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fade">
                                      <p:cBhvr>
                                        <p:cTn id="12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59E195D-893D-4119-89C2-92F8A75C56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4959" y="1988840"/>
            <a:ext cx="7934082" cy="2520280"/>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1.10 Composition: 11–19 – step 4:1</a:t>
            </a:r>
          </a:p>
        </p:txBody>
      </p:sp>
      <p:pic>
        <p:nvPicPr>
          <p:cNvPr id="8" name="Picture 7">
            <a:extLst>
              <a:ext uri="{FF2B5EF4-FFF2-40B4-BE49-F238E27FC236}">
                <a16:creationId xmlns:a16="http://schemas.microsoft.com/office/drawing/2014/main" xmlns="" id="{256C3344-EEF6-4135-924A-CEAB323542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4959" y="4509120"/>
            <a:ext cx="7934082" cy="432048"/>
          </a:xfrm>
          <a:prstGeom prst="rect">
            <a:avLst/>
          </a:prstGeom>
        </p:spPr>
      </p:pic>
    </p:spTree>
    <p:extLst>
      <p:ext uri="{BB962C8B-B14F-4D97-AF65-F5344CB8AC3E}">
        <p14:creationId xmlns:p14="http://schemas.microsoft.com/office/powerpoint/2010/main" val="24495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1.10 Composition: 11–19 – step 4:1</a:t>
            </a:r>
          </a:p>
        </p:txBody>
      </p:sp>
      <p:pic>
        <p:nvPicPr>
          <p:cNvPr id="4" name="Picture 3">
            <a:extLst>
              <a:ext uri="{FF2B5EF4-FFF2-40B4-BE49-F238E27FC236}">
                <a16:creationId xmlns:a16="http://schemas.microsoft.com/office/drawing/2014/main" xmlns="" id="{FB00372E-5628-45B4-835E-9AFEAE6F45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1946849"/>
            <a:ext cx="7907446" cy="2562271"/>
          </a:xfrm>
          <a:prstGeom prst="rect">
            <a:avLst/>
          </a:prstGeom>
        </p:spPr>
      </p:pic>
      <p:pic>
        <p:nvPicPr>
          <p:cNvPr id="5" name="Picture 4">
            <a:extLst>
              <a:ext uri="{FF2B5EF4-FFF2-40B4-BE49-F238E27FC236}">
                <a16:creationId xmlns:a16="http://schemas.microsoft.com/office/drawing/2014/main" xmlns="" id="{19F6FAE0-B8CF-4882-9BC0-2A0042F2BC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07904" y="4509120"/>
            <a:ext cx="1728192" cy="576064"/>
          </a:xfrm>
          <a:prstGeom prst="rect">
            <a:avLst/>
          </a:prstGeom>
        </p:spPr>
      </p:pic>
    </p:spTree>
    <p:extLst>
      <p:ext uri="{BB962C8B-B14F-4D97-AF65-F5344CB8AC3E}">
        <p14:creationId xmlns:p14="http://schemas.microsoft.com/office/powerpoint/2010/main" val="348816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1.10 Composition: 11–19 – step 4:1</a:t>
            </a:r>
          </a:p>
        </p:txBody>
      </p:sp>
      <p:pic>
        <p:nvPicPr>
          <p:cNvPr id="4" name="Picture 3">
            <a:extLst>
              <a:ext uri="{FF2B5EF4-FFF2-40B4-BE49-F238E27FC236}">
                <a16:creationId xmlns:a16="http://schemas.microsoft.com/office/drawing/2014/main" xmlns="" id="{ECEB1C0D-865A-4A3D-9B1F-3467978396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4959" y="1988840"/>
            <a:ext cx="7934082" cy="2582787"/>
          </a:xfrm>
          <a:prstGeom prst="rect">
            <a:avLst/>
          </a:prstGeom>
        </p:spPr>
      </p:pic>
      <p:pic>
        <p:nvPicPr>
          <p:cNvPr id="7" name="Picture 6">
            <a:extLst>
              <a:ext uri="{FF2B5EF4-FFF2-40B4-BE49-F238E27FC236}">
                <a16:creationId xmlns:a16="http://schemas.microsoft.com/office/drawing/2014/main" xmlns="" id="{79BD6990-916B-4A7C-BD5E-560B743412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40"/>
          <a:stretch/>
        </p:blipFill>
        <p:spPr>
          <a:xfrm>
            <a:off x="604959" y="4550360"/>
            <a:ext cx="7934082" cy="432048"/>
          </a:xfrm>
          <a:prstGeom prst="rect">
            <a:avLst/>
          </a:prstGeom>
        </p:spPr>
      </p:pic>
    </p:spTree>
    <p:extLst>
      <p:ext uri="{BB962C8B-B14F-4D97-AF65-F5344CB8AC3E}">
        <p14:creationId xmlns:p14="http://schemas.microsoft.com/office/powerpoint/2010/main" val="217761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7DFD841-CFA4-4FD5-9F39-3FA1729267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083"/>
          <a:stretch/>
        </p:blipFill>
        <p:spPr>
          <a:xfrm>
            <a:off x="604959" y="4482000"/>
            <a:ext cx="7934082" cy="504056"/>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1.10 Composition: 11–19 – step 4:1</a:t>
            </a:r>
          </a:p>
        </p:txBody>
      </p:sp>
      <p:pic>
        <p:nvPicPr>
          <p:cNvPr id="7" name="Picture 6">
            <a:extLst>
              <a:ext uri="{FF2B5EF4-FFF2-40B4-BE49-F238E27FC236}">
                <a16:creationId xmlns:a16="http://schemas.microsoft.com/office/drawing/2014/main" xmlns="" id="{58AEC4B0-FACA-4C5B-A388-6049817384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4959" y="1988840"/>
            <a:ext cx="7934082" cy="2520280"/>
          </a:xfrm>
          <a:prstGeom prst="rect">
            <a:avLst/>
          </a:prstGeom>
        </p:spPr>
      </p:pic>
    </p:spTree>
    <p:extLst>
      <p:ext uri="{BB962C8B-B14F-4D97-AF65-F5344CB8AC3E}">
        <p14:creationId xmlns:p14="http://schemas.microsoft.com/office/powerpoint/2010/main" val="239981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B69323B-3A39-4A82-82F1-D04194CE22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79913" y="4620172"/>
            <a:ext cx="288032" cy="288032"/>
          </a:xfrm>
          <a:prstGeom prst="rect">
            <a:avLst/>
          </a:prstGeom>
        </p:spPr>
      </p:pic>
      <p:pic>
        <p:nvPicPr>
          <p:cNvPr id="7" name="Picture 6">
            <a:extLst>
              <a:ext uri="{FF2B5EF4-FFF2-40B4-BE49-F238E27FC236}">
                <a16:creationId xmlns:a16="http://schemas.microsoft.com/office/drawing/2014/main" xmlns="" id="{884F16A1-29FA-49C8-9CA5-6B537393E9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27984" y="4620172"/>
            <a:ext cx="288032" cy="288032"/>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1.10 Composition: 11–19 – step 4:1</a:t>
            </a:r>
          </a:p>
        </p:txBody>
      </p:sp>
      <p:pic>
        <p:nvPicPr>
          <p:cNvPr id="4" name="Picture 3">
            <a:extLst>
              <a:ext uri="{FF2B5EF4-FFF2-40B4-BE49-F238E27FC236}">
                <a16:creationId xmlns:a16="http://schemas.microsoft.com/office/drawing/2014/main" xmlns="" id="{FB00372E-5628-45B4-835E-9AFEAE6F45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8277" y="1976865"/>
            <a:ext cx="7907446" cy="2562271"/>
          </a:xfrm>
          <a:prstGeom prst="rect">
            <a:avLst/>
          </a:prstGeom>
        </p:spPr>
      </p:pic>
      <p:pic>
        <p:nvPicPr>
          <p:cNvPr id="9" name="Picture 8">
            <a:extLst>
              <a:ext uri="{FF2B5EF4-FFF2-40B4-BE49-F238E27FC236}">
                <a16:creationId xmlns:a16="http://schemas.microsoft.com/office/drawing/2014/main" xmlns="" id="{9E3675E4-4BEC-4B36-8500-9D1FFE9B8B0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48064" y="4543970"/>
            <a:ext cx="362968" cy="450624"/>
          </a:xfrm>
          <a:prstGeom prst="rect">
            <a:avLst/>
          </a:prstGeom>
        </p:spPr>
      </p:pic>
      <p:pic>
        <p:nvPicPr>
          <p:cNvPr id="11" name="Picture 10">
            <a:extLst>
              <a:ext uri="{FF2B5EF4-FFF2-40B4-BE49-F238E27FC236}">
                <a16:creationId xmlns:a16="http://schemas.microsoft.com/office/drawing/2014/main" xmlns="" id="{D9F88D3A-350A-482B-B4C5-4E3660CC16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6316"/>
          <a:stretch/>
        </p:blipFill>
        <p:spPr>
          <a:xfrm>
            <a:off x="4069784" y="4645898"/>
            <a:ext cx="288032" cy="332920"/>
          </a:xfrm>
          <a:prstGeom prst="rect">
            <a:avLst/>
          </a:prstGeom>
        </p:spPr>
      </p:pic>
      <p:pic>
        <p:nvPicPr>
          <p:cNvPr id="12" name="Picture 11">
            <a:extLst>
              <a:ext uri="{FF2B5EF4-FFF2-40B4-BE49-F238E27FC236}">
                <a16:creationId xmlns:a16="http://schemas.microsoft.com/office/drawing/2014/main" xmlns="" id="{C2D5955F-18BC-4895-B387-F16B350CD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789863" y="4645898"/>
            <a:ext cx="288031" cy="216024"/>
          </a:xfrm>
          <a:prstGeom prst="rect">
            <a:avLst/>
          </a:prstGeom>
        </p:spPr>
      </p:pic>
    </p:spTree>
    <p:extLst>
      <p:ext uri="{BB962C8B-B14F-4D97-AF65-F5344CB8AC3E}">
        <p14:creationId xmlns:p14="http://schemas.microsoft.com/office/powerpoint/2010/main" val="421489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1.10 Composition: 11–19 – step 4:1</a:t>
            </a:r>
          </a:p>
        </p:txBody>
      </p:sp>
      <p:pic>
        <p:nvPicPr>
          <p:cNvPr id="4" name="Picture 3">
            <a:extLst>
              <a:ext uri="{FF2B5EF4-FFF2-40B4-BE49-F238E27FC236}">
                <a16:creationId xmlns:a16="http://schemas.microsoft.com/office/drawing/2014/main" xmlns="" id="{5B17EE47-E7F8-44C9-A05D-53AE36E564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9347" y="1095339"/>
            <a:ext cx="2470485" cy="2117637"/>
          </a:xfrm>
          <a:prstGeom prst="rect">
            <a:avLst/>
          </a:prstGeom>
        </p:spPr>
      </p:pic>
      <p:sp>
        <p:nvSpPr>
          <p:cNvPr id="6" name="Rectangle 5">
            <a:extLst>
              <a:ext uri="{FF2B5EF4-FFF2-40B4-BE49-F238E27FC236}">
                <a16:creationId xmlns:a16="http://schemas.microsoft.com/office/drawing/2014/main" xmlns="" id="{EFC231E9-5F29-47F5-89B8-D2B4D47BCEE9}"/>
              </a:ext>
            </a:extLst>
          </p:cNvPr>
          <p:cNvSpPr/>
          <p:nvPr/>
        </p:nvSpPr>
        <p:spPr bwMode="auto">
          <a:xfrm>
            <a:off x="1763688" y="1412776"/>
            <a:ext cx="360040" cy="43204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1" name="Picture 40">
            <a:extLst>
              <a:ext uri="{FF2B5EF4-FFF2-40B4-BE49-F238E27FC236}">
                <a16:creationId xmlns:a16="http://schemas.microsoft.com/office/drawing/2014/main" xmlns="" id="{FFD1FE59-AA7D-46C5-ABE4-900FBD7224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19872" y="1095338"/>
            <a:ext cx="2376264" cy="2117637"/>
          </a:xfrm>
          <a:prstGeom prst="rect">
            <a:avLst/>
          </a:prstGeom>
        </p:spPr>
      </p:pic>
      <p:sp>
        <p:nvSpPr>
          <p:cNvPr id="42" name="Rectangle 41">
            <a:extLst>
              <a:ext uri="{FF2B5EF4-FFF2-40B4-BE49-F238E27FC236}">
                <a16:creationId xmlns:a16="http://schemas.microsoft.com/office/drawing/2014/main" xmlns="" id="{D2A24145-E294-4BDD-AAC3-91CF0922FEDA}"/>
              </a:ext>
            </a:extLst>
          </p:cNvPr>
          <p:cNvSpPr/>
          <p:nvPr/>
        </p:nvSpPr>
        <p:spPr bwMode="auto">
          <a:xfrm>
            <a:off x="4355976" y="1412776"/>
            <a:ext cx="360040" cy="43204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3" name="Picture 42">
            <a:extLst>
              <a:ext uri="{FF2B5EF4-FFF2-40B4-BE49-F238E27FC236}">
                <a16:creationId xmlns:a16="http://schemas.microsoft.com/office/drawing/2014/main" xmlns="" id="{46C0584B-2AA4-4758-9F62-028E4DB6ED8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84168" y="1095337"/>
            <a:ext cx="2304256" cy="2117637"/>
          </a:xfrm>
          <a:prstGeom prst="rect">
            <a:avLst/>
          </a:prstGeom>
        </p:spPr>
      </p:pic>
      <p:sp>
        <p:nvSpPr>
          <p:cNvPr id="44" name="Rectangle 43">
            <a:extLst>
              <a:ext uri="{FF2B5EF4-FFF2-40B4-BE49-F238E27FC236}">
                <a16:creationId xmlns:a16="http://schemas.microsoft.com/office/drawing/2014/main" xmlns="" id="{6EB1A82B-5EE7-4D93-A42C-2431A33250E4}"/>
              </a:ext>
            </a:extLst>
          </p:cNvPr>
          <p:cNvSpPr/>
          <p:nvPr/>
        </p:nvSpPr>
        <p:spPr bwMode="auto">
          <a:xfrm>
            <a:off x="7056276" y="1408922"/>
            <a:ext cx="360040" cy="43204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5" name="Picture 44">
            <a:extLst>
              <a:ext uri="{FF2B5EF4-FFF2-40B4-BE49-F238E27FC236}">
                <a16:creationId xmlns:a16="http://schemas.microsoft.com/office/drawing/2014/main" xmlns="" id="{54F0320B-6A36-4E83-B969-44CCBA72C4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9347" y="3530413"/>
            <a:ext cx="2542493" cy="2202843"/>
          </a:xfrm>
          <a:prstGeom prst="rect">
            <a:avLst/>
          </a:prstGeom>
        </p:spPr>
      </p:pic>
      <p:sp>
        <p:nvSpPr>
          <p:cNvPr id="46" name="Rectangle 45">
            <a:extLst>
              <a:ext uri="{FF2B5EF4-FFF2-40B4-BE49-F238E27FC236}">
                <a16:creationId xmlns:a16="http://schemas.microsoft.com/office/drawing/2014/main" xmlns="" id="{294B438B-F62A-4027-A94C-1AEC2C1969DF}"/>
              </a:ext>
            </a:extLst>
          </p:cNvPr>
          <p:cNvSpPr/>
          <p:nvPr/>
        </p:nvSpPr>
        <p:spPr bwMode="auto">
          <a:xfrm>
            <a:off x="1763688" y="3861048"/>
            <a:ext cx="360040" cy="43204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7" name="Picture 46">
            <a:extLst>
              <a:ext uri="{FF2B5EF4-FFF2-40B4-BE49-F238E27FC236}">
                <a16:creationId xmlns:a16="http://schemas.microsoft.com/office/drawing/2014/main" xmlns="" id="{53BFE252-E159-4FB8-BA9F-B1A92CBABE9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298068" y="3530413"/>
            <a:ext cx="2498067" cy="2202843"/>
          </a:xfrm>
          <a:prstGeom prst="rect">
            <a:avLst/>
          </a:prstGeom>
        </p:spPr>
      </p:pic>
      <p:sp>
        <p:nvSpPr>
          <p:cNvPr id="48" name="Rectangle 47">
            <a:extLst>
              <a:ext uri="{FF2B5EF4-FFF2-40B4-BE49-F238E27FC236}">
                <a16:creationId xmlns:a16="http://schemas.microsoft.com/office/drawing/2014/main" xmlns="" id="{8C6E7B1D-921E-4CEF-AB96-DE2F51A55AA3}"/>
              </a:ext>
            </a:extLst>
          </p:cNvPr>
          <p:cNvSpPr/>
          <p:nvPr/>
        </p:nvSpPr>
        <p:spPr bwMode="auto">
          <a:xfrm>
            <a:off x="4422304" y="3845632"/>
            <a:ext cx="360040" cy="43204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9" name="Picture 48">
            <a:extLst>
              <a:ext uri="{FF2B5EF4-FFF2-40B4-BE49-F238E27FC236}">
                <a16:creationId xmlns:a16="http://schemas.microsoft.com/office/drawing/2014/main" xmlns="" id="{2C7A494F-2B61-4501-8474-D7186BEBDD9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962363" y="3530413"/>
            <a:ext cx="2426061" cy="2202843"/>
          </a:xfrm>
          <a:prstGeom prst="rect">
            <a:avLst/>
          </a:prstGeom>
        </p:spPr>
      </p:pic>
      <p:sp>
        <p:nvSpPr>
          <p:cNvPr id="50" name="Rectangle 49">
            <a:extLst>
              <a:ext uri="{FF2B5EF4-FFF2-40B4-BE49-F238E27FC236}">
                <a16:creationId xmlns:a16="http://schemas.microsoft.com/office/drawing/2014/main" xmlns="" id="{D657FE67-0CF3-4429-BA06-AB4D02E128F6}"/>
              </a:ext>
            </a:extLst>
          </p:cNvPr>
          <p:cNvSpPr/>
          <p:nvPr/>
        </p:nvSpPr>
        <p:spPr bwMode="auto">
          <a:xfrm>
            <a:off x="7041266" y="3861048"/>
            <a:ext cx="360040" cy="43204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4052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2"/>
                                        </p:tgtEl>
                                      </p:cBhvr>
                                    </p:animEffect>
                                    <p:set>
                                      <p:cBhvr>
                                        <p:cTn id="17" dur="1" fill="hold">
                                          <p:stCondLst>
                                            <p:cond delay="499"/>
                                          </p:stCondLst>
                                        </p:cTn>
                                        <p:tgtEl>
                                          <p:spTgt spid="4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44"/>
                                        </p:tgtEl>
                                      </p:cBhvr>
                                    </p:animEffect>
                                    <p:set>
                                      <p:cBhvr>
                                        <p:cTn id="27" dur="1" fill="hold">
                                          <p:stCondLst>
                                            <p:cond delay="499"/>
                                          </p:stCondLst>
                                        </p:cTn>
                                        <p:tgtEl>
                                          <p:spTgt spid="4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6"/>
                                        </p:tgtEl>
                                      </p:cBhvr>
                                    </p:animEffect>
                                    <p:set>
                                      <p:cBhvr>
                                        <p:cTn id="37" dur="1" fill="hold">
                                          <p:stCondLst>
                                            <p:cond delay="499"/>
                                          </p:stCondLst>
                                        </p:cTn>
                                        <p:tgtEl>
                                          <p:spTgt spid="4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48"/>
                                        </p:tgtEl>
                                      </p:cBhvr>
                                    </p:animEffect>
                                    <p:set>
                                      <p:cBhvr>
                                        <p:cTn id="47" dur="1" fill="hold">
                                          <p:stCondLst>
                                            <p:cond delay="499"/>
                                          </p:stCondLst>
                                        </p:cTn>
                                        <p:tgtEl>
                                          <p:spTgt spid="4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4" grpId="0" animBg="1"/>
      <p:bldP spid="46" grpId="0" animBg="1"/>
      <p:bldP spid="48" grpId="0" animBg="1"/>
      <p:bldP spid="5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sitting&#10;&#10;Description generated with very high confidence">
            <a:extLst>
              <a:ext uri="{FF2B5EF4-FFF2-40B4-BE49-F238E27FC236}">
                <a16:creationId xmlns:a16="http://schemas.microsoft.com/office/drawing/2014/main" xmlns="" id="{70A74181-3E32-4838-B6C4-4BE51D42E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612" y="1700808"/>
            <a:ext cx="7222777" cy="1321122"/>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1.10 Composition: 11–19 – step 4:2</a:t>
            </a:r>
          </a:p>
        </p:txBody>
      </p:sp>
      <p:graphicFrame>
        <p:nvGraphicFramePr>
          <p:cNvPr id="15" name="Table 14">
            <a:extLst>
              <a:ext uri="{FF2B5EF4-FFF2-40B4-BE49-F238E27FC236}">
                <a16:creationId xmlns:a16="http://schemas.microsoft.com/office/drawing/2014/main" xmlns="" id="{B8EE4828-4CAB-4BAC-98F8-6BA21773649A}"/>
              </a:ext>
            </a:extLst>
          </p:cNvPr>
          <p:cNvGraphicFramePr>
            <a:graphicFrameLocks noGrp="1"/>
          </p:cNvGraphicFramePr>
          <p:nvPr>
            <p:extLst>
              <p:ext uri="{D42A27DB-BD31-4B8C-83A1-F6EECF244321}">
                <p14:modId xmlns:p14="http://schemas.microsoft.com/office/powerpoint/2010/main" val="2456252360"/>
              </p:ext>
            </p:extLst>
          </p:nvPr>
        </p:nvGraphicFramePr>
        <p:xfrm>
          <a:off x="1122817" y="4005064"/>
          <a:ext cx="6833559" cy="1800200"/>
        </p:xfrm>
        <a:graphic>
          <a:graphicData uri="http://schemas.openxmlformats.org/drawingml/2006/table">
            <a:tbl>
              <a:tblPr firstRow="1" firstCol="1" bandRow="1"/>
              <a:tblGrid>
                <a:gridCol w="2772307">
                  <a:extLst>
                    <a:ext uri="{9D8B030D-6E8A-4147-A177-3AD203B41FA5}">
                      <a16:colId xmlns:a16="http://schemas.microsoft.com/office/drawing/2014/main" xmlns="" val="20000"/>
                    </a:ext>
                  </a:extLst>
                </a:gridCol>
                <a:gridCol w="1015313">
                  <a:extLst>
                    <a:ext uri="{9D8B030D-6E8A-4147-A177-3AD203B41FA5}">
                      <a16:colId xmlns:a16="http://schemas.microsoft.com/office/drawing/2014/main" xmlns="" val="20001"/>
                    </a:ext>
                  </a:extLst>
                </a:gridCol>
                <a:gridCol w="1015313">
                  <a:extLst>
                    <a:ext uri="{9D8B030D-6E8A-4147-A177-3AD203B41FA5}">
                      <a16:colId xmlns:a16="http://schemas.microsoft.com/office/drawing/2014/main" xmlns="" val="20002"/>
                    </a:ext>
                  </a:extLst>
                </a:gridCol>
                <a:gridCol w="1015313">
                  <a:extLst>
                    <a:ext uri="{9D8B030D-6E8A-4147-A177-3AD203B41FA5}">
                      <a16:colId xmlns:a16="http://schemas.microsoft.com/office/drawing/2014/main" xmlns="" val="20003"/>
                    </a:ext>
                  </a:extLst>
                </a:gridCol>
                <a:gridCol w="1015313">
                  <a:extLst>
                    <a:ext uri="{9D8B030D-6E8A-4147-A177-3AD203B41FA5}">
                      <a16:colId xmlns:a16="http://schemas.microsoft.com/office/drawing/2014/main" xmlns="" val="20004"/>
                    </a:ext>
                  </a:extLst>
                </a:gridCol>
              </a:tblGrid>
              <a:tr h="900100">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Number of beans at the </a:t>
                      </a:r>
                      <a:r>
                        <a:rPr lang="en-GB" sz="2400" b="1" u="sng" dirty="0">
                          <a:effectLst/>
                          <a:latin typeface="Myriad Pro" panose="020B0503030403020204" pitchFamily="34" charset="0"/>
                          <a:ea typeface="Calibri" panose="020F0502020204030204" pitchFamily="34" charset="0"/>
                          <a:cs typeface="Times New Roman" panose="02020603050405020304" pitchFamily="18" charset="0"/>
                        </a:rPr>
                        <a:t>start</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400" dirty="0">
                        <a:effectLst/>
                        <a:latin typeface="Myriad Pro" panose="020B0503030403020204"/>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900100">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Number of beans at the </a:t>
                      </a:r>
                      <a:r>
                        <a:rPr lang="en-GB" sz="2400" b="1" u="sng" dirty="0">
                          <a:effectLst/>
                          <a:latin typeface="Myriad Pro" panose="020B0503030403020204" pitchFamily="34" charset="0"/>
                          <a:ea typeface="Calibri" panose="020F0502020204030204" pitchFamily="34" charset="0"/>
                          <a:cs typeface="Times New Roman" panose="02020603050405020304" pitchFamily="18" charset="0"/>
                        </a:rPr>
                        <a:t>end</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11" name="Rectangle 10">
            <a:extLst>
              <a:ext uri="{FF2B5EF4-FFF2-40B4-BE49-F238E27FC236}">
                <a16:creationId xmlns:a16="http://schemas.microsoft.com/office/drawing/2014/main" xmlns="" id="{D0A584E5-6073-4926-A2A4-3F08044B35C4}"/>
              </a:ext>
            </a:extLst>
          </p:cNvPr>
          <p:cNvSpPr/>
          <p:nvPr/>
        </p:nvSpPr>
        <p:spPr bwMode="auto">
          <a:xfrm>
            <a:off x="1043608" y="1772816"/>
            <a:ext cx="504056"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xmlns="" id="{7E731026-3DBB-47EF-9277-8CA370F08CD7}"/>
              </a:ext>
            </a:extLst>
          </p:cNvPr>
          <p:cNvSpPr/>
          <p:nvPr/>
        </p:nvSpPr>
        <p:spPr bwMode="auto">
          <a:xfrm>
            <a:off x="1667347" y="1759540"/>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xmlns="" id="{8922EF5E-E0B0-474C-962C-205B82749533}"/>
              </a:ext>
            </a:extLst>
          </p:cNvPr>
          <p:cNvSpPr/>
          <p:nvPr/>
        </p:nvSpPr>
        <p:spPr bwMode="auto">
          <a:xfrm>
            <a:off x="2321372" y="1772816"/>
            <a:ext cx="59444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xmlns="" id="{0AD960D8-F509-44A5-9602-41FDC07382C8}"/>
              </a:ext>
            </a:extLst>
          </p:cNvPr>
          <p:cNvSpPr/>
          <p:nvPr/>
        </p:nvSpPr>
        <p:spPr bwMode="auto">
          <a:xfrm>
            <a:off x="2964012" y="1759540"/>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xmlns="" id="{4FA20455-FBA0-4A26-812F-C29AB0C78517}"/>
              </a:ext>
            </a:extLst>
          </p:cNvPr>
          <p:cNvSpPr/>
          <p:nvPr/>
        </p:nvSpPr>
        <p:spPr bwMode="auto">
          <a:xfrm>
            <a:off x="3618037" y="1772816"/>
            <a:ext cx="59444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xmlns="" id="{D95FDCEC-8271-4FE4-80C4-B34A6FE2E968}"/>
              </a:ext>
            </a:extLst>
          </p:cNvPr>
          <p:cNvSpPr/>
          <p:nvPr/>
        </p:nvSpPr>
        <p:spPr bwMode="auto">
          <a:xfrm>
            <a:off x="4945462" y="1752902"/>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xmlns="" id="{FB4405BF-820E-466C-9514-C4240509C63E}"/>
              </a:ext>
            </a:extLst>
          </p:cNvPr>
          <p:cNvSpPr txBox="1"/>
          <p:nvPr/>
        </p:nvSpPr>
        <p:spPr bwMode="auto">
          <a:xfrm>
            <a:off x="4138223" y="4221088"/>
            <a:ext cx="50457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32" name="Rectangle 31">
            <a:extLst>
              <a:ext uri="{FF2B5EF4-FFF2-40B4-BE49-F238E27FC236}">
                <a16:creationId xmlns:a16="http://schemas.microsoft.com/office/drawing/2014/main" xmlns="" id="{1260AE2A-5F07-4592-AB59-D0DBB26E1B23}"/>
              </a:ext>
            </a:extLst>
          </p:cNvPr>
          <p:cNvSpPr/>
          <p:nvPr/>
        </p:nvSpPr>
        <p:spPr bwMode="auto">
          <a:xfrm>
            <a:off x="1037597" y="2429327"/>
            <a:ext cx="504056"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Rectangle 32">
            <a:extLst>
              <a:ext uri="{FF2B5EF4-FFF2-40B4-BE49-F238E27FC236}">
                <a16:creationId xmlns:a16="http://schemas.microsoft.com/office/drawing/2014/main" xmlns="" id="{6D0EFE6C-4089-41DA-A06D-3C8E157FCAA8}"/>
              </a:ext>
            </a:extLst>
          </p:cNvPr>
          <p:cNvSpPr/>
          <p:nvPr/>
        </p:nvSpPr>
        <p:spPr bwMode="auto">
          <a:xfrm>
            <a:off x="1661336" y="2416051"/>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33">
            <a:extLst>
              <a:ext uri="{FF2B5EF4-FFF2-40B4-BE49-F238E27FC236}">
                <a16:creationId xmlns:a16="http://schemas.microsoft.com/office/drawing/2014/main" xmlns="" id="{C8DC5C08-ADBB-4F21-A723-2ED64A8F3563}"/>
              </a:ext>
            </a:extLst>
          </p:cNvPr>
          <p:cNvSpPr/>
          <p:nvPr/>
        </p:nvSpPr>
        <p:spPr bwMode="auto">
          <a:xfrm>
            <a:off x="2315361" y="2429327"/>
            <a:ext cx="59444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xmlns="" id="{60787928-4263-4BAE-BA8A-80299CDB0D14}"/>
              </a:ext>
            </a:extLst>
          </p:cNvPr>
          <p:cNvSpPr/>
          <p:nvPr/>
        </p:nvSpPr>
        <p:spPr bwMode="auto">
          <a:xfrm>
            <a:off x="2958001" y="2416051"/>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35">
            <a:extLst>
              <a:ext uri="{FF2B5EF4-FFF2-40B4-BE49-F238E27FC236}">
                <a16:creationId xmlns:a16="http://schemas.microsoft.com/office/drawing/2014/main" xmlns="" id="{2D7B4CDA-0997-42A4-96DF-0967E1916CDC}"/>
              </a:ext>
            </a:extLst>
          </p:cNvPr>
          <p:cNvSpPr/>
          <p:nvPr/>
        </p:nvSpPr>
        <p:spPr bwMode="auto">
          <a:xfrm>
            <a:off x="3612026" y="2429327"/>
            <a:ext cx="59444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xmlns="" id="{05BFC75A-6901-4B41-9CD1-D68CA36E334D}"/>
              </a:ext>
            </a:extLst>
          </p:cNvPr>
          <p:cNvSpPr/>
          <p:nvPr/>
        </p:nvSpPr>
        <p:spPr bwMode="auto">
          <a:xfrm>
            <a:off x="4939451" y="2409413"/>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TextBox 37">
            <a:extLst>
              <a:ext uri="{FF2B5EF4-FFF2-40B4-BE49-F238E27FC236}">
                <a16:creationId xmlns:a16="http://schemas.microsoft.com/office/drawing/2014/main" xmlns="" id="{EDBB95C9-812E-4DF1-BFF3-D1431C6CEB85}"/>
              </a:ext>
            </a:extLst>
          </p:cNvPr>
          <p:cNvSpPr txBox="1"/>
          <p:nvPr/>
        </p:nvSpPr>
        <p:spPr bwMode="auto">
          <a:xfrm>
            <a:off x="4112751" y="5115851"/>
            <a:ext cx="5435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Tree>
    <p:extLst>
      <p:ext uri="{BB962C8B-B14F-4D97-AF65-F5344CB8AC3E}">
        <p14:creationId xmlns:p14="http://schemas.microsoft.com/office/powerpoint/2010/main" val="6998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2"/>
                                        </p:tgtEl>
                                      </p:cBhvr>
                                    </p:animEffect>
                                    <p:set>
                                      <p:cBhvr>
                                        <p:cTn id="32" dur="1" fill="hold">
                                          <p:stCondLst>
                                            <p:cond delay="499"/>
                                          </p:stCondLst>
                                        </p:cTn>
                                        <p:tgtEl>
                                          <p:spTgt spid="32"/>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33"/>
                                        </p:tgtEl>
                                      </p:cBhvr>
                                    </p:animEffect>
                                    <p:set>
                                      <p:cBhvr>
                                        <p:cTn id="35" dur="1" fill="hold">
                                          <p:stCondLst>
                                            <p:cond delay="499"/>
                                          </p:stCondLst>
                                        </p:cTn>
                                        <p:tgtEl>
                                          <p:spTgt spid="33"/>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34"/>
                                        </p:tgtEl>
                                      </p:cBhvr>
                                    </p:animEffect>
                                    <p:set>
                                      <p:cBhvr>
                                        <p:cTn id="38" dur="1" fill="hold">
                                          <p:stCondLst>
                                            <p:cond delay="499"/>
                                          </p:stCondLst>
                                        </p:cTn>
                                        <p:tgtEl>
                                          <p:spTgt spid="34"/>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35"/>
                                        </p:tgtEl>
                                      </p:cBhvr>
                                    </p:animEffect>
                                    <p:set>
                                      <p:cBhvr>
                                        <p:cTn id="41" dur="1" fill="hold">
                                          <p:stCondLst>
                                            <p:cond delay="499"/>
                                          </p:stCondLst>
                                        </p:cTn>
                                        <p:tgtEl>
                                          <p:spTgt spid="35"/>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36"/>
                                        </p:tgtEl>
                                      </p:cBhvr>
                                    </p:animEffect>
                                    <p:set>
                                      <p:cBhvr>
                                        <p:cTn id="44" dur="1" fill="hold">
                                          <p:stCondLst>
                                            <p:cond delay="499"/>
                                          </p:stCondLst>
                                        </p:cTn>
                                        <p:tgtEl>
                                          <p:spTgt spid="36"/>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37"/>
                                        </p:tgtEl>
                                      </p:cBhvr>
                                    </p:animEffect>
                                    <p:set>
                                      <p:cBhvr>
                                        <p:cTn id="47" dur="1" fill="hold">
                                          <p:stCondLst>
                                            <p:cond delay="499"/>
                                          </p:stCondLst>
                                        </p:cTn>
                                        <p:tgtEl>
                                          <p:spTgt spid="3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4" grpId="0" animBg="1"/>
      <p:bldP spid="25" grpId="0" animBg="1"/>
      <p:bldP spid="26" grpId="0" animBg="1"/>
      <p:bldP spid="27" grpId="0" animBg="1"/>
      <p:bldP spid="12" grpId="0"/>
      <p:bldP spid="32" grpId="0" animBg="1"/>
      <p:bldP spid="33" grpId="0" animBg="1"/>
      <p:bldP spid="34" grpId="0" animBg="1"/>
      <p:bldP spid="35" grpId="0" animBg="1"/>
      <p:bldP spid="36" grpId="0" animBg="1"/>
      <p:bldP spid="37" grpId="0" animBg="1"/>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1.10 Composition: 11–19 – step 1:2</a:t>
            </a:r>
          </a:p>
        </p:txBody>
      </p:sp>
      <p:pic>
        <p:nvPicPr>
          <p:cNvPr id="4" name="Picture 3" descr="A picture containing indoor&#10;&#10;Description generated with very high confidence">
            <a:extLst>
              <a:ext uri="{FF2B5EF4-FFF2-40B4-BE49-F238E27FC236}">
                <a16:creationId xmlns:a16="http://schemas.microsoft.com/office/drawing/2014/main" xmlns="" id="{2CF18D27-3F93-4FBA-ADC5-EA175EBD3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909" y="1370291"/>
            <a:ext cx="5453411" cy="4795013"/>
          </a:xfrm>
          <a:prstGeom prst="rect">
            <a:avLst/>
          </a:prstGeom>
        </p:spPr>
      </p:pic>
      <p:pic>
        <p:nvPicPr>
          <p:cNvPr id="9" name="Picture 8">
            <a:extLst>
              <a:ext uri="{FF2B5EF4-FFF2-40B4-BE49-F238E27FC236}">
                <a16:creationId xmlns:a16="http://schemas.microsoft.com/office/drawing/2014/main" xmlns="" id="{45C92BB3-B34C-467C-989D-AA6DFF2DDB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2549" y="933673"/>
            <a:ext cx="5405319" cy="5375647"/>
          </a:xfrm>
          <a:prstGeom prst="rect">
            <a:avLst/>
          </a:prstGeom>
        </p:spPr>
      </p:pic>
    </p:spTree>
    <p:extLst>
      <p:ext uri="{BB962C8B-B14F-4D97-AF65-F5344CB8AC3E}">
        <p14:creationId xmlns:p14="http://schemas.microsoft.com/office/powerpoint/2010/main" val="311395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sitting&#10;&#10;Description generated with very high confidence">
            <a:extLst>
              <a:ext uri="{FF2B5EF4-FFF2-40B4-BE49-F238E27FC236}">
                <a16:creationId xmlns:a16="http://schemas.microsoft.com/office/drawing/2014/main" xmlns="" id="{70A74181-3E32-4838-B6C4-4BE51D42E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612" y="1700808"/>
            <a:ext cx="7222777" cy="1321122"/>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1.10 Composition: 11–19 – step 4:2</a:t>
            </a:r>
          </a:p>
        </p:txBody>
      </p:sp>
      <p:graphicFrame>
        <p:nvGraphicFramePr>
          <p:cNvPr id="15" name="Table 14">
            <a:extLst>
              <a:ext uri="{FF2B5EF4-FFF2-40B4-BE49-F238E27FC236}">
                <a16:creationId xmlns:a16="http://schemas.microsoft.com/office/drawing/2014/main" xmlns="" id="{B8EE4828-4CAB-4BAC-98F8-6BA21773649A}"/>
              </a:ext>
            </a:extLst>
          </p:cNvPr>
          <p:cNvGraphicFramePr>
            <a:graphicFrameLocks noGrp="1"/>
          </p:cNvGraphicFramePr>
          <p:nvPr>
            <p:extLst>
              <p:ext uri="{D42A27DB-BD31-4B8C-83A1-F6EECF244321}">
                <p14:modId xmlns:p14="http://schemas.microsoft.com/office/powerpoint/2010/main" val="1071271103"/>
              </p:ext>
            </p:extLst>
          </p:nvPr>
        </p:nvGraphicFramePr>
        <p:xfrm>
          <a:off x="1122817" y="4005064"/>
          <a:ext cx="6833559" cy="1800200"/>
        </p:xfrm>
        <a:graphic>
          <a:graphicData uri="http://schemas.openxmlformats.org/drawingml/2006/table">
            <a:tbl>
              <a:tblPr firstRow="1" firstCol="1" bandRow="1"/>
              <a:tblGrid>
                <a:gridCol w="2772307">
                  <a:extLst>
                    <a:ext uri="{9D8B030D-6E8A-4147-A177-3AD203B41FA5}">
                      <a16:colId xmlns:a16="http://schemas.microsoft.com/office/drawing/2014/main" xmlns="" val="20000"/>
                    </a:ext>
                  </a:extLst>
                </a:gridCol>
                <a:gridCol w="1015313">
                  <a:extLst>
                    <a:ext uri="{9D8B030D-6E8A-4147-A177-3AD203B41FA5}">
                      <a16:colId xmlns:a16="http://schemas.microsoft.com/office/drawing/2014/main" xmlns="" val="20001"/>
                    </a:ext>
                  </a:extLst>
                </a:gridCol>
                <a:gridCol w="1015313">
                  <a:extLst>
                    <a:ext uri="{9D8B030D-6E8A-4147-A177-3AD203B41FA5}">
                      <a16:colId xmlns:a16="http://schemas.microsoft.com/office/drawing/2014/main" xmlns="" val="20002"/>
                    </a:ext>
                  </a:extLst>
                </a:gridCol>
                <a:gridCol w="1015313">
                  <a:extLst>
                    <a:ext uri="{9D8B030D-6E8A-4147-A177-3AD203B41FA5}">
                      <a16:colId xmlns:a16="http://schemas.microsoft.com/office/drawing/2014/main" xmlns="" val="20003"/>
                    </a:ext>
                  </a:extLst>
                </a:gridCol>
                <a:gridCol w="1015313">
                  <a:extLst>
                    <a:ext uri="{9D8B030D-6E8A-4147-A177-3AD203B41FA5}">
                      <a16:colId xmlns:a16="http://schemas.microsoft.com/office/drawing/2014/main" xmlns="" val="20004"/>
                    </a:ext>
                  </a:extLst>
                </a:gridCol>
              </a:tblGrid>
              <a:tr h="900100">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Number of beans at the </a:t>
                      </a:r>
                      <a:r>
                        <a:rPr lang="en-GB" sz="2400" b="1" u="sng" dirty="0">
                          <a:effectLst/>
                          <a:latin typeface="Myriad Pro" panose="020B0503030403020204" pitchFamily="34" charset="0"/>
                          <a:ea typeface="Calibri" panose="020F0502020204030204" pitchFamily="34" charset="0"/>
                          <a:cs typeface="Times New Roman" panose="02020603050405020304" pitchFamily="18" charset="0"/>
                        </a:rPr>
                        <a:t>start</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400" dirty="0">
                        <a:effectLst/>
                        <a:latin typeface="Myriad Pro" panose="020B0503030403020204"/>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900100">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Number of beans at the </a:t>
                      </a:r>
                      <a:r>
                        <a:rPr lang="en-GB" sz="2400" b="1" u="sng" dirty="0">
                          <a:effectLst/>
                          <a:latin typeface="Myriad Pro" panose="020B0503030403020204" pitchFamily="34" charset="0"/>
                          <a:ea typeface="Calibri" panose="020F0502020204030204" pitchFamily="34" charset="0"/>
                          <a:cs typeface="Times New Roman" panose="02020603050405020304" pitchFamily="18" charset="0"/>
                        </a:rPr>
                        <a:t>end</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11" name="Rectangle 10">
            <a:extLst>
              <a:ext uri="{FF2B5EF4-FFF2-40B4-BE49-F238E27FC236}">
                <a16:creationId xmlns:a16="http://schemas.microsoft.com/office/drawing/2014/main" xmlns="" id="{D0A584E5-6073-4926-A2A4-3F08044B35C4}"/>
              </a:ext>
            </a:extLst>
          </p:cNvPr>
          <p:cNvSpPr/>
          <p:nvPr/>
        </p:nvSpPr>
        <p:spPr bwMode="auto">
          <a:xfrm>
            <a:off x="1043608" y="1772816"/>
            <a:ext cx="504056"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xmlns="" id="{7E731026-3DBB-47EF-9277-8CA370F08CD7}"/>
              </a:ext>
            </a:extLst>
          </p:cNvPr>
          <p:cNvSpPr/>
          <p:nvPr/>
        </p:nvSpPr>
        <p:spPr bwMode="auto">
          <a:xfrm>
            <a:off x="1667347" y="1759540"/>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xmlns="" id="{8922EF5E-E0B0-474C-962C-205B82749533}"/>
              </a:ext>
            </a:extLst>
          </p:cNvPr>
          <p:cNvSpPr/>
          <p:nvPr/>
        </p:nvSpPr>
        <p:spPr bwMode="auto">
          <a:xfrm>
            <a:off x="2321372" y="1772816"/>
            <a:ext cx="59444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xmlns="" id="{0AD960D8-F509-44A5-9602-41FDC07382C8}"/>
              </a:ext>
            </a:extLst>
          </p:cNvPr>
          <p:cNvSpPr/>
          <p:nvPr/>
        </p:nvSpPr>
        <p:spPr bwMode="auto">
          <a:xfrm>
            <a:off x="2964012" y="1759540"/>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xmlns="" id="{4FA20455-FBA0-4A26-812F-C29AB0C78517}"/>
              </a:ext>
            </a:extLst>
          </p:cNvPr>
          <p:cNvSpPr/>
          <p:nvPr/>
        </p:nvSpPr>
        <p:spPr bwMode="auto">
          <a:xfrm>
            <a:off x="3618037" y="1772816"/>
            <a:ext cx="59444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xmlns="" id="{D95FDCEC-8271-4FE4-80C4-B34A6FE2E968}"/>
              </a:ext>
            </a:extLst>
          </p:cNvPr>
          <p:cNvSpPr/>
          <p:nvPr/>
        </p:nvSpPr>
        <p:spPr bwMode="auto">
          <a:xfrm>
            <a:off x="4945462" y="1752902"/>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xmlns="" id="{FB4405BF-820E-466C-9514-C4240509C63E}"/>
              </a:ext>
            </a:extLst>
          </p:cNvPr>
          <p:cNvSpPr txBox="1"/>
          <p:nvPr/>
        </p:nvSpPr>
        <p:spPr bwMode="auto">
          <a:xfrm>
            <a:off x="4138223" y="4221088"/>
            <a:ext cx="50457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32" name="Rectangle 31">
            <a:extLst>
              <a:ext uri="{FF2B5EF4-FFF2-40B4-BE49-F238E27FC236}">
                <a16:creationId xmlns:a16="http://schemas.microsoft.com/office/drawing/2014/main" xmlns="" id="{1260AE2A-5F07-4592-AB59-D0DBB26E1B23}"/>
              </a:ext>
            </a:extLst>
          </p:cNvPr>
          <p:cNvSpPr/>
          <p:nvPr/>
        </p:nvSpPr>
        <p:spPr bwMode="auto">
          <a:xfrm>
            <a:off x="1037597" y="2429327"/>
            <a:ext cx="504056"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Rectangle 32">
            <a:extLst>
              <a:ext uri="{FF2B5EF4-FFF2-40B4-BE49-F238E27FC236}">
                <a16:creationId xmlns:a16="http://schemas.microsoft.com/office/drawing/2014/main" xmlns="" id="{6D0EFE6C-4089-41DA-A06D-3C8E157FCAA8}"/>
              </a:ext>
            </a:extLst>
          </p:cNvPr>
          <p:cNvSpPr/>
          <p:nvPr/>
        </p:nvSpPr>
        <p:spPr bwMode="auto">
          <a:xfrm>
            <a:off x="1661336" y="2416051"/>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33">
            <a:extLst>
              <a:ext uri="{FF2B5EF4-FFF2-40B4-BE49-F238E27FC236}">
                <a16:creationId xmlns:a16="http://schemas.microsoft.com/office/drawing/2014/main" xmlns="" id="{C8DC5C08-ADBB-4F21-A723-2ED64A8F3563}"/>
              </a:ext>
            </a:extLst>
          </p:cNvPr>
          <p:cNvSpPr/>
          <p:nvPr/>
        </p:nvSpPr>
        <p:spPr bwMode="auto">
          <a:xfrm>
            <a:off x="2315361" y="2429327"/>
            <a:ext cx="59444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xmlns="" id="{60787928-4263-4BAE-BA8A-80299CDB0D14}"/>
              </a:ext>
            </a:extLst>
          </p:cNvPr>
          <p:cNvSpPr/>
          <p:nvPr/>
        </p:nvSpPr>
        <p:spPr bwMode="auto">
          <a:xfrm>
            <a:off x="2958001" y="2416051"/>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35">
            <a:extLst>
              <a:ext uri="{FF2B5EF4-FFF2-40B4-BE49-F238E27FC236}">
                <a16:creationId xmlns:a16="http://schemas.microsoft.com/office/drawing/2014/main" xmlns="" id="{2D7B4CDA-0997-42A4-96DF-0967E1916CDC}"/>
              </a:ext>
            </a:extLst>
          </p:cNvPr>
          <p:cNvSpPr/>
          <p:nvPr/>
        </p:nvSpPr>
        <p:spPr bwMode="auto">
          <a:xfrm>
            <a:off x="3612026" y="2429327"/>
            <a:ext cx="59444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xmlns="" id="{05BFC75A-6901-4B41-9CD1-D68CA36E334D}"/>
              </a:ext>
            </a:extLst>
          </p:cNvPr>
          <p:cNvSpPr/>
          <p:nvPr/>
        </p:nvSpPr>
        <p:spPr bwMode="auto">
          <a:xfrm>
            <a:off x="4939451" y="2409413"/>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TextBox 37">
            <a:extLst>
              <a:ext uri="{FF2B5EF4-FFF2-40B4-BE49-F238E27FC236}">
                <a16:creationId xmlns:a16="http://schemas.microsoft.com/office/drawing/2014/main" xmlns="" id="{EDBB95C9-812E-4DF1-BFF3-D1431C6CEB85}"/>
              </a:ext>
            </a:extLst>
          </p:cNvPr>
          <p:cNvSpPr txBox="1"/>
          <p:nvPr/>
        </p:nvSpPr>
        <p:spPr bwMode="auto">
          <a:xfrm>
            <a:off x="4112751" y="5115851"/>
            <a:ext cx="5435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pic>
        <p:nvPicPr>
          <p:cNvPr id="4" name="Picture 3" descr="A picture containing sitting&#10;&#10;Description generated with very high confidence">
            <a:extLst>
              <a:ext uri="{FF2B5EF4-FFF2-40B4-BE49-F238E27FC236}">
                <a16:creationId xmlns:a16="http://schemas.microsoft.com/office/drawing/2014/main" xmlns="" id="{4068C490-8412-4F8D-9380-64D96D7C8D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616916" y="1760281"/>
            <a:ext cx="576064" cy="576064"/>
          </a:xfrm>
          <a:prstGeom prst="ellipse">
            <a:avLst/>
          </a:prstGeom>
        </p:spPr>
      </p:pic>
      <p:pic>
        <p:nvPicPr>
          <p:cNvPr id="21" name="Picture 20" descr="A picture containing sitting&#10;&#10;Description generated with very high confidence">
            <a:extLst>
              <a:ext uri="{FF2B5EF4-FFF2-40B4-BE49-F238E27FC236}">
                <a16:creationId xmlns:a16="http://schemas.microsoft.com/office/drawing/2014/main" xmlns="" id="{BD4559BE-2766-4228-9381-A9A4B90900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16916" y="2408353"/>
            <a:ext cx="576064" cy="576064"/>
          </a:xfrm>
          <a:prstGeom prst="rect">
            <a:avLst/>
          </a:prstGeom>
        </p:spPr>
      </p:pic>
      <p:sp>
        <p:nvSpPr>
          <p:cNvPr id="22" name="TextBox 21">
            <a:extLst>
              <a:ext uri="{FF2B5EF4-FFF2-40B4-BE49-F238E27FC236}">
                <a16:creationId xmlns:a16="http://schemas.microsoft.com/office/drawing/2014/main" xmlns="" id="{F8725274-B0E1-4DF7-8A47-320799146778}"/>
              </a:ext>
            </a:extLst>
          </p:cNvPr>
          <p:cNvSpPr txBox="1"/>
          <p:nvPr/>
        </p:nvSpPr>
        <p:spPr bwMode="auto">
          <a:xfrm>
            <a:off x="5185968" y="4221088"/>
            <a:ext cx="50457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28" name="TextBox 27">
            <a:extLst>
              <a:ext uri="{FF2B5EF4-FFF2-40B4-BE49-F238E27FC236}">
                <a16:creationId xmlns:a16="http://schemas.microsoft.com/office/drawing/2014/main" xmlns="" id="{8B9337D3-6B61-4785-A593-8D38464774B5}"/>
              </a:ext>
            </a:extLst>
          </p:cNvPr>
          <p:cNvSpPr txBox="1"/>
          <p:nvPr/>
        </p:nvSpPr>
        <p:spPr bwMode="auto">
          <a:xfrm>
            <a:off x="5160496" y="5115851"/>
            <a:ext cx="5435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spTree>
    <p:extLst>
      <p:ext uri="{BB962C8B-B14F-4D97-AF65-F5344CB8AC3E}">
        <p14:creationId xmlns:p14="http://schemas.microsoft.com/office/powerpoint/2010/main" val="399185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33"/>
                                        </p:tgtEl>
                                      </p:cBhvr>
                                    </p:animEffect>
                                    <p:set>
                                      <p:cBhvr>
                                        <p:cTn id="38" dur="1" fill="hold">
                                          <p:stCondLst>
                                            <p:cond delay="499"/>
                                          </p:stCondLst>
                                        </p:cTn>
                                        <p:tgtEl>
                                          <p:spTgt spid="33"/>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34"/>
                                        </p:tgtEl>
                                      </p:cBhvr>
                                    </p:animEffect>
                                    <p:set>
                                      <p:cBhvr>
                                        <p:cTn id="41" dur="1" fill="hold">
                                          <p:stCondLst>
                                            <p:cond delay="499"/>
                                          </p:stCondLst>
                                        </p:cTn>
                                        <p:tgtEl>
                                          <p:spTgt spid="34"/>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35"/>
                                        </p:tgtEl>
                                      </p:cBhvr>
                                    </p:animEffect>
                                    <p:set>
                                      <p:cBhvr>
                                        <p:cTn id="44" dur="1" fill="hold">
                                          <p:stCondLst>
                                            <p:cond delay="499"/>
                                          </p:stCondLst>
                                        </p:cTn>
                                        <p:tgtEl>
                                          <p:spTgt spid="35"/>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36"/>
                                        </p:tgtEl>
                                      </p:cBhvr>
                                    </p:animEffect>
                                    <p:set>
                                      <p:cBhvr>
                                        <p:cTn id="47" dur="1" fill="hold">
                                          <p:stCondLst>
                                            <p:cond delay="499"/>
                                          </p:stCondLst>
                                        </p:cTn>
                                        <p:tgtEl>
                                          <p:spTgt spid="36"/>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37"/>
                                        </p:tgtEl>
                                      </p:cBhvr>
                                    </p:animEffect>
                                    <p:set>
                                      <p:cBhvr>
                                        <p:cTn id="50" dur="1" fill="hold">
                                          <p:stCondLst>
                                            <p:cond delay="499"/>
                                          </p:stCondLst>
                                        </p:cTn>
                                        <p:tgtEl>
                                          <p:spTgt spid="37"/>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4" grpId="0" animBg="1"/>
      <p:bldP spid="25" grpId="0" animBg="1"/>
      <p:bldP spid="26" grpId="0" animBg="1"/>
      <p:bldP spid="27" grpId="0" animBg="1"/>
      <p:bldP spid="32" grpId="0" animBg="1"/>
      <p:bldP spid="33" grpId="0" animBg="1"/>
      <p:bldP spid="34" grpId="0" animBg="1"/>
      <p:bldP spid="35" grpId="0" animBg="1"/>
      <p:bldP spid="36" grpId="0" animBg="1"/>
      <p:bldP spid="37" grpId="0" animBg="1"/>
      <p:bldP spid="22" grpId="0"/>
      <p:bldP spid="2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sitting&#10;&#10;Description generated with very high confidence">
            <a:extLst>
              <a:ext uri="{FF2B5EF4-FFF2-40B4-BE49-F238E27FC236}">
                <a16:creationId xmlns:a16="http://schemas.microsoft.com/office/drawing/2014/main" xmlns="" id="{70A74181-3E32-4838-B6C4-4BE51D42E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612" y="1700808"/>
            <a:ext cx="7222777" cy="1321122"/>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1.10 Composition: 11–19 – step 4:2</a:t>
            </a:r>
          </a:p>
        </p:txBody>
      </p:sp>
      <p:graphicFrame>
        <p:nvGraphicFramePr>
          <p:cNvPr id="15" name="Table 14">
            <a:extLst>
              <a:ext uri="{FF2B5EF4-FFF2-40B4-BE49-F238E27FC236}">
                <a16:creationId xmlns:a16="http://schemas.microsoft.com/office/drawing/2014/main" xmlns="" id="{B8EE4828-4CAB-4BAC-98F8-6BA21773649A}"/>
              </a:ext>
            </a:extLst>
          </p:cNvPr>
          <p:cNvGraphicFramePr>
            <a:graphicFrameLocks noGrp="1"/>
          </p:cNvGraphicFramePr>
          <p:nvPr>
            <p:extLst>
              <p:ext uri="{D42A27DB-BD31-4B8C-83A1-F6EECF244321}">
                <p14:modId xmlns:p14="http://schemas.microsoft.com/office/powerpoint/2010/main" val="1950857119"/>
              </p:ext>
            </p:extLst>
          </p:nvPr>
        </p:nvGraphicFramePr>
        <p:xfrm>
          <a:off x="1122817" y="4005064"/>
          <a:ext cx="6833559" cy="1800200"/>
        </p:xfrm>
        <a:graphic>
          <a:graphicData uri="http://schemas.openxmlformats.org/drawingml/2006/table">
            <a:tbl>
              <a:tblPr firstRow="1" firstCol="1" bandRow="1"/>
              <a:tblGrid>
                <a:gridCol w="2772307">
                  <a:extLst>
                    <a:ext uri="{9D8B030D-6E8A-4147-A177-3AD203B41FA5}">
                      <a16:colId xmlns:a16="http://schemas.microsoft.com/office/drawing/2014/main" xmlns="" val="20000"/>
                    </a:ext>
                  </a:extLst>
                </a:gridCol>
                <a:gridCol w="1015313">
                  <a:extLst>
                    <a:ext uri="{9D8B030D-6E8A-4147-A177-3AD203B41FA5}">
                      <a16:colId xmlns:a16="http://schemas.microsoft.com/office/drawing/2014/main" xmlns="" val="20001"/>
                    </a:ext>
                  </a:extLst>
                </a:gridCol>
                <a:gridCol w="1015313">
                  <a:extLst>
                    <a:ext uri="{9D8B030D-6E8A-4147-A177-3AD203B41FA5}">
                      <a16:colId xmlns:a16="http://schemas.microsoft.com/office/drawing/2014/main" xmlns="" val="20002"/>
                    </a:ext>
                  </a:extLst>
                </a:gridCol>
                <a:gridCol w="1015313">
                  <a:extLst>
                    <a:ext uri="{9D8B030D-6E8A-4147-A177-3AD203B41FA5}">
                      <a16:colId xmlns:a16="http://schemas.microsoft.com/office/drawing/2014/main" xmlns="" val="20003"/>
                    </a:ext>
                  </a:extLst>
                </a:gridCol>
                <a:gridCol w="1015313">
                  <a:extLst>
                    <a:ext uri="{9D8B030D-6E8A-4147-A177-3AD203B41FA5}">
                      <a16:colId xmlns:a16="http://schemas.microsoft.com/office/drawing/2014/main" xmlns="" val="20004"/>
                    </a:ext>
                  </a:extLst>
                </a:gridCol>
              </a:tblGrid>
              <a:tr h="900100">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Number of beans at the </a:t>
                      </a:r>
                      <a:r>
                        <a:rPr lang="en-GB" sz="2400" b="1" u="sng" dirty="0">
                          <a:effectLst/>
                          <a:latin typeface="Myriad Pro" panose="020B0503030403020204" pitchFamily="34" charset="0"/>
                          <a:ea typeface="Calibri" panose="020F0502020204030204" pitchFamily="34" charset="0"/>
                          <a:cs typeface="Times New Roman" panose="02020603050405020304" pitchFamily="18" charset="0"/>
                        </a:rPr>
                        <a:t>start</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400" dirty="0">
                        <a:effectLst/>
                        <a:latin typeface="Myriad Pro" panose="020B0503030403020204"/>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900100">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Number of beans at the </a:t>
                      </a:r>
                      <a:r>
                        <a:rPr lang="en-GB" sz="2400" b="1" u="sng" dirty="0">
                          <a:effectLst/>
                          <a:latin typeface="Myriad Pro" panose="020B0503030403020204" pitchFamily="34" charset="0"/>
                          <a:ea typeface="Calibri" panose="020F0502020204030204" pitchFamily="34" charset="0"/>
                          <a:cs typeface="Times New Roman" panose="02020603050405020304" pitchFamily="18" charset="0"/>
                        </a:rPr>
                        <a:t>end</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11" name="Rectangle 10">
            <a:extLst>
              <a:ext uri="{FF2B5EF4-FFF2-40B4-BE49-F238E27FC236}">
                <a16:creationId xmlns:a16="http://schemas.microsoft.com/office/drawing/2014/main" xmlns="" id="{D0A584E5-6073-4926-A2A4-3F08044B35C4}"/>
              </a:ext>
            </a:extLst>
          </p:cNvPr>
          <p:cNvSpPr/>
          <p:nvPr/>
        </p:nvSpPr>
        <p:spPr bwMode="auto">
          <a:xfrm>
            <a:off x="1043608" y="1772816"/>
            <a:ext cx="504056"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xmlns="" id="{7E731026-3DBB-47EF-9277-8CA370F08CD7}"/>
              </a:ext>
            </a:extLst>
          </p:cNvPr>
          <p:cNvSpPr/>
          <p:nvPr/>
        </p:nvSpPr>
        <p:spPr bwMode="auto">
          <a:xfrm>
            <a:off x="1667347" y="1759540"/>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xmlns="" id="{8922EF5E-E0B0-474C-962C-205B82749533}"/>
              </a:ext>
            </a:extLst>
          </p:cNvPr>
          <p:cNvSpPr/>
          <p:nvPr/>
        </p:nvSpPr>
        <p:spPr bwMode="auto">
          <a:xfrm>
            <a:off x="2321372" y="1772816"/>
            <a:ext cx="59444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xmlns="" id="{0AD960D8-F509-44A5-9602-41FDC07382C8}"/>
              </a:ext>
            </a:extLst>
          </p:cNvPr>
          <p:cNvSpPr/>
          <p:nvPr/>
        </p:nvSpPr>
        <p:spPr bwMode="auto">
          <a:xfrm>
            <a:off x="2964012" y="1759540"/>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xmlns="" id="{4FA20455-FBA0-4A26-812F-C29AB0C78517}"/>
              </a:ext>
            </a:extLst>
          </p:cNvPr>
          <p:cNvSpPr/>
          <p:nvPr/>
        </p:nvSpPr>
        <p:spPr bwMode="auto">
          <a:xfrm>
            <a:off x="3618037" y="1772816"/>
            <a:ext cx="59444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xmlns="" id="{D95FDCEC-8271-4FE4-80C4-B34A6FE2E968}"/>
              </a:ext>
            </a:extLst>
          </p:cNvPr>
          <p:cNvSpPr/>
          <p:nvPr/>
        </p:nvSpPr>
        <p:spPr bwMode="auto">
          <a:xfrm>
            <a:off x="4945462" y="1752902"/>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xmlns="" id="{FB4405BF-820E-466C-9514-C4240509C63E}"/>
              </a:ext>
            </a:extLst>
          </p:cNvPr>
          <p:cNvSpPr txBox="1"/>
          <p:nvPr/>
        </p:nvSpPr>
        <p:spPr bwMode="auto">
          <a:xfrm>
            <a:off x="4138223" y="4221088"/>
            <a:ext cx="50457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32" name="Rectangle 31">
            <a:extLst>
              <a:ext uri="{FF2B5EF4-FFF2-40B4-BE49-F238E27FC236}">
                <a16:creationId xmlns:a16="http://schemas.microsoft.com/office/drawing/2014/main" xmlns="" id="{1260AE2A-5F07-4592-AB59-D0DBB26E1B23}"/>
              </a:ext>
            </a:extLst>
          </p:cNvPr>
          <p:cNvSpPr/>
          <p:nvPr/>
        </p:nvSpPr>
        <p:spPr bwMode="auto">
          <a:xfrm>
            <a:off x="1037597" y="2429327"/>
            <a:ext cx="522338"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Rectangle 32">
            <a:extLst>
              <a:ext uri="{FF2B5EF4-FFF2-40B4-BE49-F238E27FC236}">
                <a16:creationId xmlns:a16="http://schemas.microsoft.com/office/drawing/2014/main" xmlns="" id="{6D0EFE6C-4089-41DA-A06D-3C8E157FCAA8}"/>
              </a:ext>
            </a:extLst>
          </p:cNvPr>
          <p:cNvSpPr/>
          <p:nvPr/>
        </p:nvSpPr>
        <p:spPr bwMode="auto">
          <a:xfrm>
            <a:off x="1661336" y="2416051"/>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33">
            <a:extLst>
              <a:ext uri="{FF2B5EF4-FFF2-40B4-BE49-F238E27FC236}">
                <a16:creationId xmlns:a16="http://schemas.microsoft.com/office/drawing/2014/main" xmlns="" id="{C8DC5C08-ADBB-4F21-A723-2ED64A8F3563}"/>
              </a:ext>
            </a:extLst>
          </p:cNvPr>
          <p:cNvSpPr/>
          <p:nvPr/>
        </p:nvSpPr>
        <p:spPr bwMode="auto">
          <a:xfrm>
            <a:off x="2315361" y="2429327"/>
            <a:ext cx="59444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xmlns="" id="{60787928-4263-4BAE-BA8A-80299CDB0D14}"/>
              </a:ext>
            </a:extLst>
          </p:cNvPr>
          <p:cNvSpPr/>
          <p:nvPr/>
        </p:nvSpPr>
        <p:spPr bwMode="auto">
          <a:xfrm>
            <a:off x="2958001" y="2416051"/>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35">
            <a:extLst>
              <a:ext uri="{FF2B5EF4-FFF2-40B4-BE49-F238E27FC236}">
                <a16:creationId xmlns:a16="http://schemas.microsoft.com/office/drawing/2014/main" xmlns="" id="{2D7B4CDA-0997-42A4-96DF-0967E1916CDC}"/>
              </a:ext>
            </a:extLst>
          </p:cNvPr>
          <p:cNvSpPr/>
          <p:nvPr/>
        </p:nvSpPr>
        <p:spPr bwMode="auto">
          <a:xfrm>
            <a:off x="3612026" y="2429327"/>
            <a:ext cx="59444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xmlns="" id="{05BFC75A-6901-4B41-9CD1-D68CA36E334D}"/>
              </a:ext>
            </a:extLst>
          </p:cNvPr>
          <p:cNvSpPr/>
          <p:nvPr/>
        </p:nvSpPr>
        <p:spPr bwMode="auto">
          <a:xfrm>
            <a:off x="4939451" y="2409413"/>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TextBox 37">
            <a:extLst>
              <a:ext uri="{FF2B5EF4-FFF2-40B4-BE49-F238E27FC236}">
                <a16:creationId xmlns:a16="http://schemas.microsoft.com/office/drawing/2014/main" xmlns="" id="{EDBB95C9-812E-4DF1-BFF3-D1431C6CEB85}"/>
              </a:ext>
            </a:extLst>
          </p:cNvPr>
          <p:cNvSpPr txBox="1"/>
          <p:nvPr/>
        </p:nvSpPr>
        <p:spPr bwMode="auto">
          <a:xfrm>
            <a:off x="4112751" y="5115851"/>
            <a:ext cx="5435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pic>
        <p:nvPicPr>
          <p:cNvPr id="4" name="Picture 3" descr="A picture containing sitting&#10;&#10;Description generated with very high confidence">
            <a:extLst>
              <a:ext uri="{FF2B5EF4-FFF2-40B4-BE49-F238E27FC236}">
                <a16:creationId xmlns:a16="http://schemas.microsoft.com/office/drawing/2014/main" xmlns="" id="{4068C490-8412-4F8D-9380-64D96D7C8D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616916" y="1760281"/>
            <a:ext cx="576064" cy="576064"/>
          </a:xfrm>
          <a:prstGeom prst="ellipse">
            <a:avLst/>
          </a:prstGeom>
        </p:spPr>
      </p:pic>
      <p:pic>
        <p:nvPicPr>
          <p:cNvPr id="21" name="Picture 20" descr="A picture containing sitting&#10;&#10;Description generated with very high confidence">
            <a:extLst>
              <a:ext uri="{FF2B5EF4-FFF2-40B4-BE49-F238E27FC236}">
                <a16:creationId xmlns:a16="http://schemas.microsoft.com/office/drawing/2014/main" xmlns="" id="{BD4559BE-2766-4228-9381-A9A4B90900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16916" y="2408353"/>
            <a:ext cx="576064" cy="576064"/>
          </a:xfrm>
          <a:prstGeom prst="rect">
            <a:avLst/>
          </a:prstGeom>
        </p:spPr>
      </p:pic>
      <p:sp>
        <p:nvSpPr>
          <p:cNvPr id="22" name="TextBox 21">
            <a:extLst>
              <a:ext uri="{FF2B5EF4-FFF2-40B4-BE49-F238E27FC236}">
                <a16:creationId xmlns:a16="http://schemas.microsoft.com/office/drawing/2014/main" xmlns="" id="{F8725274-B0E1-4DF7-8A47-320799146778}"/>
              </a:ext>
            </a:extLst>
          </p:cNvPr>
          <p:cNvSpPr txBox="1"/>
          <p:nvPr/>
        </p:nvSpPr>
        <p:spPr bwMode="auto">
          <a:xfrm>
            <a:off x="5185968" y="4221088"/>
            <a:ext cx="50457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28" name="TextBox 27">
            <a:extLst>
              <a:ext uri="{FF2B5EF4-FFF2-40B4-BE49-F238E27FC236}">
                <a16:creationId xmlns:a16="http://schemas.microsoft.com/office/drawing/2014/main" xmlns="" id="{8B9337D3-6B61-4785-A593-8D38464774B5}"/>
              </a:ext>
            </a:extLst>
          </p:cNvPr>
          <p:cNvSpPr txBox="1"/>
          <p:nvPr/>
        </p:nvSpPr>
        <p:spPr bwMode="auto">
          <a:xfrm>
            <a:off x="5160496" y="5115851"/>
            <a:ext cx="5435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pic>
        <p:nvPicPr>
          <p:cNvPr id="29" name="Picture 28" descr="A picture containing sitting&#10;&#10;Description generated with very high confidence">
            <a:extLst>
              <a:ext uri="{FF2B5EF4-FFF2-40B4-BE49-F238E27FC236}">
                <a16:creationId xmlns:a16="http://schemas.microsoft.com/office/drawing/2014/main" xmlns="" id="{B5C26042-A9ED-418C-AFAF-8CB28BD8C5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88370" y="1754744"/>
            <a:ext cx="576064" cy="576064"/>
          </a:xfrm>
          <a:prstGeom prst="ellipse">
            <a:avLst/>
          </a:prstGeom>
        </p:spPr>
      </p:pic>
      <p:pic>
        <p:nvPicPr>
          <p:cNvPr id="30" name="Picture 29" descr="A picture containing sitting&#10;&#10;Description generated with very high confidence">
            <a:extLst>
              <a:ext uri="{FF2B5EF4-FFF2-40B4-BE49-F238E27FC236}">
                <a16:creationId xmlns:a16="http://schemas.microsoft.com/office/drawing/2014/main" xmlns="" id="{28A3AD69-3CBC-4597-96B0-E50036DA9F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288370" y="2402816"/>
            <a:ext cx="576064" cy="576064"/>
          </a:xfrm>
          <a:prstGeom prst="rect">
            <a:avLst/>
          </a:prstGeom>
        </p:spPr>
      </p:pic>
      <p:sp>
        <p:nvSpPr>
          <p:cNvPr id="31" name="TextBox 30">
            <a:extLst>
              <a:ext uri="{FF2B5EF4-FFF2-40B4-BE49-F238E27FC236}">
                <a16:creationId xmlns:a16="http://schemas.microsoft.com/office/drawing/2014/main" xmlns="" id="{28585CDD-B028-4A19-B54E-7E995AC575F8}"/>
              </a:ext>
            </a:extLst>
          </p:cNvPr>
          <p:cNvSpPr txBox="1"/>
          <p:nvPr/>
        </p:nvSpPr>
        <p:spPr bwMode="auto">
          <a:xfrm>
            <a:off x="6200260" y="4221088"/>
            <a:ext cx="50457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39" name="TextBox 38">
            <a:extLst>
              <a:ext uri="{FF2B5EF4-FFF2-40B4-BE49-F238E27FC236}">
                <a16:creationId xmlns:a16="http://schemas.microsoft.com/office/drawing/2014/main" xmlns="" id="{C1CDC7C1-B55E-417B-BA28-E27F7553F9F3}"/>
              </a:ext>
            </a:extLst>
          </p:cNvPr>
          <p:cNvSpPr txBox="1"/>
          <p:nvPr/>
        </p:nvSpPr>
        <p:spPr bwMode="auto">
          <a:xfrm>
            <a:off x="6174788" y="5115851"/>
            <a:ext cx="5435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spTree>
    <p:extLst>
      <p:ext uri="{BB962C8B-B14F-4D97-AF65-F5344CB8AC3E}">
        <p14:creationId xmlns:p14="http://schemas.microsoft.com/office/powerpoint/2010/main" val="407480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32"/>
                                        </p:tgtEl>
                                      </p:cBhvr>
                                    </p:animEffect>
                                    <p:set>
                                      <p:cBhvr>
                                        <p:cTn id="38" dur="1" fill="hold">
                                          <p:stCondLst>
                                            <p:cond delay="499"/>
                                          </p:stCondLst>
                                        </p:cTn>
                                        <p:tgtEl>
                                          <p:spTgt spid="32"/>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33"/>
                                        </p:tgtEl>
                                      </p:cBhvr>
                                    </p:animEffect>
                                    <p:set>
                                      <p:cBhvr>
                                        <p:cTn id="41" dur="1" fill="hold">
                                          <p:stCondLst>
                                            <p:cond delay="499"/>
                                          </p:stCondLst>
                                        </p:cTn>
                                        <p:tgtEl>
                                          <p:spTgt spid="33"/>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36"/>
                                        </p:tgtEl>
                                      </p:cBhvr>
                                    </p:animEffect>
                                    <p:set>
                                      <p:cBhvr>
                                        <p:cTn id="50" dur="1" fill="hold">
                                          <p:stCondLst>
                                            <p:cond delay="499"/>
                                          </p:stCondLst>
                                        </p:cTn>
                                        <p:tgtEl>
                                          <p:spTgt spid="36"/>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37"/>
                                        </p:tgtEl>
                                      </p:cBhvr>
                                    </p:animEffect>
                                    <p:set>
                                      <p:cBhvr>
                                        <p:cTn id="53" dur="1" fill="hold">
                                          <p:stCondLst>
                                            <p:cond delay="499"/>
                                          </p:stCondLst>
                                        </p:cTn>
                                        <p:tgtEl>
                                          <p:spTgt spid="37"/>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4" grpId="0" animBg="1"/>
      <p:bldP spid="25" grpId="0" animBg="1"/>
      <p:bldP spid="26" grpId="0" animBg="1"/>
      <p:bldP spid="27" grpId="0" animBg="1"/>
      <p:bldP spid="32" grpId="0" animBg="1"/>
      <p:bldP spid="33" grpId="0" animBg="1"/>
      <p:bldP spid="34" grpId="0" animBg="1"/>
      <p:bldP spid="35" grpId="0" animBg="1"/>
      <p:bldP spid="36" grpId="0" animBg="1"/>
      <p:bldP spid="37" grpId="0" animBg="1"/>
      <p:bldP spid="31" grpId="0"/>
      <p:bldP spid="3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sitting&#10;&#10;Description generated with very high confidence">
            <a:extLst>
              <a:ext uri="{FF2B5EF4-FFF2-40B4-BE49-F238E27FC236}">
                <a16:creationId xmlns:a16="http://schemas.microsoft.com/office/drawing/2014/main" xmlns="" id="{70A74181-3E32-4838-B6C4-4BE51D42E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612" y="1700808"/>
            <a:ext cx="7222777" cy="1321122"/>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1.10 Composition: 11–19 – step 4:2</a:t>
            </a:r>
          </a:p>
        </p:txBody>
      </p:sp>
      <p:graphicFrame>
        <p:nvGraphicFramePr>
          <p:cNvPr id="15" name="Table 14">
            <a:extLst>
              <a:ext uri="{FF2B5EF4-FFF2-40B4-BE49-F238E27FC236}">
                <a16:creationId xmlns:a16="http://schemas.microsoft.com/office/drawing/2014/main" xmlns="" id="{B8EE4828-4CAB-4BAC-98F8-6BA21773649A}"/>
              </a:ext>
            </a:extLst>
          </p:cNvPr>
          <p:cNvGraphicFramePr>
            <a:graphicFrameLocks noGrp="1"/>
          </p:cNvGraphicFramePr>
          <p:nvPr>
            <p:extLst>
              <p:ext uri="{D42A27DB-BD31-4B8C-83A1-F6EECF244321}">
                <p14:modId xmlns:p14="http://schemas.microsoft.com/office/powerpoint/2010/main" val="4192292651"/>
              </p:ext>
            </p:extLst>
          </p:nvPr>
        </p:nvGraphicFramePr>
        <p:xfrm>
          <a:off x="1122817" y="4005064"/>
          <a:ext cx="6833559" cy="1800200"/>
        </p:xfrm>
        <a:graphic>
          <a:graphicData uri="http://schemas.openxmlformats.org/drawingml/2006/table">
            <a:tbl>
              <a:tblPr firstRow="1" firstCol="1" bandRow="1"/>
              <a:tblGrid>
                <a:gridCol w="2772307">
                  <a:extLst>
                    <a:ext uri="{9D8B030D-6E8A-4147-A177-3AD203B41FA5}">
                      <a16:colId xmlns:a16="http://schemas.microsoft.com/office/drawing/2014/main" xmlns="" val="20000"/>
                    </a:ext>
                  </a:extLst>
                </a:gridCol>
                <a:gridCol w="1015313">
                  <a:extLst>
                    <a:ext uri="{9D8B030D-6E8A-4147-A177-3AD203B41FA5}">
                      <a16:colId xmlns:a16="http://schemas.microsoft.com/office/drawing/2014/main" xmlns="" val="20001"/>
                    </a:ext>
                  </a:extLst>
                </a:gridCol>
                <a:gridCol w="1015313">
                  <a:extLst>
                    <a:ext uri="{9D8B030D-6E8A-4147-A177-3AD203B41FA5}">
                      <a16:colId xmlns:a16="http://schemas.microsoft.com/office/drawing/2014/main" xmlns="" val="20002"/>
                    </a:ext>
                  </a:extLst>
                </a:gridCol>
                <a:gridCol w="1015313">
                  <a:extLst>
                    <a:ext uri="{9D8B030D-6E8A-4147-A177-3AD203B41FA5}">
                      <a16:colId xmlns:a16="http://schemas.microsoft.com/office/drawing/2014/main" xmlns="" val="20003"/>
                    </a:ext>
                  </a:extLst>
                </a:gridCol>
                <a:gridCol w="1015313">
                  <a:extLst>
                    <a:ext uri="{9D8B030D-6E8A-4147-A177-3AD203B41FA5}">
                      <a16:colId xmlns:a16="http://schemas.microsoft.com/office/drawing/2014/main" xmlns="" val="20004"/>
                    </a:ext>
                  </a:extLst>
                </a:gridCol>
              </a:tblGrid>
              <a:tr h="900100">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Number of beans at the </a:t>
                      </a:r>
                      <a:r>
                        <a:rPr lang="en-GB" sz="2400" b="1" u="sng" dirty="0">
                          <a:effectLst/>
                          <a:latin typeface="Myriad Pro" panose="020B0503030403020204" pitchFamily="34" charset="0"/>
                          <a:ea typeface="Calibri" panose="020F0502020204030204" pitchFamily="34" charset="0"/>
                          <a:cs typeface="Times New Roman" panose="02020603050405020304" pitchFamily="18" charset="0"/>
                        </a:rPr>
                        <a:t>start</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400" dirty="0">
                        <a:effectLst/>
                        <a:latin typeface="Myriad Pro" panose="020B0503030403020204"/>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900100">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Number of beans at the </a:t>
                      </a:r>
                      <a:r>
                        <a:rPr lang="en-GB" sz="2400" b="1" u="sng" dirty="0">
                          <a:effectLst/>
                          <a:latin typeface="Myriad Pro" panose="020B0503030403020204" pitchFamily="34" charset="0"/>
                          <a:ea typeface="Calibri" panose="020F0502020204030204" pitchFamily="34" charset="0"/>
                          <a:cs typeface="Times New Roman" panose="02020603050405020304" pitchFamily="18" charset="0"/>
                        </a:rPr>
                        <a:t>end</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11" name="Rectangle 10">
            <a:extLst>
              <a:ext uri="{FF2B5EF4-FFF2-40B4-BE49-F238E27FC236}">
                <a16:creationId xmlns:a16="http://schemas.microsoft.com/office/drawing/2014/main" xmlns="" id="{D0A584E5-6073-4926-A2A4-3F08044B35C4}"/>
              </a:ext>
            </a:extLst>
          </p:cNvPr>
          <p:cNvSpPr/>
          <p:nvPr/>
        </p:nvSpPr>
        <p:spPr bwMode="auto">
          <a:xfrm>
            <a:off x="1043608" y="1772816"/>
            <a:ext cx="504056"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xmlns="" id="{7E731026-3DBB-47EF-9277-8CA370F08CD7}"/>
              </a:ext>
            </a:extLst>
          </p:cNvPr>
          <p:cNvSpPr/>
          <p:nvPr/>
        </p:nvSpPr>
        <p:spPr bwMode="auto">
          <a:xfrm>
            <a:off x="1667347" y="1759540"/>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xmlns="" id="{8922EF5E-E0B0-474C-962C-205B82749533}"/>
              </a:ext>
            </a:extLst>
          </p:cNvPr>
          <p:cNvSpPr/>
          <p:nvPr/>
        </p:nvSpPr>
        <p:spPr bwMode="auto">
          <a:xfrm>
            <a:off x="2321372" y="1772816"/>
            <a:ext cx="59444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xmlns="" id="{0AD960D8-F509-44A5-9602-41FDC07382C8}"/>
              </a:ext>
            </a:extLst>
          </p:cNvPr>
          <p:cNvSpPr/>
          <p:nvPr/>
        </p:nvSpPr>
        <p:spPr bwMode="auto">
          <a:xfrm>
            <a:off x="2964012" y="1759540"/>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xmlns="" id="{4FA20455-FBA0-4A26-812F-C29AB0C78517}"/>
              </a:ext>
            </a:extLst>
          </p:cNvPr>
          <p:cNvSpPr/>
          <p:nvPr/>
        </p:nvSpPr>
        <p:spPr bwMode="auto">
          <a:xfrm>
            <a:off x="3618037" y="1772816"/>
            <a:ext cx="59444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xmlns="" id="{D95FDCEC-8271-4FE4-80C4-B34A6FE2E968}"/>
              </a:ext>
            </a:extLst>
          </p:cNvPr>
          <p:cNvSpPr/>
          <p:nvPr/>
        </p:nvSpPr>
        <p:spPr bwMode="auto">
          <a:xfrm>
            <a:off x="4945462" y="1752902"/>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xmlns="" id="{FB4405BF-820E-466C-9514-C4240509C63E}"/>
              </a:ext>
            </a:extLst>
          </p:cNvPr>
          <p:cNvSpPr txBox="1"/>
          <p:nvPr/>
        </p:nvSpPr>
        <p:spPr bwMode="auto">
          <a:xfrm>
            <a:off x="4138223" y="4221088"/>
            <a:ext cx="50457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32" name="Rectangle 31">
            <a:extLst>
              <a:ext uri="{FF2B5EF4-FFF2-40B4-BE49-F238E27FC236}">
                <a16:creationId xmlns:a16="http://schemas.microsoft.com/office/drawing/2014/main" xmlns="" id="{1260AE2A-5F07-4592-AB59-D0DBB26E1B23}"/>
              </a:ext>
            </a:extLst>
          </p:cNvPr>
          <p:cNvSpPr/>
          <p:nvPr/>
        </p:nvSpPr>
        <p:spPr bwMode="auto">
          <a:xfrm>
            <a:off x="1037597" y="2429327"/>
            <a:ext cx="522338"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Rectangle 32">
            <a:extLst>
              <a:ext uri="{FF2B5EF4-FFF2-40B4-BE49-F238E27FC236}">
                <a16:creationId xmlns:a16="http://schemas.microsoft.com/office/drawing/2014/main" xmlns="" id="{6D0EFE6C-4089-41DA-A06D-3C8E157FCAA8}"/>
              </a:ext>
            </a:extLst>
          </p:cNvPr>
          <p:cNvSpPr/>
          <p:nvPr/>
        </p:nvSpPr>
        <p:spPr bwMode="auto">
          <a:xfrm>
            <a:off x="1661336" y="2416051"/>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33">
            <a:extLst>
              <a:ext uri="{FF2B5EF4-FFF2-40B4-BE49-F238E27FC236}">
                <a16:creationId xmlns:a16="http://schemas.microsoft.com/office/drawing/2014/main" xmlns="" id="{C8DC5C08-ADBB-4F21-A723-2ED64A8F3563}"/>
              </a:ext>
            </a:extLst>
          </p:cNvPr>
          <p:cNvSpPr/>
          <p:nvPr/>
        </p:nvSpPr>
        <p:spPr bwMode="auto">
          <a:xfrm>
            <a:off x="2315361" y="2429327"/>
            <a:ext cx="59444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xmlns="" id="{60787928-4263-4BAE-BA8A-80299CDB0D14}"/>
              </a:ext>
            </a:extLst>
          </p:cNvPr>
          <p:cNvSpPr/>
          <p:nvPr/>
        </p:nvSpPr>
        <p:spPr bwMode="auto">
          <a:xfrm>
            <a:off x="2958001" y="2416051"/>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35">
            <a:extLst>
              <a:ext uri="{FF2B5EF4-FFF2-40B4-BE49-F238E27FC236}">
                <a16:creationId xmlns:a16="http://schemas.microsoft.com/office/drawing/2014/main" xmlns="" id="{2D7B4CDA-0997-42A4-96DF-0967E1916CDC}"/>
              </a:ext>
            </a:extLst>
          </p:cNvPr>
          <p:cNvSpPr/>
          <p:nvPr/>
        </p:nvSpPr>
        <p:spPr bwMode="auto">
          <a:xfrm>
            <a:off x="3612026" y="2429327"/>
            <a:ext cx="59444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xmlns="" id="{05BFC75A-6901-4B41-9CD1-D68CA36E334D}"/>
              </a:ext>
            </a:extLst>
          </p:cNvPr>
          <p:cNvSpPr/>
          <p:nvPr/>
        </p:nvSpPr>
        <p:spPr bwMode="auto">
          <a:xfrm>
            <a:off x="4939451" y="2409413"/>
            <a:ext cx="576064" cy="5579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TextBox 37">
            <a:extLst>
              <a:ext uri="{FF2B5EF4-FFF2-40B4-BE49-F238E27FC236}">
                <a16:creationId xmlns:a16="http://schemas.microsoft.com/office/drawing/2014/main" xmlns="" id="{EDBB95C9-812E-4DF1-BFF3-D1431C6CEB85}"/>
              </a:ext>
            </a:extLst>
          </p:cNvPr>
          <p:cNvSpPr txBox="1"/>
          <p:nvPr/>
        </p:nvSpPr>
        <p:spPr bwMode="auto">
          <a:xfrm>
            <a:off x="4112751" y="5115851"/>
            <a:ext cx="5435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pic>
        <p:nvPicPr>
          <p:cNvPr id="4" name="Picture 3" descr="A picture containing sitting&#10;&#10;Description generated with very high confidence">
            <a:extLst>
              <a:ext uri="{FF2B5EF4-FFF2-40B4-BE49-F238E27FC236}">
                <a16:creationId xmlns:a16="http://schemas.microsoft.com/office/drawing/2014/main" xmlns="" id="{4068C490-8412-4F8D-9380-64D96D7C8D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616916" y="1760281"/>
            <a:ext cx="576064" cy="576064"/>
          </a:xfrm>
          <a:prstGeom prst="ellipse">
            <a:avLst/>
          </a:prstGeom>
        </p:spPr>
      </p:pic>
      <p:pic>
        <p:nvPicPr>
          <p:cNvPr id="21" name="Picture 20" descr="A picture containing sitting&#10;&#10;Description generated with very high confidence">
            <a:extLst>
              <a:ext uri="{FF2B5EF4-FFF2-40B4-BE49-F238E27FC236}">
                <a16:creationId xmlns:a16="http://schemas.microsoft.com/office/drawing/2014/main" xmlns="" id="{BD4559BE-2766-4228-9381-A9A4B90900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16916" y="2408353"/>
            <a:ext cx="576064" cy="576064"/>
          </a:xfrm>
          <a:prstGeom prst="rect">
            <a:avLst/>
          </a:prstGeom>
        </p:spPr>
      </p:pic>
      <p:sp>
        <p:nvSpPr>
          <p:cNvPr id="22" name="TextBox 21">
            <a:extLst>
              <a:ext uri="{FF2B5EF4-FFF2-40B4-BE49-F238E27FC236}">
                <a16:creationId xmlns:a16="http://schemas.microsoft.com/office/drawing/2014/main" xmlns="" id="{F8725274-B0E1-4DF7-8A47-320799146778}"/>
              </a:ext>
            </a:extLst>
          </p:cNvPr>
          <p:cNvSpPr txBox="1"/>
          <p:nvPr/>
        </p:nvSpPr>
        <p:spPr bwMode="auto">
          <a:xfrm>
            <a:off x="5185968" y="4221088"/>
            <a:ext cx="50457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28" name="TextBox 27">
            <a:extLst>
              <a:ext uri="{FF2B5EF4-FFF2-40B4-BE49-F238E27FC236}">
                <a16:creationId xmlns:a16="http://schemas.microsoft.com/office/drawing/2014/main" xmlns="" id="{8B9337D3-6B61-4785-A593-8D38464774B5}"/>
              </a:ext>
            </a:extLst>
          </p:cNvPr>
          <p:cNvSpPr txBox="1"/>
          <p:nvPr/>
        </p:nvSpPr>
        <p:spPr bwMode="auto">
          <a:xfrm>
            <a:off x="5160496" y="5115851"/>
            <a:ext cx="5435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pic>
        <p:nvPicPr>
          <p:cNvPr id="29" name="Picture 28" descr="A picture containing sitting&#10;&#10;Description generated with very high confidence">
            <a:extLst>
              <a:ext uri="{FF2B5EF4-FFF2-40B4-BE49-F238E27FC236}">
                <a16:creationId xmlns:a16="http://schemas.microsoft.com/office/drawing/2014/main" xmlns="" id="{B5C26042-A9ED-418C-AFAF-8CB28BD8C5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88370" y="1754744"/>
            <a:ext cx="576064" cy="576064"/>
          </a:xfrm>
          <a:prstGeom prst="ellipse">
            <a:avLst/>
          </a:prstGeom>
        </p:spPr>
      </p:pic>
      <p:pic>
        <p:nvPicPr>
          <p:cNvPr id="30" name="Picture 29" descr="A picture containing sitting&#10;&#10;Description generated with very high confidence">
            <a:extLst>
              <a:ext uri="{FF2B5EF4-FFF2-40B4-BE49-F238E27FC236}">
                <a16:creationId xmlns:a16="http://schemas.microsoft.com/office/drawing/2014/main" xmlns="" id="{28A3AD69-3CBC-4597-96B0-E50036DA9F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288370" y="2402816"/>
            <a:ext cx="576064" cy="576064"/>
          </a:xfrm>
          <a:prstGeom prst="rect">
            <a:avLst/>
          </a:prstGeom>
        </p:spPr>
      </p:pic>
      <p:sp>
        <p:nvSpPr>
          <p:cNvPr id="31" name="TextBox 30">
            <a:extLst>
              <a:ext uri="{FF2B5EF4-FFF2-40B4-BE49-F238E27FC236}">
                <a16:creationId xmlns:a16="http://schemas.microsoft.com/office/drawing/2014/main" xmlns="" id="{28585CDD-B028-4A19-B54E-7E995AC575F8}"/>
              </a:ext>
            </a:extLst>
          </p:cNvPr>
          <p:cNvSpPr txBox="1"/>
          <p:nvPr/>
        </p:nvSpPr>
        <p:spPr bwMode="auto">
          <a:xfrm>
            <a:off x="6200260" y="4221088"/>
            <a:ext cx="50457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39" name="TextBox 38">
            <a:extLst>
              <a:ext uri="{FF2B5EF4-FFF2-40B4-BE49-F238E27FC236}">
                <a16:creationId xmlns:a16="http://schemas.microsoft.com/office/drawing/2014/main" xmlns="" id="{C1CDC7C1-B55E-417B-BA28-E27F7553F9F3}"/>
              </a:ext>
            </a:extLst>
          </p:cNvPr>
          <p:cNvSpPr txBox="1"/>
          <p:nvPr/>
        </p:nvSpPr>
        <p:spPr bwMode="auto">
          <a:xfrm>
            <a:off x="6174788" y="5115851"/>
            <a:ext cx="5435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pic>
        <p:nvPicPr>
          <p:cNvPr id="40" name="Picture 39" descr="A picture containing sitting&#10;&#10;Description generated with very high confidence">
            <a:extLst>
              <a:ext uri="{FF2B5EF4-FFF2-40B4-BE49-F238E27FC236}">
                <a16:creationId xmlns:a16="http://schemas.microsoft.com/office/drawing/2014/main" xmlns="" id="{B99BDC33-C481-49C2-A972-F640D72D7D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920901" y="1754744"/>
            <a:ext cx="576064" cy="576064"/>
          </a:xfrm>
          <a:prstGeom prst="ellipse">
            <a:avLst/>
          </a:prstGeom>
        </p:spPr>
      </p:pic>
      <p:pic>
        <p:nvPicPr>
          <p:cNvPr id="41" name="Picture 40" descr="A picture containing sitting&#10;&#10;Description generated with very high confidence">
            <a:extLst>
              <a:ext uri="{FF2B5EF4-FFF2-40B4-BE49-F238E27FC236}">
                <a16:creationId xmlns:a16="http://schemas.microsoft.com/office/drawing/2014/main" xmlns="" id="{1B26C77E-C511-4301-B6ED-88E854B907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920901" y="2402816"/>
            <a:ext cx="576064" cy="576064"/>
          </a:xfrm>
          <a:prstGeom prst="rect">
            <a:avLst/>
          </a:prstGeom>
        </p:spPr>
      </p:pic>
      <p:sp>
        <p:nvSpPr>
          <p:cNvPr id="42" name="TextBox 41">
            <a:extLst>
              <a:ext uri="{FF2B5EF4-FFF2-40B4-BE49-F238E27FC236}">
                <a16:creationId xmlns:a16="http://schemas.microsoft.com/office/drawing/2014/main" xmlns="" id="{98845E6D-43C6-4871-8D5D-F1D456DF244D}"/>
              </a:ext>
            </a:extLst>
          </p:cNvPr>
          <p:cNvSpPr txBox="1"/>
          <p:nvPr/>
        </p:nvSpPr>
        <p:spPr bwMode="auto">
          <a:xfrm>
            <a:off x="7189080" y="4221088"/>
            <a:ext cx="50457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43" name="TextBox 42">
            <a:extLst>
              <a:ext uri="{FF2B5EF4-FFF2-40B4-BE49-F238E27FC236}">
                <a16:creationId xmlns:a16="http://schemas.microsoft.com/office/drawing/2014/main" xmlns="" id="{05DB28AD-4752-4D71-936A-081623C078E0}"/>
              </a:ext>
            </a:extLst>
          </p:cNvPr>
          <p:cNvSpPr txBox="1"/>
          <p:nvPr/>
        </p:nvSpPr>
        <p:spPr bwMode="auto">
          <a:xfrm>
            <a:off x="7163608" y="5115851"/>
            <a:ext cx="5435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a:t>
            </a:r>
          </a:p>
        </p:txBody>
      </p:sp>
    </p:spTree>
    <p:extLst>
      <p:ext uri="{BB962C8B-B14F-4D97-AF65-F5344CB8AC3E}">
        <p14:creationId xmlns:p14="http://schemas.microsoft.com/office/powerpoint/2010/main" val="280892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33"/>
                                        </p:tgtEl>
                                      </p:cBhvr>
                                    </p:animEffect>
                                    <p:set>
                                      <p:cBhvr>
                                        <p:cTn id="44" dur="1" fill="hold">
                                          <p:stCondLst>
                                            <p:cond delay="499"/>
                                          </p:stCondLst>
                                        </p:cTn>
                                        <p:tgtEl>
                                          <p:spTgt spid="33"/>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34"/>
                                        </p:tgtEl>
                                      </p:cBhvr>
                                    </p:animEffect>
                                    <p:set>
                                      <p:cBhvr>
                                        <p:cTn id="47" dur="1" fill="hold">
                                          <p:stCondLst>
                                            <p:cond delay="499"/>
                                          </p:stCondLst>
                                        </p:cTn>
                                        <p:tgtEl>
                                          <p:spTgt spid="34"/>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35"/>
                                        </p:tgtEl>
                                      </p:cBhvr>
                                    </p:animEffect>
                                    <p:set>
                                      <p:cBhvr>
                                        <p:cTn id="50" dur="1" fill="hold">
                                          <p:stCondLst>
                                            <p:cond delay="499"/>
                                          </p:stCondLst>
                                        </p:cTn>
                                        <p:tgtEl>
                                          <p:spTgt spid="35"/>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36"/>
                                        </p:tgtEl>
                                      </p:cBhvr>
                                    </p:animEffect>
                                    <p:set>
                                      <p:cBhvr>
                                        <p:cTn id="53" dur="1" fill="hold">
                                          <p:stCondLst>
                                            <p:cond delay="499"/>
                                          </p:stCondLst>
                                        </p:cTn>
                                        <p:tgtEl>
                                          <p:spTgt spid="36"/>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37"/>
                                        </p:tgtEl>
                                      </p:cBhvr>
                                    </p:animEffect>
                                    <p:set>
                                      <p:cBhvr>
                                        <p:cTn id="56" dur="1" fill="hold">
                                          <p:stCondLst>
                                            <p:cond delay="499"/>
                                          </p:stCondLst>
                                        </p:cTn>
                                        <p:tgtEl>
                                          <p:spTgt spid="37"/>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par>
                                <p:cTn id="63" presetID="10"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4" grpId="0" animBg="1"/>
      <p:bldP spid="25" grpId="0" animBg="1"/>
      <p:bldP spid="26" grpId="0" animBg="1"/>
      <p:bldP spid="27" grpId="0" animBg="1"/>
      <p:bldP spid="32" grpId="0" animBg="1"/>
      <p:bldP spid="33" grpId="0" animBg="1"/>
      <p:bldP spid="34" grpId="0" animBg="1"/>
      <p:bldP spid="35" grpId="0" animBg="1"/>
      <p:bldP spid="36" grpId="0" animBg="1"/>
      <p:bldP spid="37" grpId="0" animBg="1"/>
      <p:bldP spid="42" grpId="0"/>
      <p:bldP spid="4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1.10 Composition: 11–19 – step 4:4</a:t>
            </a:r>
          </a:p>
        </p:txBody>
      </p:sp>
      <p:pic>
        <p:nvPicPr>
          <p:cNvPr id="5" name="Picture 4" descr="A picture containing remote, computer, table, sitting&#10;&#10;Description generated with very high confidence">
            <a:extLst>
              <a:ext uri="{FF2B5EF4-FFF2-40B4-BE49-F238E27FC236}">
                <a16:creationId xmlns:a16="http://schemas.microsoft.com/office/drawing/2014/main" xmlns="" id="{88FE0341-0127-4F5E-9A21-BAD4ADA887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00715" y="5661248"/>
            <a:ext cx="1199077" cy="348978"/>
          </a:xfrm>
          <a:prstGeom prst="rect">
            <a:avLst/>
          </a:prstGeom>
        </p:spPr>
      </p:pic>
      <p:pic>
        <p:nvPicPr>
          <p:cNvPr id="44" name="Picture 43" descr="A picture containing remote, computer, table, sitting&#10;&#10;Description generated with very high confidence">
            <a:extLst>
              <a:ext uri="{FF2B5EF4-FFF2-40B4-BE49-F238E27FC236}">
                <a16:creationId xmlns:a16="http://schemas.microsoft.com/office/drawing/2014/main" xmlns="" id="{ADF19F12-E29B-45D7-AE14-6929FAF180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527517" y="3933056"/>
            <a:ext cx="1152126" cy="1632180"/>
          </a:xfrm>
          <a:prstGeom prst="rect">
            <a:avLst/>
          </a:prstGeom>
        </p:spPr>
      </p:pic>
      <p:pic>
        <p:nvPicPr>
          <p:cNvPr id="45" name="Picture 44" descr="A picture containing remote, computer, table, sitting&#10;&#10;Description generated with very high confidence">
            <a:extLst>
              <a:ext uri="{FF2B5EF4-FFF2-40B4-BE49-F238E27FC236}">
                <a16:creationId xmlns:a16="http://schemas.microsoft.com/office/drawing/2014/main" xmlns="" id="{3C4D0F47-A71F-4AAF-8F36-62857ACA07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59832" y="5661248"/>
            <a:ext cx="1368152" cy="348978"/>
          </a:xfrm>
          <a:prstGeom prst="rect">
            <a:avLst/>
          </a:prstGeom>
        </p:spPr>
      </p:pic>
      <p:pic>
        <p:nvPicPr>
          <p:cNvPr id="46" name="Picture 45" descr="A picture containing remote, computer, table, sitting&#10;&#10;Description generated with very high confidence">
            <a:extLst>
              <a:ext uri="{FF2B5EF4-FFF2-40B4-BE49-F238E27FC236}">
                <a16:creationId xmlns:a16="http://schemas.microsoft.com/office/drawing/2014/main" xmlns="" id="{89FDB9FB-2170-4177-B2DC-6F8F3CFDE3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056505" y="3429000"/>
            <a:ext cx="1368152" cy="2232248"/>
          </a:xfrm>
          <a:prstGeom prst="rect">
            <a:avLst/>
          </a:prstGeom>
        </p:spPr>
      </p:pic>
      <p:pic>
        <p:nvPicPr>
          <p:cNvPr id="47" name="Picture 46" descr="A picture containing remote, computer, table, sitting&#10;&#10;Description generated with very high confidence">
            <a:extLst>
              <a:ext uri="{FF2B5EF4-FFF2-40B4-BE49-F238E27FC236}">
                <a16:creationId xmlns:a16="http://schemas.microsoft.com/office/drawing/2014/main" xmlns="" id="{118BA964-AE64-4744-BB30-04A02BE42A9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778043" y="5661248"/>
            <a:ext cx="1378132" cy="348978"/>
          </a:xfrm>
          <a:prstGeom prst="rect">
            <a:avLst/>
          </a:prstGeom>
        </p:spPr>
      </p:pic>
      <p:pic>
        <p:nvPicPr>
          <p:cNvPr id="48" name="Picture 47" descr="A picture containing remote, computer, table, sitting&#10;&#10;Description generated with very high confidence">
            <a:extLst>
              <a:ext uri="{FF2B5EF4-FFF2-40B4-BE49-F238E27FC236}">
                <a16:creationId xmlns:a16="http://schemas.microsoft.com/office/drawing/2014/main" xmlns="" id="{44875F5B-D3C1-466A-BB54-1D9D8F30338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84697" y="3429000"/>
            <a:ext cx="1378132" cy="2232248"/>
          </a:xfrm>
          <a:prstGeom prst="rect">
            <a:avLst/>
          </a:prstGeom>
        </p:spPr>
      </p:pic>
      <p:pic>
        <p:nvPicPr>
          <p:cNvPr id="49" name="Picture 48" descr="A picture containing remote, computer, table, sitting&#10;&#10;Description generated with very high confidence">
            <a:extLst>
              <a:ext uri="{FF2B5EF4-FFF2-40B4-BE49-F238E27FC236}">
                <a16:creationId xmlns:a16="http://schemas.microsoft.com/office/drawing/2014/main" xmlns="" id="{E02744D6-3C23-485D-8C69-7F91B00845A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13774"/>
          <a:stretch/>
        </p:blipFill>
        <p:spPr>
          <a:xfrm>
            <a:off x="6434227" y="5661248"/>
            <a:ext cx="1378132" cy="348978"/>
          </a:xfrm>
          <a:prstGeom prst="rect">
            <a:avLst/>
          </a:prstGeom>
        </p:spPr>
      </p:pic>
      <p:pic>
        <p:nvPicPr>
          <p:cNvPr id="50" name="Picture 49" descr="A picture containing remote, computer, table, sitting&#10;&#10;Description generated with very high confidence">
            <a:extLst>
              <a:ext uri="{FF2B5EF4-FFF2-40B4-BE49-F238E27FC236}">
                <a16:creationId xmlns:a16="http://schemas.microsoft.com/office/drawing/2014/main" xmlns="" id="{3C9C0242-E8A2-4A2D-AFBF-FBCC9E73B6E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13774"/>
          <a:stretch/>
        </p:blipFill>
        <p:spPr>
          <a:xfrm>
            <a:off x="6427573" y="2924944"/>
            <a:ext cx="1378132" cy="2736304"/>
          </a:xfrm>
          <a:prstGeom prst="rect">
            <a:avLst/>
          </a:prstGeom>
        </p:spPr>
      </p:pic>
      <p:pic>
        <p:nvPicPr>
          <p:cNvPr id="51" name="Picture 50" descr="A picture containing remote, computer, table, sitting&#10;&#10;Description generated with very high confidence">
            <a:extLst>
              <a:ext uri="{FF2B5EF4-FFF2-40B4-BE49-F238E27FC236}">
                <a16:creationId xmlns:a16="http://schemas.microsoft.com/office/drawing/2014/main" xmlns="" id="{EC91A1F0-9914-4CAC-9B33-A739DC62914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527517" y="2276872"/>
            <a:ext cx="1152126" cy="1656184"/>
          </a:xfrm>
          <a:prstGeom prst="rect">
            <a:avLst/>
          </a:prstGeom>
        </p:spPr>
      </p:pic>
      <p:sp>
        <p:nvSpPr>
          <p:cNvPr id="6" name="Rectangle 5">
            <a:extLst>
              <a:ext uri="{FF2B5EF4-FFF2-40B4-BE49-F238E27FC236}">
                <a16:creationId xmlns:a16="http://schemas.microsoft.com/office/drawing/2014/main" xmlns="" id="{B560283A-ADB0-48C7-9321-20BE8BC23859}"/>
              </a:ext>
            </a:extLst>
          </p:cNvPr>
          <p:cNvSpPr/>
          <p:nvPr/>
        </p:nvSpPr>
        <p:spPr bwMode="auto">
          <a:xfrm>
            <a:off x="1475656" y="3933056"/>
            <a:ext cx="1080120" cy="45719"/>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Rectangle 51">
            <a:extLst>
              <a:ext uri="{FF2B5EF4-FFF2-40B4-BE49-F238E27FC236}">
                <a16:creationId xmlns:a16="http://schemas.microsoft.com/office/drawing/2014/main" xmlns="" id="{B3E1B381-C5EE-46D2-B940-45C9DFA9FA88}"/>
              </a:ext>
            </a:extLst>
          </p:cNvPr>
          <p:cNvSpPr/>
          <p:nvPr/>
        </p:nvSpPr>
        <p:spPr bwMode="auto">
          <a:xfrm>
            <a:off x="3056505" y="3429000"/>
            <a:ext cx="651399" cy="549775"/>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3" name="Picture 52" descr="A picture containing remote, computer, table, sitting&#10;&#10;Description generated with very high confidence">
            <a:extLst>
              <a:ext uri="{FF2B5EF4-FFF2-40B4-BE49-F238E27FC236}">
                <a16:creationId xmlns:a16="http://schemas.microsoft.com/office/drawing/2014/main" xmlns="" id="{0C2EB276-D92E-46F3-9C6B-46F5CB5A346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056505" y="1772816"/>
            <a:ext cx="1368152" cy="2205959"/>
          </a:xfrm>
          <a:prstGeom prst="rect">
            <a:avLst/>
          </a:prstGeom>
        </p:spPr>
      </p:pic>
      <p:pic>
        <p:nvPicPr>
          <p:cNvPr id="54" name="Picture 53" descr="A picture containing remote, computer, table, sitting&#10;&#10;Description generated with very high confidence">
            <a:extLst>
              <a:ext uri="{FF2B5EF4-FFF2-40B4-BE49-F238E27FC236}">
                <a16:creationId xmlns:a16="http://schemas.microsoft.com/office/drawing/2014/main" xmlns="" id="{98157DD4-9374-44DE-95E7-C15E2F53DA5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4784697" y="1268760"/>
            <a:ext cx="1378132" cy="2160240"/>
          </a:xfrm>
          <a:prstGeom prst="rect">
            <a:avLst/>
          </a:prstGeom>
        </p:spPr>
      </p:pic>
      <p:sp>
        <p:nvSpPr>
          <p:cNvPr id="7" name="Rectangle 6">
            <a:extLst>
              <a:ext uri="{FF2B5EF4-FFF2-40B4-BE49-F238E27FC236}">
                <a16:creationId xmlns:a16="http://schemas.microsoft.com/office/drawing/2014/main" xmlns="" id="{F3563146-6E7B-44F1-93E8-F59ED3488718}"/>
              </a:ext>
            </a:extLst>
          </p:cNvPr>
          <p:cNvSpPr/>
          <p:nvPr/>
        </p:nvSpPr>
        <p:spPr bwMode="auto">
          <a:xfrm>
            <a:off x="6427573" y="2862248"/>
            <a:ext cx="592699" cy="56675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5" name="Picture 54" descr="A picture containing remote, computer, table, sitting&#10;&#10;Description generated with very high confidence">
            <a:extLst>
              <a:ext uri="{FF2B5EF4-FFF2-40B4-BE49-F238E27FC236}">
                <a16:creationId xmlns:a16="http://schemas.microsoft.com/office/drawing/2014/main" xmlns="" id="{00FAF9A7-C066-4D5E-99EA-8E404B7A994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3232" r="-13774"/>
          <a:stretch/>
        </p:blipFill>
        <p:spPr>
          <a:xfrm>
            <a:off x="6426000" y="764704"/>
            <a:ext cx="1378132" cy="2664296"/>
          </a:xfrm>
          <a:prstGeom prst="rect">
            <a:avLst/>
          </a:prstGeom>
        </p:spPr>
      </p:pic>
    </p:spTree>
    <p:extLst>
      <p:ext uri="{BB962C8B-B14F-4D97-AF65-F5344CB8AC3E}">
        <p14:creationId xmlns:p14="http://schemas.microsoft.com/office/powerpoint/2010/main" val="202874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close up of a logo&#10;&#10;Description generated with very high confidence">
            <a:extLst>
              <a:ext uri="{FF2B5EF4-FFF2-40B4-BE49-F238E27FC236}">
                <a16:creationId xmlns:a16="http://schemas.microsoft.com/office/drawing/2014/main" xmlns="" id="{B6B17CBF-AF38-4C71-969E-A96D681A87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532"/>
          <a:stretch/>
        </p:blipFill>
        <p:spPr>
          <a:xfrm>
            <a:off x="4896520" y="3429000"/>
            <a:ext cx="2555800" cy="2376264"/>
          </a:xfrm>
          <a:prstGeom prst="rect">
            <a:avLst/>
          </a:prstGeom>
        </p:spPr>
      </p:pic>
      <p:pic>
        <p:nvPicPr>
          <p:cNvPr id="38" name="Picture 37" descr="A close up of a logo&#10;&#10;Description generated with very high confidence">
            <a:extLst>
              <a:ext uri="{FF2B5EF4-FFF2-40B4-BE49-F238E27FC236}">
                <a16:creationId xmlns:a16="http://schemas.microsoft.com/office/drawing/2014/main" xmlns="" id="{DB92AFFB-3C32-4382-983D-72D75E412D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532"/>
          <a:stretch/>
        </p:blipFill>
        <p:spPr>
          <a:xfrm>
            <a:off x="1691680" y="3429000"/>
            <a:ext cx="2735932" cy="2376264"/>
          </a:xfrm>
          <a:prstGeom prst="rect">
            <a:avLst/>
          </a:prstGeom>
        </p:spPr>
      </p:pic>
      <p:pic>
        <p:nvPicPr>
          <p:cNvPr id="37" name="Picture 36" descr="A close up of a logo&#10;&#10;Description generated with very high confidence">
            <a:extLst>
              <a:ext uri="{FF2B5EF4-FFF2-40B4-BE49-F238E27FC236}">
                <a16:creationId xmlns:a16="http://schemas.microsoft.com/office/drawing/2014/main" xmlns="" id="{6467A295-1486-4D02-B8D5-ACFEAFEE7D8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78784" y="1177307"/>
            <a:ext cx="2773536" cy="2107677"/>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1.10 Composition: 11–19 – step 4:7</a:t>
            </a:r>
          </a:p>
        </p:txBody>
      </p:sp>
      <p:pic>
        <p:nvPicPr>
          <p:cNvPr id="4" name="Picture 3" descr="A close up of a logo&#10;&#10;Description generated with very high confidence">
            <a:extLst>
              <a:ext uri="{FF2B5EF4-FFF2-40B4-BE49-F238E27FC236}">
                <a16:creationId xmlns:a16="http://schemas.microsoft.com/office/drawing/2014/main" xmlns="" id="{A4B0C55B-6A13-4A14-ABFB-CFB948DAF4D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9347" y="1177307"/>
            <a:ext cx="3694621" cy="2107677"/>
          </a:xfrm>
          <a:prstGeom prst="rect">
            <a:avLst/>
          </a:prstGeom>
        </p:spPr>
      </p:pic>
      <p:sp>
        <p:nvSpPr>
          <p:cNvPr id="8" name="Oval 7">
            <a:extLst>
              <a:ext uri="{FF2B5EF4-FFF2-40B4-BE49-F238E27FC236}">
                <a16:creationId xmlns:a16="http://schemas.microsoft.com/office/drawing/2014/main" xmlns="" id="{FCF32D65-6A15-45D3-B7C7-D403B5AAF904}"/>
              </a:ext>
            </a:extLst>
          </p:cNvPr>
          <p:cNvSpPr/>
          <p:nvPr/>
        </p:nvSpPr>
        <p:spPr bwMode="auto">
          <a:xfrm>
            <a:off x="2699792" y="1556792"/>
            <a:ext cx="504056" cy="504056"/>
          </a:xfrm>
          <a:prstGeom prst="ellipse">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Oval 20">
            <a:extLst>
              <a:ext uri="{FF2B5EF4-FFF2-40B4-BE49-F238E27FC236}">
                <a16:creationId xmlns:a16="http://schemas.microsoft.com/office/drawing/2014/main" xmlns="" id="{5814826E-4042-46C4-BA85-B2093E528E2A}"/>
              </a:ext>
            </a:extLst>
          </p:cNvPr>
          <p:cNvSpPr/>
          <p:nvPr/>
        </p:nvSpPr>
        <p:spPr bwMode="auto">
          <a:xfrm>
            <a:off x="2160960" y="2564904"/>
            <a:ext cx="504056" cy="504056"/>
          </a:xfrm>
          <a:prstGeom prst="ellipse">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sp>
        <p:nvSpPr>
          <p:cNvPr id="24" name="Oval 23">
            <a:extLst>
              <a:ext uri="{FF2B5EF4-FFF2-40B4-BE49-F238E27FC236}">
                <a16:creationId xmlns:a16="http://schemas.microsoft.com/office/drawing/2014/main" xmlns="" id="{45C07747-AC3D-4546-9B08-B815E5376240}"/>
              </a:ext>
            </a:extLst>
          </p:cNvPr>
          <p:cNvSpPr/>
          <p:nvPr/>
        </p:nvSpPr>
        <p:spPr bwMode="auto">
          <a:xfrm>
            <a:off x="3419872" y="2564904"/>
            <a:ext cx="504056" cy="504056"/>
          </a:xfrm>
          <a:prstGeom prst="ellipse">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Oval 24">
            <a:extLst>
              <a:ext uri="{FF2B5EF4-FFF2-40B4-BE49-F238E27FC236}">
                <a16:creationId xmlns:a16="http://schemas.microsoft.com/office/drawing/2014/main" xmlns="" id="{18A33B20-9353-444D-A5D1-3C717B7AD975}"/>
              </a:ext>
            </a:extLst>
          </p:cNvPr>
          <p:cNvSpPr/>
          <p:nvPr/>
        </p:nvSpPr>
        <p:spPr bwMode="auto">
          <a:xfrm>
            <a:off x="5922766" y="1412776"/>
            <a:ext cx="504056" cy="504056"/>
          </a:xfrm>
          <a:prstGeom prst="ellipse">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Oval 26">
            <a:extLst>
              <a:ext uri="{FF2B5EF4-FFF2-40B4-BE49-F238E27FC236}">
                <a16:creationId xmlns:a16="http://schemas.microsoft.com/office/drawing/2014/main" xmlns="" id="{17B16894-36D5-4750-82FA-499B7B2C69CD}"/>
              </a:ext>
            </a:extLst>
          </p:cNvPr>
          <p:cNvSpPr/>
          <p:nvPr/>
        </p:nvSpPr>
        <p:spPr bwMode="auto">
          <a:xfrm>
            <a:off x="5228086" y="2636912"/>
            <a:ext cx="504056" cy="504056"/>
          </a:xfrm>
          <a:prstGeom prst="ellipse">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Oval 28">
            <a:extLst>
              <a:ext uri="{FF2B5EF4-FFF2-40B4-BE49-F238E27FC236}">
                <a16:creationId xmlns:a16="http://schemas.microsoft.com/office/drawing/2014/main" xmlns="" id="{816E534C-05DC-473B-A42A-BD2FBB6908FD}"/>
              </a:ext>
            </a:extLst>
          </p:cNvPr>
          <p:cNvSpPr/>
          <p:nvPr/>
        </p:nvSpPr>
        <p:spPr bwMode="auto">
          <a:xfrm>
            <a:off x="6555197" y="2636912"/>
            <a:ext cx="504056" cy="504056"/>
          </a:xfrm>
          <a:prstGeom prst="ellipse">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Oval 29">
            <a:extLst>
              <a:ext uri="{FF2B5EF4-FFF2-40B4-BE49-F238E27FC236}">
                <a16:creationId xmlns:a16="http://schemas.microsoft.com/office/drawing/2014/main" xmlns="" id="{25FE33F0-E275-4248-A474-47362048D187}"/>
              </a:ext>
            </a:extLst>
          </p:cNvPr>
          <p:cNvSpPr/>
          <p:nvPr/>
        </p:nvSpPr>
        <p:spPr bwMode="auto">
          <a:xfrm>
            <a:off x="2724820" y="3789040"/>
            <a:ext cx="504056" cy="504056"/>
          </a:xfrm>
          <a:prstGeom prst="ellipse">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Oval 30">
            <a:extLst>
              <a:ext uri="{FF2B5EF4-FFF2-40B4-BE49-F238E27FC236}">
                <a16:creationId xmlns:a16="http://schemas.microsoft.com/office/drawing/2014/main" xmlns="" id="{7F13F441-13D9-45B0-A04B-49B2A39DCEB2}"/>
              </a:ext>
            </a:extLst>
          </p:cNvPr>
          <p:cNvSpPr/>
          <p:nvPr/>
        </p:nvSpPr>
        <p:spPr bwMode="auto">
          <a:xfrm>
            <a:off x="2160588" y="4941168"/>
            <a:ext cx="504056" cy="504056"/>
          </a:xfrm>
          <a:prstGeom prst="ellipse">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Oval 31">
            <a:extLst>
              <a:ext uri="{FF2B5EF4-FFF2-40B4-BE49-F238E27FC236}">
                <a16:creationId xmlns:a16="http://schemas.microsoft.com/office/drawing/2014/main" xmlns="" id="{DF35B0FC-439F-4C0C-97D6-E5FDD246CF5B}"/>
              </a:ext>
            </a:extLst>
          </p:cNvPr>
          <p:cNvSpPr/>
          <p:nvPr/>
        </p:nvSpPr>
        <p:spPr bwMode="auto">
          <a:xfrm>
            <a:off x="3419500" y="4983670"/>
            <a:ext cx="504056" cy="504056"/>
          </a:xfrm>
          <a:prstGeom prst="ellipse">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Oval 32">
            <a:extLst>
              <a:ext uri="{FF2B5EF4-FFF2-40B4-BE49-F238E27FC236}">
                <a16:creationId xmlns:a16="http://schemas.microsoft.com/office/drawing/2014/main" xmlns="" id="{2AAED32C-3347-46F8-89AB-7C83F5A1DF7B}"/>
              </a:ext>
            </a:extLst>
          </p:cNvPr>
          <p:cNvSpPr/>
          <p:nvPr/>
        </p:nvSpPr>
        <p:spPr bwMode="auto">
          <a:xfrm>
            <a:off x="5242769" y="4941168"/>
            <a:ext cx="504056" cy="504056"/>
          </a:xfrm>
          <a:prstGeom prst="ellipse">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Oval 34">
            <a:extLst>
              <a:ext uri="{FF2B5EF4-FFF2-40B4-BE49-F238E27FC236}">
                <a16:creationId xmlns:a16="http://schemas.microsoft.com/office/drawing/2014/main" xmlns="" id="{6D6BDFEE-75CC-455E-8BEC-70A9A87EF965}"/>
              </a:ext>
            </a:extLst>
          </p:cNvPr>
          <p:cNvSpPr/>
          <p:nvPr/>
        </p:nvSpPr>
        <p:spPr bwMode="auto">
          <a:xfrm>
            <a:off x="6561982" y="4976086"/>
            <a:ext cx="504056" cy="504056"/>
          </a:xfrm>
          <a:prstGeom prst="ellipse">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Oval 35">
            <a:extLst>
              <a:ext uri="{FF2B5EF4-FFF2-40B4-BE49-F238E27FC236}">
                <a16:creationId xmlns:a16="http://schemas.microsoft.com/office/drawing/2014/main" xmlns="" id="{B62412A2-00E6-4235-9A0C-72F6F8842D77}"/>
              </a:ext>
            </a:extLst>
          </p:cNvPr>
          <p:cNvSpPr/>
          <p:nvPr/>
        </p:nvSpPr>
        <p:spPr bwMode="auto">
          <a:xfrm>
            <a:off x="5928745" y="3789040"/>
            <a:ext cx="504056" cy="504056"/>
          </a:xfrm>
          <a:prstGeom prst="ellipse">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732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31"/>
                                        </p:tgtEl>
                                      </p:cBhvr>
                                    </p:animEffect>
                                    <p:set>
                                      <p:cBhvr>
                                        <p:cTn id="48" dur="1" fill="hold">
                                          <p:stCondLst>
                                            <p:cond delay="499"/>
                                          </p:stCondLst>
                                        </p:cTn>
                                        <p:tgtEl>
                                          <p:spTgt spid="31"/>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33"/>
                                        </p:tgtEl>
                                      </p:cBhvr>
                                    </p:animEffect>
                                    <p:set>
                                      <p:cBhvr>
                                        <p:cTn id="61" dur="1" fill="hold">
                                          <p:stCondLst>
                                            <p:cond delay="499"/>
                                          </p:stCondLst>
                                        </p:cTn>
                                        <p:tgtEl>
                                          <p:spTgt spid="33"/>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35"/>
                                        </p:tgtEl>
                                      </p:cBhvr>
                                    </p:animEffect>
                                    <p:set>
                                      <p:cBhvr>
                                        <p:cTn id="64" dur="1" fill="hold">
                                          <p:stCondLst>
                                            <p:cond delay="499"/>
                                          </p:stCondLst>
                                        </p:cTn>
                                        <p:tgtEl>
                                          <p:spTgt spid="3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36"/>
                                        </p:tgtEl>
                                      </p:cBhvr>
                                    </p:animEffect>
                                    <p:set>
                                      <p:cBhvr>
                                        <p:cTn id="69"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4" grpId="0" animBg="1"/>
      <p:bldP spid="25" grpId="0" animBg="1"/>
      <p:bldP spid="27" grpId="0" animBg="1"/>
      <p:bldP spid="29" grpId="0" animBg="1"/>
      <p:bldP spid="30" grpId="0" animBg="1"/>
      <p:bldP spid="31" grpId="0" animBg="1"/>
      <p:bldP spid="32" grpId="0" animBg="1"/>
      <p:bldP spid="33" grpId="0" animBg="1"/>
      <p:bldP spid="35" grpId="0" animBg="1"/>
      <p:bldP spid="3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picture containing clock, object&#10;&#10;Description generated with very high confidence">
            <a:extLst>
              <a:ext uri="{FF2B5EF4-FFF2-40B4-BE49-F238E27FC236}">
                <a16:creationId xmlns:a16="http://schemas.microsoft.com/office/drawing/2014/main" xmlns="" id="{50531E62-9853-4D15-B0EC-DF8BB2C013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372"/>
          <a:stretch/>
        </p:blipFill>
        <p:spPr>
          <a:xfrm>
            <a:off x="4860032" y="2531427"/>
            <a:ext cx="3816424" cy="1803283"/>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1.10 Composition: 11–19 – step 4:7</a:t>
            </a:r>
          </a:p>
        </p:txBody>
      </p:sp>
      <p:pic>
        <p:nvPicPr>
          <p:cNvPr id="5" name="Picture 4" descr="A picture containing clock, object&#10;&#10;Description generated with very high confidence">
            <a:extLst>
              <a:ext uri="{FF2B5EF4-FFF2-40B4-BE49-F238E27FC236}">
                <a16:creationId xmlns:a16="http://schemas.microsoft.com/office/drawing/2014/main" xmlns="" id="{D633C715-7CDE-43BD-8251-B69D89D27F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9347" y="2527359"/>
            <a:ext cx="3963529" cy="1803283"/>
          </a:xfrm>
          <a:prstGeom prst="rect">
            <a:avLst/>
          </a:prstGeom>
        </p:spPr>
      </p:pic>
      <p:sp>
        <p:nvSpPr>
          <p:cNvPr id="6" name="Rectangle 5">
            <a:extLst>
              <a:ext uri="{FF2B5EF4-FFF2-40B4-BE49-F238E27FC236}">
                <a16:creationId xmlns:a16="http://schemas.microsoft.com/office/drawing/2014/main" xmlns="" id="{73CD1847-8033-442B-93DB-BBD537C773B3}"/>
              </a:ext>
            </a:extLst>
          </p:cNvPr>
          <p:cNvSpPr/>
          <p:nvPr/>
        </p:nvSpPr>
        <p:spPr bwMode="auto">
          <a:xfrm>
            <a:off x="1979712" y="2924944"/>
            <a:ext cx="864096" cy="36004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xmlns="" id="{48805A73-7615-47FB-9770-D499BAB6B3AD}"/>
              </a:ext>
            </a:extLst>
          </p:cNvPr>
          <p:cNvSpPr/>
          <p:nvPr/>
        </p:nvSpPr>
        <p:spPr bwMode="auto">
          <a:xfrm>
            <a:off x="6286376" y="2895228"/>
            <a:ext cx="864096" cy="36004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xmlns="" id="{B8B07203-826B-42D5-830C-A1D04D0015E4}"/>
              </a:ext>
            </a:extLst>
          </p:cNvPr>
          <p:cNvSpPr/>
          <p:nvPr/>
        </p:nvSpPr>
        <p:spPr bwMode="auto">
          <a:xfrm>
            <a:off x="1115616" y="3573017"/>
            <a:ext cx="864096" cy="36004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xmlns="" id="{40E91D5D-BF03-4DB6-BEF5-FF269C4458A8}"/>
              </a:ext>
            </a:extLst>
          </p:cNvPr>
          <p:cNvSpPr/>
          <p:nvPr/>
        </p:nvSpPr>
        <p:spPr bwMode="auto">
          <a:xfrm>
            <a:off x="2843808" y="3573017"/>
            <a:ext cx="864096" cy="36004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xmlns="" id="{8581FB87-D0C8-4129-AEE0-F3866CF094E6}"/>
              </a:ext>
            </a:extLst>
          </p:cNvPr>
          <p:cNvSpPr/>
          <p:nvPr/>
        </p:nvSpPr>
        <p:spPr bwMode="auto">
          <a:xfrm>
            <a:off x="5416972" y="3558098"/>
            <a:ext cx="864096" cy="36004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33">
            <a:extLst>
              <a:ext uri="{FF2B5EF4-FFF2-40B4-BE49-F238E27FC236}">
                <a16:creationId xmlns:a16="http://schemas.microsoft.com/office/drawing/2014/main" xmlns="" id="{A3161E28-A1E3-4B6B-9DD9-35F4B0EAA7F1}"/>
              </a:ext>
            </a:extLst>
          </p:cNvPr>
          <p:cNvSpPr/>
          <p:nvPr/>
        </p:nvSpPr>
        <p:spPr bwMode="auto">
          <a:xfrm>
            <a:off x="7145164" y="3558098"/>
            <a:ext cx="864096" cy="36004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1750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6"/>
                                        </p:tgtEl>
                                      </p:cBhvr>
                                    </p:animEffect>
                                    <p:set>
                                      <p:cBhvr>
                                        <p:cTn id="15" dur="1" fill="hold">
                                          <p:stCondLst>
                                            <p:cond delay="499"/>
                                          </p:stCondLst>
                                        </p:cTn>
                                        <p:tgtEl>
                                          <p:spTgt spid="2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3" grpId="0" animBg="1"/>
      <p:bldP spid="26" grpId="0" animBg="1"/>
      <p:bldP spid="28" grpId="0" animBg="1"/>
      <p:bldP spid="3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1.10 Composition: 11–19 – step 5:1</a:t>
            </a:r>
          </a:p>
        </p:txBody>
      </p:sp>
      <p:pic>
        <p:nvPicPr>
          <p:cNvPr id="4" name="Picture 3">
            <a:extLst>
              <a:ext uri="{FF2B5EF4-FFF2-40B4-BE49-F238E27FC236}">
                <a16:creationId xmlns:a16="http://schemas.microsoft.com/office/drawing/2014/main" xmlns="" id="{099583E4-616B-4408-BF5D-9D16EF873C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8277" y="1365883"/>
            <a:ext cx="2153523" cy="2423158"/>
          </a:xfrm>
          <a:prstGeom prst="rect">
            <a:avLst/>
          </a:prstGeom>
        </p:spPr>
      </p:pic>
      <p:pic>
        <p:nvPicPr>
          <p:cNvPr id="30" name="Picture 5" descr="C:\Users\Liam\Documents\Design\NCETM\04 Images for B1 PPTs\Final PNG files\ncetm_mm_sp1_se06_aw002.png">
            <a:extLst>
              <a:ext uri="{FF2B5EF4-FFF2-40B4-BE49-F238E27FC236}">
                <a16:creationId xmlns:a16="http://schemas.microsoft.com/office/drawing/2014/main" xmlns="" id="{B3E50233-BE40-4668-A40A-9AAF87D413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456" y="4554000"/>
            <a:ext cx="8172000" cy="371452"/>
          </a:xfrm>
          <a:prstGeom prst="rect">
            <a:avLst/>
          </a:prstGeom>
          <a:noFill/>
        </p:spPr>
      </p:pic>
      <p:pic>
        <p:nvPicPr>
          <p:cNvPr id="37" name="Picture 36">
            <a:extLst>
              <a:ext uri="{FF2B5EF4-FFF2-40B4-BE49-F238E27FC236}">
                <a16:creationId xmlns:a16="http://schemas.microsoft.com/office/drawing/2014/main" xmlns="" id="{964ED57A-4178-4F28-8155-8630E8054271}"/>
              </a:ext>
            </a:extLst>
          </p:cNvPr>
          <p:cNvPicPr>
            <a:picLocks noChangeAspect="1"/>
          </p:cNvPicPr>
          <p:nvPr/>
        </p:nvPicPr>
        <p:blipFill rotWithShape="1">
          <a:blip r:embed="rId6">
            <a:extLst>
              <a:ext uri="{28A0092B-C50C-407E-A947-70E740481C1C}">
                <a14:useLocalDpi xmlns:a14="http://schemas.microsoft.com/office/drawing/2010/main" val="0"/>
              </a:ext>
            </a:extLst>
          </a:blip>
          <a:srcRect t="-2"/>
          <a:stretch/>
        </p:blipFill>
        <p:spPr>
          <a:xfrm>
            <a:off x="3203848" y="1365882"/>
            <a:ext cx="2808312" cy="2711189"/>
          </a:xfrm>
          <a:prstGeom prst="rect">
            <a:avLst/>
          </a:prstGeom>
        </p:spPr>
      </p:pic>
      <p:pic>
        <p:nvPicPr>
          <p:cNvPr id="42" name="Picture 41">
            <a:extLst>
              <a:ext uri="{FF2B5EF4-FFF2-40B4-BE49-F238E27FC236}">
                <a16:creationId xmlns:a16="http://schemas.microsoft.com/office/drawing/2014/main" xmlns="" id="{A7B5C319-091A-4FFA-A598-D7AE5354D788}"/>
              </a:ext>
            </a:extLst>
          </p:cNvPr>
          <p:cNvPicPr>
            <a:picLocks noChangeAspect="1"/>
          </p:cNvPicPr>
          <p:nvPr/>
        </p:nvPicPr>
        <p:blipFill rotWithShape="1">
          <a:blip r:embed="rId7">
            <a:extLst>
              <a:ext uri="{28A0092B-C50C-407E-A947-70E740481C1C}">
                <a14:useLocalDpi xmlns:a14="http://schemas.microsoft.com/office/drawing/2010/main" val="0"/>
              </a:ext>
            </a:extLst>
          </a:blip>
          <a:srcRect t="-2" r="-4217"/>
          <a:stretch/>
        </p:blipFill>
        <p:spPr>
          <a:xfrm>
            <a:off x="6228184" y="1364747"/>
            <a:ext cx="2376264" cy="2711189"/>
          </a:xfrm>
          <a:prstGeom prst="rect">
            <a:avLst/>
          </a:prstGeom>
        </p:spPr>
      </p:pic>
      <p:pic>
        <p:nvPicPr>
          <p:cNvPr id="43" name="Picture 42">
            <a:extLst>
              <a:ext uri="{FF2B5EF4-FFF2-40B4-BE49-F238E27FC236}">
                <a16:creationId xmlns:a16="http://schemas.microsoft.com/office/drawing/2014/main" xmlns="" id="{72C4226F-6ACA-4442-AF35-83EE0464122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475656" y="4221088"/>
            <a:ext cx="288032" cy="432048"/>
          </a:xfrm>
          <a:prstGeom prst="rect">
            <a:avLst/>
          </a:prstGeom>
        </p:spPr>
      </p:pic>
      <p:pic>
        <p:nvPicPr>
          <p:cNvPr id="50" name="Picture 49">
            <a:extLst>
              <a:ext uri="{FF2B5EF4-FFF2-40B4-BE49-F238E27FC236}">
                <a16:creationId xmlns:a16="http://schemas.microsoft.com/office/drawing/2014/main" xmlns="" id="{D5298CF5-5262-40C9-9883-0D08BCF3B81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211960" y="4221088"/>
            <a:ext cx="720080" cy="432048"/>
          </a:xfrm>
          <a:prstGeom prst="rect">
            <a:avLst/>
          </a:prstGeom>
        </p:spPr>
      </p:pic>
      <p:pic>
        <p:nvPicPr>
          <p:cNvPr id="52" name="Picture 51">
            <a:extLst>
              <a:ext uri="{FF2B5EF4-FFF2-40B4-BE49-F238E27FC236}">
                <a16:creationId xmlns:a16="http://schemas.microsoft.com/office/drawing/2014/main" xmlns="" id="{D57A52B5-7A22-46BA-8819-4B7F74CFDDA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308304" y="4221088"/>
            <a:ext cx="360040" cy="432048"/>
          </a:xfrm>
          <a:prstGeom prst="rect">
            <a:avLst/>
          </a:prstGeom>
        </p:spPr>
      </p:pic>
      <p:pic>
        <p:nvPicPr>
          <p:cNvPr id="53" name="Picture 52">
            <a:extLst>
              <a:ext uri="{FF2B5EF4-FFF2-40B4-BE49-F238E27FC236}">
                <a16:creationId xmlns:a16="http://schemas.microsoft.com/office/drawing/2014/main" xmlns="" id="{17808DC4-9C5A-4DBB-8097-F4F7CA41D8A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779913" y="5130064"/>
            <a:ext cx="1584176" cy="363187"/>
          </a:xfrm>
          <a:prstGeom prst="rect">
            <a:avLst/>
          </a:prstGeom>
        </p:spPr>
      </p:pic>
    </p:spTree>
    <p:custDataLst>
      <p:tags r:id="rId1"/>
    </p:custDataLst>
    <p:extLst>
      <p:ext uri="{BB962C8B-B14F-4D97-AF65-F5344CB8AC3E}">
        <p14:creationId xmlns:p14="http://schemas.microsoft.com/office/powerpoint/2010/main" val="39047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1000" fill="hold"/>
                                        <p:tgtEl>
                                          <p:spTgt spid="30"/>
                                        </p:tgtEl>
                                        <p:attrNameLst>
                                          <p:attrName>ppt_x</p:attrName>
                                        </p:attrNameLst>
                                      </p:cBhvr>
                                      <p:tavLst>
                                        <p:tav tm="0">
                                          <p:val>
                                            <p:strVal val="0-#ppt_w/2"/>
                                          </p:val>
                                        </p:tav>
                                        <p:tav tm="100000">
                                          <p:val>
                                            <p:strVal val="#ppt_x"/>
                                          </p:val>
                                        </p:tav>
                                      </p:tavLst>
                                    </p:anim>
                                    <p:anim calcmode="lin" valueType="num">
                                      <p:cBhvr additive="base">
                                        <p:cTn id="18"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10;&#10;Description generated with very high confidence">
            <a:extLst>
              <a:ext uri="{FF2B5EF4-FFF2-40B4-BE49-F238E27FC236}">
                <a16:creationId xmlns:a16="http://schemas.microsoft.com/office/drawing/2014/main" xmlns="" id="{B8EFE264-4B4C-437F-B94E-DDDB12EED2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2000" y="1368001"/>
            <a:ext cx="2159800" cy="2565056"/>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1.10 Composition: 11–19 – step 5:1</a:t>
            </a:r>
          </a:p>
        </p:txBody>
      </p:sp>
      <p:pic>
        <p:nvPicPr>
          <p:cNvPr id="30" name="Picture 5" descr="C:\Users\Liam\Documents\Design\NCETM\04 Images for B1 PPTs\Final PNG files\ncetm_mm_sp1_se06_aw002.png">
            <a:extLst>
              <a:ext uri="{FF2B5EF4-FFF2-40B4-BE49-F238E27FC236}">
                <a16:creationId xmlns:a16="http://schemas.microsoft.com/office/drawing/2014/main" xmlns="" id="{B3E50233-BE40-4668-A40A-9AAF87D413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456" y="4554000"/>
            <a:ext cx="8172000" cy="371452"/>
          </a:xfrm>
          <a:prstGeom prst="rect">
            <a:avLst/>
          </a:prstGeom>
          <a:noFill/>
        </p:spPr>
      </p:pic>
      <p:pic>
        <p:nvPicPr>
          <p:cNvPr id="14" name="Picture 13" descr="A picture containing indoor&#10;&#10;Description generated with very high confidence">
            <a:extLst>
              <a:ext uri="{FF2B5EF4-FFF2-40B4-BE49-F238E27FC236}">
                <a16:creationId xmlns:a16="http://schemas.microsoft.com/office/drawing/2014/main" xmlns="" id="{42CC2A2E-F7F5-438C-B792-98C448DF80A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275856" y="1368000"/>
            <a:ext cx="2952328" cy="2781079"/>
          </a:xfrm>
          <a:prstGeom prst="rect">
            <a:avLst/>
          </a:prstGeom>
        </p:spPr>
      </p:pic>
      <p:pic>
        <p:nvPicPr>
          <p:cNvPr id="15" name="Picture 14" descr="A picture containing indoor&#10;&#10;Description generated with very high confidence">
            <a:extLst>
              <a:ext uri="{FF2B5EF4-FFF2-40B4-BE49-F238E27FC236}">
                <a16:creationId xmlns:a16="http://schemas.microsoft.com/office/drawing/2014/main" xmlns="" id="{09CFE201-D23E-4D26-8A79-CF31F1CDE69C}"/>
              </a:ext>
            </a:extLst>
          </p:cNvPr>
          <p:cNvPicPr>
            <a:picLocks noChangeAspect="1"/>
          </p:cNvPicPr>
          <p:nvPr/>
        </p:nvPicPr>
        <p:blipFill rotWithShape="1">
          <a:blip r:embed="rId7">
            <a:extLst>
              <a:ext uri="{28A0092B-C50C-407E-A947-70E740481C1C}">
                <a14:useLocalDpi xmlns:a14="http://schemas.microsoft.com/office/drawing/2010/main" val="0"/>
              </a:ext>
            </a:extLst>
          </a:blip>
          <a:srcRect r="-7306"/>
          <a:stretch/>
        </p:blipFill>
        <p:spPr>
          <a:xfrm>
            <a:off x="6372200" y="1372068"/>
            <a:ext cx="2304256" cy="2781079"/>
          </a:xfrm>
          <a:prstGeom prst="rect">
            <a:avLst/>
          </a:prstGeom>
        </p:spPr>
      </p:pic>
      <p:pic>
        <p:nvPicPr>
          <p:cNvPr id="16" name="Picture 15" descr="A picture containing indoor&#10;&#10;Description generated with very high confidence">
            <a:extLst>
              <a:ext uri="{FF2B5EF4-FFF2-40B4-BE49-F238E27FC236}">
                <a16:creationId xmlns:a16="http://schemas.microsoft.com/office/drawing/2014/main" xmlns="" id="{EE67A5F1-1D1A-46B7-BD0D-B5E4F691DCF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475656" y="4149078"/>
            <a:ext cx="504056" cy="408989"/>
          </a:xfrm>
          <a:prstGeom prst="rect">
            <a:avLst/>
          </a:prstGeom>
        </p:spPr>
      </p:pic>
      <p:pic>
        <p:nvPicPr>
          <p:cNvPr id="17" name="Picture 16" descr="A picture containing indoor&#10;&#10;Description generated with very high confidence">
            <a:extLst>
              <a:ext uri="{FF2B5EF4-FFF2-40B4-BE49-F238E27FC236}">
                <a16:creationId xmlns:a16="http://schemas.microsoft.com/office/drawing/2014/main" xmlns="" id="{9BBCAB20-404A-423F-A228-02AF4E09D27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211960" y="4149078"/>
            <a:ext cx="648072" cy="521980"/>
          </a:xfrm>
          <a:prstGeom prst="rect">
            <a:avLst/>
          </a:prstGeom>
        </p:spPr>
      </p:pic>
      <p:pic>
        <p:nvPicPr>
          <p:cNvPr id="18" name="Picture 17" descr="A picture containing indoor&#10;&#10;Description generated with very high confidence">
            <a:extLst>
              <a:ext uri="{FF2B5EF4-FFF2-40B4-BE49-F238E27FC236}">
                <a16:creationId xmlns:a16="http://schemas.microsoft.com/office/drawing/2014/main" xmlns="" id="{0EDC9AE6-DB85-49CC-B6BD-019BF23B5E6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308304" y="4186615"/>
            <a:ext cx="360040" cy="371452"/>
          </a:xfrm>
          <a:prstGeom prst="rect">
            <a:avLst/>
          </a:prstGeom>
        </p:spPr>
      </p:pic>
      <p:pic>
        <p:nvPicPr>
          <p:cNvPr id="19" name="Picture 18" descr="A picture containing indoor&#10;&#10;Description generated with very high confidence">
            <a:extLst>
              <a:ext uri="{FF2B5EF4-FFF2-40B4-BE49-F238E27FC236}">
                <a16:creationId xmlns:a16="http://schemas.microsoft.com/office/drawing/2014/main" xmlns="" id="{6E226D1E-E34A-47FA-BDF0-A69BBF8BCB56}"/>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043608" y="5118547"/>
            <a:ext cx="1296144" cy="371452"/>
          </a:xfrm>
          <a:prstGeom prst="rect">
            <a:avLst/>
          </a:prstGeom>
        </p:spPr>
      </p:pic>
      <p:pic>
        <p:nvPicPr>
          <p:cNvPr id="20" name="Picture 19" descr="A picture containing indoor&#10;&#10;Description generated with very high confidence">
            <a:extLst>
              <a:ext uri="{FF2B5EF4-FFF2-40B4-BE49-F238E27FC236}">
                <a16:creationId xmlns:a16="http://schemas.microsoft.com/office/drawing/2014/main" xmlns="" id="{E8357FA4-1B31-43B3-BE21-6A531E007F0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211960" y="5114481"/>
            <a:ext cx="3456384" cy="371452"/>
          </a:xfrm>
          <a:prstGeom prst="rect">
            <a:avLst/>
          </a:prstGeom>
        </p:spPr>
      </p:pic>
      <p:pic>
        <p:nvPicPr>
          <p:cNvPr id="21" name="Picture 20" descr="A picture containing indoor&#10;&#10;Description generated with very high confidence">
            <a:extLst>
              <a:ext uri="{FF2B5EF4-FFF2-40B4-BE49-F238E27FC236}">
                <a16:creationId xmlns:a16="http://schemas.microsoft.com/office/drawing/2014/main" xmlns="" id="{C3F74517-EBF0-4A46-98D8-13CB46461140}"/>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1475656" y="5485932"/>
            <a:ext cx="3456384" cy="371452"/>
          </a:xfrm>
          <a:prstGeom prst="rect">
            <a:avLst/>
          </a:prstGeom>
        </p:spPr>
      </p:pic>
      <p:pic>
        <p:nvPicPr>
          <p:cNvPr id="22" name="Picture 21" descr="A picture containing indoor&#10;&#10;Description generated with very high confidence">
            <a:extLst>
              <a:ext uri="{FF2B5EF4-FFF2-40B4-BE49-F238E27FC236}">
                <a16:creationId xmlns:a16="http://schemas.microsoft.com/office/drawing/2014/main" xmlns="" id="{C8FA8B51-69DF-4B91-8A6C-89967C6FC551}"/>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1475656" y="5937868"/>
            <a:ext cx="3456384" cy="371452"/>
          </a:xfrm>
          <a:prstGeom prst="rect">
            <a:avLst/>
          </a:prstGeom>
        </p:spPr>
      </p:pic>
      <p:pic>
        <p:nvPicPr>
          <p:cNvPr id="23" name="Picture 22">
            <a:extLst>
              <a:ext uri="{FF2B5EF4-FFF2-40B4-BE49-F238E27FC236}">
                <a16:creationId xmlns:a16="http://schemas.microsoft.com/office/drawing/2014/main" xmlns="" id="{3CF2BD72-A3D6-4D4D-BB26-42C9CCB2DDF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7308304" y="2924943"/>
            <a:ext cx="504056" cy="360041"/>
          </a:xfrm>
          <a:prstGeom prst="rect">
            <a:avLst/>
          </a:prstGeom>
        </p:spPr>
      </p:pic>
      <p:sp>
        <p:nvSpPr>
          <p:cNvPr id="6" name="Rectangle 5">
            <a:extLst>
              <a:ext uri="{FF2B5EF4-FFF2-40B4-BE49-F238E27FC236}">
                <a16:creationId xmlns:a16="http://schemas.microsoft.com/office/drawing/2014/main" xmlns="" id="{46AD330B-CCFC-4C32-9300-E896942E9291}"/>
              </a:ext>
            </a:extLst>
          </p:cNvPr>
          <p:cNvSpPr/>
          <p:nvPr/>
        </p:nvSpPr>
        <p:spPr bwMode="auto">
          <a:xfrm>
            <a:off x="6948264" y="4149078"/>
            <a:ext cx="936104" cy="43205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4" name="Picture 23">
            <a:extLst>
              <a:ext uri="{FF2B5EF4-FFF2-40B4-BE49-F238E27FC236}">
                <a16:creationId xmlns:a16="http://schemas.microsoft.com/office/drawing/2014/main" xmlns="" id="{C9C3A373-CAD2-4564-8264-108D556FDE3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7236296" y="4149078"/>
            <a:ext cx="576064" cy="404922"/>
          </a:xfrm>
          <a:prstGeom prst="rect">
            <a:avLst/>
          </a:prstGeom>
        </p:spPr>
      </p:pic>
      <p:sp>
        <p:nvSpPr>
          <p:cNvPr id="3" name="Rectangle 2">
            <a:extLst>
              <a:ext uri="{FF2B5EF4-FFF2-40B4-BE49-F238E27FC236}">
                <a16:creationId xmlns:a16="http://schemas.microsoft.com/office/drawing/2014/main" xmlns="" id="{5C5BC384-E816-4A7B-9045-883ECEC2C0CD}"/>
              </a:ext>
            </a:extLst>
          </p:cNvPr>
          <p:cNvSpPr/>
          <p:nvPr/>
        </p:nvSpPr>
        <p:spPr bwMode="auto">
          <a:xfrm>
            <a:off x="7092280" y="4981981"/>
            <a:ext cx="1008112" cy="56441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5" name="Picture 24">
            <a:extLst>
              <a:ext uri="{FF2B5EF4-FFF2-40B4-BE49-F238E27FC236}">
                <a16:creationId xmlns:a16="http://schemas.microsoft.com/office/drawing/2014/main" xmlns="" id="{1FB81218-15FD-4190-B946-3564109A39B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7236296" y="4999610"/>
            <a:ext cx="576064" cy="404922"/>
          </a:xfrm>
          <a:prstGeom prst="rect">
            <a:avLst/>
          </a:prstGeom>
        </p:spPr>
      </p:pic>
    </p:spTree>
    <p:custDataLst>
      <p:tags r:id="rId1"/>
    </p:custDataLst>
    <p:extLst>
      <p:ext uri="{BB962C8B-B14F-4D97-AF65-F5344CB8AC3E}">
        <p14:creationId xmlns:p14="http://schemas.microsoft.com/office/powerpoint/2010/main" val="374619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1000" fill="hold"/>
                                        <p:tgtEl>
                                          <p:spTgt spid="30"/>
                                        </p:tgtEl>
                                        <p:attrNameLst>
                                          <p:attrName>ppt_x</p:attrName>
                                        </p:attrNameLst>
                                      </p:cBhvr>
                                      <p:tavLst>
                                        <p:tav tm="0">
                                          <p:val>
                                            <p:strVal val="0-#ppt_w/2"/>
                                          </p:val>
                                        </p:tav>
                                        <p:tav tm="100000">
                                          <p:val>
                                            <p:strVal val="#ppt_x"/>
                                          </p:val>
                                        </p:tav>
                                      </p:tavLst>
                                    </p:anim>
                                    <p:anim calcmode="lin" valueType="num">
                                      <p:cBhvr additive="base">
                                        <p:cTn id="18"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par>
                                <p:cTn id="65" presetID="10"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1.10 Composition: 11–19 – step 5:1</a:t>
            </a:r>
          </a:p>
        </p:txBody>
      </p:sp>
      <p:sp>
        <p:nvSpPr>
          <p:cNvPr id="25" name="TextBox 24">
            <a:extLst>
              <a:ext uri="{FF2B5EF4-FFF2-40B4-BE49-F238E27FC236}">
                <a16:creationId xmlns:a16="http://schemas.microsoft.com/office/drawing/2014/main" xmlns="" id="{BD60FA40-D59A-4CE2-884D-9B25F03C7A29}"/>
              </a:ext>
            </a:extLst>
          </p:cNvPr>
          <p:cNvSpPr txBox="1"/>
          <p:nvPr/>
        </p:nvSpPr>
        <p:spPr bwMode="auto">
          <a:xfrm>
            <a:off x="3715200" y="2783122"/>
            <a:ext cx="246972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      2      =      ? </a:t>
            </a:r>
          </a:p>
        </p:txBody>
      </p:sp>
      <p:sp>
        <p:nvSpPr>
          <p:cNvPr id="26" name="Oval 25">
            <a:extLst>
              <a:ext uri="{FF2B5EF4-FFF2-40B4-BE49-F238E27FC236}">
                <a16:creationId xmlns:a16="http://schemas.microsoft.com/office/drawing/2014/main" xmlns="" id="{3711AB2C-8E36-4384-9126-9E5FB604EC47}"/>
              </a:ext>
            </a:extLst>
          </p:cNvPr>
          <p:cNvSpPr/>
          <p:nvPr/>
        </p:nvSpPr>
        <p:spPr bwMode="auto">
          <a:xfrm>
            <a:off x="2825880" y="2617910"/>
            <a:ext cx="792088" cy="792088"/>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cxnSp>
        <p:nvCxnSpPr>
          <p:cNvPr id="12" name="Straight Connector 11">
            <a:extLst>
              <a:ext uri="{FF2B5EF4-FFF2-40B4-BE49-F238E27FC236}">
                <a16:creationId xmlns:a16="http://schemas.microsoft.com/office/drawing/2014/main" xmlns="" id="{63EF94DB-D964-49A6-B4B4-53B32509BEB2}"/>
              </a:ext>
            </a:extLst>
          </p:cNvPr>
          <p:cNvCxnSpPr>
            <a:cxnSpLocks/>
          </p:cNvCxnSpPr>
          <p:nvPr/>
        </p:nvCxnSpPr>
        <p:spPr bwMode="auto">
          <a:xfrm flipH="1">
            <a:off x="2627880" y="3270669"/>
            <a:ext cx="288032" cy="483635"/>
          </a:xfrm>
          <a:prstGeom prst="line">
            <a:avLst/>
          </a:prstGeom>
          <a:noFill/>
          <a:ln w="28575">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a16="http://schemas.microsoft.com/office/drawing/2014/main" xmlns="" id="{A77B8198-F5C2-49DA-9E16-39B096B828C9}"/>
              </a:ext>
            </a:extLst>
          </p:cNvPr>
          <p:cNvCxnSpPr>
            <a:cxnSpLocks/>
          </p:cNvCxnSpPr>
          <p:nvPr/>
        </p:nvCxnSpPr>
        <p:spPr bwMode="auto">
          <a:xfrm>
            <a:off x="3527880" y="3270669"/>
            <a:ext cx="288088" cy="480785"/>
          </a:xfrm>
          <a:prstGeom prst="line">
            <a:avLst/>
          </a:prstGeom>
          <a:noFill/>
          <a:ln w="28575">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5" name="Oval 34">
            <a:extLst>
              <a:ext uri="{FF2B5EF4-FFF2-40B4-BE49-F238E27FC236}">
                <a16:creationId xmlns:a16="http://schemas.microsoft.com/office/drawing/2014/main" xmlns="" id="{F456A784-64A5-4CB3-BCFD-BC38F1605780}"/>
              </a:ext>
            </a:extLst>
          </p:cNvPr>
          <p:cNvSpPr/>
          <p:nvPr/>
        </p:nvSpPr>
        <p:spPr bwMode="auto">
          <a:xfrm>
            <a:off x="2159880" y="3745637"/>
            <a:ext cx="792088" cy="792088"/>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sp>
        <p:nvSpPr>
          <p:cNvPr id="36" name="Oval 35">
            <a:extLst>
              <a:ext uri="{FF2B5EF4-FFF2-40B4-BE49-F238E27FC236}">
                <a16:creationId xmlns:a16="http://schemas.microsoft.com/office/drawing/2014/main" xmlns="" id="{8FAD944C-0ABA-4969-B403-F830D9E47386}"/>
              </a:ext>
            </a:extLst>
          </p:cNvPr>
          <p:cNvSpPr/>
          <p:nvPr/>
        </p:nvSpPr>
        <p:spPr bwMode="auto">
          <a:xfrm>
            <a:off x="3491880" y="3745637"/>
            <a:ext cx="792088" cy="792088"/>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sp>
        <p:nvSpPr>
          <p:cNvPr id="37" name="TextBox 36">
            <a:extLst>
              <a:ext uri="{FF2B5EF4-FFF2-40B4-BE49-F238E27FC236}">
                <a16:creationId xmlns:a16="http://schemas.microsoft.com/office/drawing/2014/main" xmlns="" id="{658644CB-8764-4F53-8CB7-89E94BBC5F9F}"/>
              </a:ext>
            </a:extLst>
          </p:cNvPr>
          <p:cNvSpPr txBox="1"/>
          <p:nvPr/>
        </p:nvSpPr>
        <p:spPr bwMode="auto">
          <a:xfrm>
            <a:off x="2188109" y="3910848"/>
            <a:ext cx="7018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38" name="TextBox 37">
            <a:extLst>
              <a:ext uri="{FF2B5EF4-FFF2-40B4-BE49-F238E27FC236}">
                <a16:creationId xmlns:a16="http://schemas.microsoft.com/office/drawing/2014/main" xmlns="" id="{6613AD8A-F0FB-421F-9E74-E52080AA9126}"/>
              </a:ext>
            </a:extLst>
          </p:cNvPr>
          <p:cNvSpPr txBox="1"/>
          <p:nvPr/>
        </p:nvSpPr>
        <p:spPr bwMode="auto">
          <a:xfrm>
            <a:off x="3536999" y="3910848"/>
            <a:ext cx="7018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43" name="Flowchart: Terminator 42">
            <a:extLst>
              <a:ext uri="{FF2B5EF4-FFF2-40B4-BE49-F238E27FC236}">
                <a16:creationId xmlns:a16="http://schemas.microsoft.com/office/drawing/2014/main" xmlns="" id="{187F2E7B-5331-42DD-A98B-13B1BD54B5B1}"/>
              </a:ext>
            </a:extLst>
          </p:cNvPr>
          <p:cNvSpPr/>
          <p:nvPr/>
        </p:nvSpPr>
        <p:spPr bwMode="auto">
          <a:xfrm rot="17477460">
            <a:off x="3029256" y="3158717"/>
            <a:ext cx="2119905" cy="954917"/>
          </a:xfrm>
          <a:prstGeom prst="flowChartTerminator">
            <a:avLst/>
          </a:prstGeom>
          <a:noFill/>
          <a:ln w="28575">
            <a:solidFill>
              <a:srgbClr val="FF0000"/>
            </a:solidFill>
            <a:prstDash val="dash"/>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47" name="Straight Arrow Connector 46">
            <a:extLst>
              <a:ext uri="{FF2B5EF4-FFF2-40B4-BE49-F238E27FC236}">
                <a16:creationId xmlns:a16="http://schemas.microsoft.com/office/drawing/2014/main" xmlns="" id="{A132D6FD-BD43-4929-810E-536F536A8AE8}"/>
              </a:ext>
            </a:extLst>
          </p:cNvPr>
          <p:cNvCxnSpPr>
            <a:cxnSpLocks/>
          </p:cNvCxnSpPr>
          <p:nvPr/>
        </p:nvCxnSpPr>
        <p:spPr bwMode="auto">
          <a:xfrm>
            <a:off x="4516385" y="3807738"/>
            <a:ext cx="424473" cy="154353"/>
          </a:xfrm>
          <a:prstGeom prst="straightConnector1">
            <a:avLst/>
          </a:prstGeom>
          <a:noFill/>
          <a:ln w="19050">
            <a:solidFill>
              <a:srgbClr val="FF0000"/>
            </a:solidFill>
            <a:headEnd w="lg" len="med"/>
            <a:tailEnd type="triangle" w="lg" len="lg"/>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4" name="TextBox 53">
            <a:extLst>
              <a:ext uri="{FF2B5EF4-FFF2-40B4-BE49-F238E27FC236}">
                <a16:creationId xmlns:a16="http://schemas.microsoft.com/office/drawing/2014/main" xmlns="" id="{BD3773CA-BA5C-438E-9642-C7659C2BF9DB}"/>
              </a:ext>
            </a:extLst>
          </p:cNvPr>
          <p:cNvSpPr txBox="1"/>
          <p:nvPr/>
        </p:nvSpPr>
        <p:spPr bwMode="auto">
          <a:xfrm>
            <a:off x="4932040" y="3746270"/>
            <a:ext cx="30709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a:ea typeface="Myriad Pro Semibold" charset="0"/>
                <a:cs typeface="Myriad Pro Semibold" charset="0"/>
              </a:rPr>
              <a:t>5</a:t>
            </a:r>
          </a:p>
        </p:txBody>
      </p:sp>
      <p:sp>
        <p:nvSpPr>
          <p:cNvPr id="55" name="TextBox 54">
            <a:extLst>
              <a:ext uri="{FF2B5EF4-FFF2-40B4-BE49-F238E27FC236}">
                <a16:creationId xmlns:a16="http://schemas.microsoft.com/office/drawing/2014/main" xmlns="" id="{811572D9-C739-4196-9EA7-CC1618152310}"/>
              </a:ext>
            </a:extLst>
          </p:cNvPr>
          <p:cNvSpPr txBox="1"/>
          <p:nvPr/>
        </p:nvSpPr>
        <p:spPr bwMode="auto">
          <a:xfrm>
            <a:off x="5724128" y="2784977"/>
            <a:ext cx="571480" cy="461665"/>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15</a:t>
            </a:r>
          </a:p>
        </p:txBody>
      </p:sp>
      <p:pic>
        <p:nvPicPr>
          <p:cNvPr id="19" name="Picture 18">
            <a:extLst>
              <a:ext uri="{FF2B5EF4-FFF2-40B4-BE49-F238E27FC236}">
                <a16:creationId xmlns:a16="http://schemas.microsoft.com/office/drawing/2014/main" xmlns="" id="{917E1B0D-B7DB-4921-8A73-03DAA2FD14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95200" y="2790000"/>
            <a:ext cx="432049" cy="461666"/>
          </a:xfrm>
          <a:prstGeom prst="rect">
            <a:avLst/>
          </a:prstGeom>
        </p:spPr>
      </p:pic>
    </p:spTree>
    <p:custDataLst>
      <p:tags r:id="rId1"/>
    </p:custDataLst>
    <p:extLst>
      <p:ext uri="{BB962C8B-B14F-4D97-AF65-F5344CB8AC3E}">
        <p14:creationId xmlns:p14="http://schemas.microsoft.com/office/powerpoint/2010/main" val="388158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5" grpId="0" animBg="1"/>
      <p:bldP spid="36" grpId="0" animBg="1"/>
      <p:bldP spid="37" grpId="0"/>
      <p:bldP spid="38" grpId="0"/>
      <p:bldP spid="43" grpId="0" animBg="1"/>
      <p:bldP spid="54" grpId="0"/>
      <p:bldP spid="5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021E52E4-DE6B-4184-B1B3-1F91C7C64857}"/>
              </a:ext>
            </a:extLst>
          </p:cNvPr>
          <p:cNvPicPr>
            <a:picLocks noChangeAspect="1"/>
          </p:cNvPicPr>
          <p:nvPr/>
        </p:nvPicPr>
        <p:blipFill rotWithShape="1">
          <a:blip r:embed="rId4">
            <a:extLst>
              <a:ext uri="{28A0092B-C50C-407E-A947-70E740481C1C}">
                <a14:useLocalDpi xmlns:a14="http://schemas.microsoft.com/office/drawing/2010/main" val="0"/>
              </a:ext>
            </a:extLst>
          </a:blip>
          <a:srcRect r="-8291"/>
          <a:stretch/>
        </p:blipFill>
        <p:spPr>
          <a:xfrm>
            <a:off x="7020272" y="3411200"/>
            <a:ext cx="1656184" cy="1495596"/>
          </a:xfrm>
          <a:prstGeom prst="rect">
            <a:avLst/>
          </a:prstGeom>
        </p:spPr>
      </p:pic>
      <p:pic>
        <p:nvPicPr>
          <p:cNvPr id="22" name="Picture 21">
            <a:extLst>
              <a:ext uri="{FF2B5EF4-FFF2-40B4-BE49-F238E27FC236}">
                <a16:creationId xmlns:a16="http://schemas.microsoft.com/office/drawing/2014/main" xmlns="" id="{17640601-5485-4DCA-B047-DE35114F5F7B}"/>
              </a:ext>
            </a:extLst>
          </p:cNvPr>
          <p:cNvPicPr>
            <a:picLocks noChangeAspect="1"/>
          </p:cNvPicPr>
          <p:nvPr/>
        </p:nvPicPr>
        <p:blipFill rotWithShape="1">
          <a:blip r:embed="rId5">
            <a:extLst>
              <a:ext uri="{28A0092B-C50C-407E-A947-70E740481C1C}">
                <a14:useLocalDpi xmlns:a14="http://schemas.microsoft.com/office/drawing/2010/main" val="0"/>
              </a:ext>
            </a:extLst>
          </a:blip>
          <a:srcRect r="-7919"/>
          <a:stretch/>
        </p:blipFill>
        <p:spPr>
          <a:xfrm>
            <a:off x="6948264" y="1933403"/>
            <a:ext cx="1728192" cy="1351579"/>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1.10 Composition: 11–19 – step 5:2</a:t>
            </a:r>
          </a:p>
        </p:txBody>
      </p:sp>
      <p:pic>
        <p:nvPicPr>
          <p:cNvPr id="4" name="Picture 3">
            <a:extLst>
              <a:ext uri="{FF2B5EF4-FFF2-40B4-BE49-F238E27FC236}">
                <a16:creationId xmlns:a16="http://schemas.microsoft.com/office/drawing/2014/main" xmlns="" id="{4FEB9E53-10E0-4C42-ADFA-0103CB70526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635896" y="1933404"/>
            <a:ext cx="3312368" cy="1351579"/>
          </a:xfrm>
          <a:prstGeom prst="rect">
            <a:avLst/>
          </a:prstGeom>
        </p:spPr>
      </p:pic>
      <p:sp>
        <p:nvSpPr>
          <p:cNvPr id="5" name="Rectangle 4">
            <a:extLst>
              <a:ext uri="{FF2B5EF4-FFF2-40B4-BE49-F238E27FC236}">
                <a16:creationId xmlns:a16="http://schemas.microsoft.com/office/drawing/2014/main" xmlns="" id="{CDE6A9D0-CB76-4548-A073-A38266CF36B4}"/>
              </a:ext>
            </a:extLst>
          </p:cNvPr>
          <p:cNvSpPr/>
          <p:nvPr/>
        </p:nvSpPr>
        <p:spPr bwMode="auto">
          <a:xfrm>
            <a:off x="8172400" y="2348880"/>
            <a:ext cx="360040" cy="400749"/>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8" name="Picture 17" descr="A picture containing indoor&#10;&#10;Description generated with very high confidence">
            <a:extLst>
              <a:ext uri="{FF2B5EF4-FFF2-40B4-BE49-F238E27FC236}">
                <a16:creationId xmlns:a16="http://schemas.microsoft.com/office/drawing/2014/main" xmlns="" id="{0331ED46-8391-4B4B-9CE4-D2ADAEB2F30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100392" y="2348880"/>
            <a:ext cx="360040" cy="400749"/>
          </a:xfrm>
          <a:prstGeom prst="rect">
            <a:avLst/>
          </a:prstGeom>
        </p:spPr>
      </p:pic>
      <p:pic>
        <p:nvPicPr>
          <p:cNvPr id="20" name="Picture 19">
            <a:extLst>
              <a:ext uri="{FF2B5EF4-FFF2-40B4-BE49-F238E27FC236}">
                <a16:creationId xmlns:a16="http://schemas.microsoft.com/office/drawing/2014/main" xmlns="" id="{52136C9C-6CFB-413F-B06A-848B7FA1AFE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94352" y="3429000"/>
            <a:ext cx="6353912" cy="1495596"/>
          </a:xfrm>
          <a:prstGeom prst="rect">
            <a:avLst/>
          </a:prstGeom>
        </p:spPr>
      </p:pic>
      <p:sp>
        <p:nvSpPr>
          <p:cNvPr id="24" name="Rectangle 23">
            <a:extLst>
              <a:ext uri="{FF2B5EF4-FFF2-40B4-BE49-F238E27FC236}">
                <a16:creationId xmlns:a16="http://schemas.microsoft.com/office/drawing/2014/main" xmlns="" id="{AF2A0F9C-3BA7-4024-90B6-BB9C47E89127}"/>
              </a:ext>
            </a:extLst>
          </p:cNvPr>
          <p:cNvSpPr/>
          <p:nvPr/>
        </p:nvSpPr>
        <p:spPr bwMode="auto">
          <a:xfrm>
            <a:off x="8748464" y="3284982"/>
            <a:ext cx="360040" cy="400749"/>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xmlns="" id="{77777E59-DAD2-4053-A1DE-3EE566C7B631}"/>
              </a:ext>
            </a:extLst>
          </p:cNvPr>
          <p:cNvSpPr/>
          <p:nvPr/>
        </p:nvSpPr>
        <p:spPr bwMode="auto">
          <a:xfrm>
            <a:off x="8172004" y="3678762"/>
            <a:ext cx="360040" cy="909623"/>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descr="A picture containing indoor&#10;&#10;Description generated with very high confidence">
            <a:extLst>
              <a:ext uri="{FF2B5EF4-FFF2-40B4-BE49-F238E27FC236}">
                <a16:creationId xmlns:a16="http://schemas.microsoft.com/office/drawing/2014/main" xmlns="" id="{84DE2CC1-4EF9-4E0A-8046-B877F7BED02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136000" y="4086000"/>
            <a:ext cx="360040" cy="400749"/>
          </a:xfrm>
          <a:prstGeom prst="rect">
            <a:avLst/>
          </a:prstGeom>
        </p:spPr>
      </p:pic>
    </p:spTree>
    <p:custDataLst>
      <p:tags r:id="rId1"/>
    </p:custDataLst>
    <p:extLst>
      <p:ext uri="{BB962C8B-B14F-4D97-AF65-F5344CB8AC3E}">
        <p14:creationId xmlns:p14="http://schemas.microsoft.com/office/powerpoint/2010/main" val="372788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8" grpId="0" animBg="1"/>
      <p:bldP spid="2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1.10 Composition: 11–19 – step 1:3</a:t>
            </a:r>
          </a:p>
        </p:txBody>
      </p:sp>
      <p:pic>
        <p:nvPicPr>
          <p:cNvPr id="5" name="Picture 4">
            <a:extLst>
              <a:ext uri="{FF2B5EF4-FFF2-40B4-BE49-F238E27FC236}">
                <a16:creationId xmlns:a16="http://schemas.microsoft.com/office/drawing/2014/main" xmlns="" id="{04D2254D-46BB-4231-B607-A626E6788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858" y="1485890"/>
            <a:ext cx="3812284" cy="3886220"/>
          </a:xfrm>
          <a:prstGeom prst="rect">
            <a:avLst/>
          </a:prstGeom>
        </p:spPr>
      </p:pic>
    </p:spTree>
    <p:extLst>
      <p:ext uri="{BB962C8B-B14F-4D97-AF65-F5344CB8AC3E}">
        <p14:creationId xmlns:p14="http://schemas.microsoft.com/office/powerpoint/2010/main" val="2093372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close up of a logo&#10;&#10;Description generated with very high confidence">
            <a:extLst>
              <a:ext uri="{FF2B5EF4-FFF2-40B4-BE49-F238E27FC236}">
                <a16:creationId xmlns:a16="http://schemas.microsoft.com/office/drawing/2014/main" xmlns="" id="{6C6D41F2-9756-431C-B1DC-F14DB0419B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60034" y="2286277"/>
            <a:ext cx="2664294" cy="2285446"/>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1.10 Composition: 11–19 – step 5:2</a:t>
            </a:r>
          </a:p>
        </p:txBody>
      </p:sp>
      <p:pic>
        <p:nvPicPr>
          <p:cNvPr id="13" name="Picture 12" descr="A close up of a logo&#10;&#10;Description generated with very high confidence">
            <a:extLst>
              <a:ext uri="{FF2B5EF4-FFF2-40B4-BE49-F238E27FC236}">
                <a16:creationId xmlns:a16="http://schemas.microsoft.com/office/drawing/2014/main" xmlns="" id="{3B0EADDF-C8F3-4206-8ED4-6C75AD6C868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9347" y="2286277"/>
            <a:ext cx="3694621" cy="2285446"/>
          </a:xfrm>
          <a:prstGeom prst="rect">
            <a:avLst/>
          </a:prstGeom>
        </p:spPr>
      </p:pic>
      <p:sp>
        <p:nvSpPr>
          <p:cNvPr id="14" name="Rectangle 13">
            <a:extLst>
              <a:ext uri="{FF2B5EF4-FFF2-40B4-BE49-F238E27FC236}">
                <a16:creationId xmlns:a16="http://schemas.microsoft.com/office/drawing/2014/main" xmlns="" id="{38A11F27-44B7-4131-AD3E-2002544FDA45}"/>
              </a:ext>
            </a:extLst>
          </p:cNvPr>
          <p:cNvSpPr/>
          <p:nvPr/>
        </p:nvSpPr>
        <p:spPr bwMode="auto">
          <a:xfrm>
            <a:off x="5940152" y="2636912"/>
            <a:ext cx="504056" cy="413437"/>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6" name="Picture 25" descr="A picture containing indoor&#10;&#10;Description generated with very high confidence">
            <a:extLst>
              <a:ext uri="{FF2B5EF4-FFF2-40B4-BE49-F238E27FC236}">
                <a16:creationId xmlns:a16="http://schemas.microsoft.com/office/drawing/2014/main" xmlns="" id="{26DC1258-7DF1-4DC3-B6BE-28C9E5B34A4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12160" y="2649600"/>
            <a:ext cx="360040" cy="400749"/>
          </a:xfrm>
          <a:prstGeom prst="rect">
            <a:avLst/>
          </a:prstGeom>
        </p:spPr>
      </p:pic>
    </p:spTree>
    <p:custDataLst>
      <p:tags r:id="rId1"/>
    </p:custDataLst>
    <p:extLst>
      <p:ext uri="{BB962C8B-B14F-4D97-AF65-F5344CB8AC3E}">
        <p14:creationId xmlns:p14="http://schemas.microsoft.com/office/powerpoint/2010/main" val="362916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6"/>
                                        </p:tgtEl>
                                      </p:cBhvr>
                                    </p:animEffect>
                                    <p:set>
                                      <p:cBhvr>
                                        <p:cTn id="15" dur="1" fill="hold">
                                          <p:stCondLst>
                                            <p:cond delay="499"/>
                                          </p:stCondLst>
                                        </p:cTn>
                                        <p:tgtEl>
                                          <p:spTgt spid="2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1.10 Composition: 11–19 – step 5:2</a:t>
            </a:r>
          </a:p>
        </p:txBody>
      </p:sp>
      <p:pic>
        <p:nvPicPr>
          <p:cNvPr id="5" name="Picture 4">
            <a:extLst>
              <a:ext uri="{FF2B5EF4-FFF2-40B4-BE49-F238E27FC236}">
                <a16:creationId xmlns:a16="http://schemas.microsoft.com/office/drawing/2014/main" xmlns="" id="{ACC4A8C5-80BB-42DF-BB0E-2FC62CCB69C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08633" y="2564903"/>
            <a:ext cx="7926735" cy="792089"/>
          </a:xfrm>
          <a:prstGeom prst="rect">
            <a:avLst/>
          </a:prstGeom>
        </p:spPr>
      </p:pic>
      <p:pic>
        <p:nvPicPr>
          <p:cNvPr id="6" name="Picture 5">
            <a:extLst>
              <a:ext uri="{FF2B5EF4-FFF2-40B4-BE49-F238E27FC236}">
                <a16:creationId xmlns:a16="http://schemas.microsoft.com/office/drawing/2014/main" xmlns="" id="{4754E999-B944-4B0F-979C-B34EFF9C87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8632" y="4653136"/>
            <a:ext cx="7926735" cy="720080"/>
          </a:xfrm>
          <a:prstGeom prst="rect">
            <a:avLst/>
          </a:prstGeom>
        </p:spPr>
      </p:pic>
      <p:sp>
        <p:nvSpPr>
          <p:cNvPr id="7" name="Rectangle 6">
            <a:extLst>
              <a:ext uri="{FF2B5EF4-FFF2-40B4-BE49-F238E27FC236}">
                <a16:creationId xmlns:a16="http://schemas.microsoft.com/office/drawing/2014/main" xmlns="" id="{00BD8122-0027-4FC5-9AB6-3BB8106DC7A4}"/>
              </a:ext>
            </a:extLst>
          </p:cNvPr>
          <p:cNvSpPr/>
          <p:nvPr/>
        </p:nvSpPr>
        <p:spPr bwMode="auto">
          <a:xfrm>
            <a:off x="608632" y="4653136"/>
            <a:ext cx="7926735" cy="45719"/>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 name="Picture 7">
            <a:extLst>
              <a:ext uri="{FF2B5EF4-FFF2-40B4-BE49-F238E27FC236}">
                <a16:creationId xmlns:a16="http://schemas.microsoft.com/office/drawing/2014/main" xmlns="" id="{B28A5C73-103D-4EE4-939F-27C50F95CD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699792" y="1412776"/>
            <a:ext cx="2016224" cy="1152127"/>
          </a:xfrm>
          <a:prstGeom prst="rect">
            <a:avLst/>
          </a:prstGeom>
        </p:spPr>
      </p:pic>
      <p:pic>
        <p:nvPicPr>
          <p:cNvPr id="9" name="Picture 8">
            <a:extLst>
              <a:ext uri="{FF2B5EF4-FFF2-40B4-BE49-F238E27FC236}">
                <a16:creationId xmlns:a16="http://schemas.microsoft.com/office/drawing/2014/main" xmlns="" id="{2F38E23F-278C-4E6E-9FFF-078A674ED23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99792" y="3501010"/>
            <a:ext cx="2016224" cy="1197846"/>
          </a:xfrm>
          <a:prstGeom prst="rect">
            <a:avLst/>
          </a:prstGeom>
        </p:spPr>
      </p:pic>
    </p:spTree>
    <p:custDataLst>
      <p:tags r:id="rId1"/>
    </p:custDataLst>
    <p:extLst>
      <p:ext uri="{BB962C8B-B14F-4D97-AF65-F5344CB8AC3E}">
        <p14:creationId xmlns:p14="http://schemas.microsoft.com/office/powerpoint/2010/main" val="366418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1.10 Composition: 11–19 – step 5:4</a:t>
            </a:r>
          </a:p>
        </p:txBody>
      </p:sp>
      <p:pic>
        <p:nvPicPr>
          <p:cNvPr id="4" name="Picture 3" descr="A screenshot of a cell phone&#10;&#10;Description generated with high confidence">
            <a:extLst>
              <a:ext uri="{FF2B5EF4-FFF2-40B4-BE49-F238E27FC236}">
                <a16:creationId xmlns:a16="http://schemas.microsoft.com/office/drawing/2014/main" xmlns="" id="{406326FB-3EFF-41A8-ACA0-3CDC99AFC0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8277" y="1505176"/>
            <a:ext cx="2585571" cy="1995832"/>
          </a:xfrm>
          <a:prstGeom prst="rect">
            <a:avLst/>
          </a:prstGeom>
        </p:spPr>
      </p:pic>
      <p:pic>
        <p:nvPicPr>
          <p:cNvPr id="10" name="Picture 5" descr="C:\Users\Liam\Documents\Design\NCETM\04 Images for B1 PPTs\Final PNG files\ncetm_mm_sp1_se06_aw002.png">
            <a:extLst>
              <a:ext uri="{FF2B5EF4-FFF2-40B4-BE49-F238E27FC236}">
                <a16:creationId xmlns:a16="http://schemas.microsoft.com/office/drawing/2014/main" xmlns="" id="{8CD25649-2822-4076-B33E-7D72A19476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200" y="4437112"/>
            <a:ext cx="7668000" cy="348548"/>
          </a:xfrm>
          <a:prstGeom prst="rect">
            <a:avLst/>
          </a:prstGeom>
          <a:noFill/>
        </p:spPr>
      </p:pic>
      <p:pic>
        <p:nvPicPr>
          <p:cNvPr id="11" name="Picture 10" descr="A screenshot of a cell phone&#10;&#10;Description generated with high confidence">
            <a:extLst>
              <a:ext uri="{FF2B5EF4-FFF2-40B4-BE49-F238E27FC236}">
                <a16:creationId xmlns:a16="http://schemas.microsoft.com/office/drawing/2014/main" xmlns="" id="{9DCF8DC1-105C-48D3-A464-ECA693BEF92A}"/>
              </a:ext>
            </a:extLst>
          </p:cNvPr>
          <p:cNvPicPr>
            <a:picLocks noChangeAspect="1"/>
          </p:cNvPicPr>
          <p:nvPr/>
        </p:nvPicPr>
        <p:blipFill rotWithShape="1">
          <a:blip r:embed="rId6">
            <a:extLst>
              <a:ext uri="{28A0092B-C50C-407E-A947-70E740481C1C}">
                <a14:useLocalDpi xmlns:a14="http://schemas.microsoft.com/office/drawing/2010/main" val="0"/>
              </a:ext>
            </a:extLst>
          </a:blip>
          <a:srcRect t="-2"/>
          <a:stretch/>
        </p:blipFill>
        <p:spPr>
          <a:xfrm>
            <a:off x="3282572" y="1505176"/>
            <a:ext cx="2585572" cy="2283864"/>
          </a:xfrm>
          <a:prstGeom prst="rect">
            <a:avLst/>
          </a:prstGeom>
        </p:spPr>
      </p:pic>
      <p:pic>
        <p:nvPicPr>
          <p:cNvPr id="12" name="Picture 11" descr="A screenshot of a cell phone&#10;&#10;Description generated with high confidence">
            <a:extLst>
              <a:ext uri="{FF2B5EF4-FFF2-40B4-BE49-F238E27FC236}">
                <a16:creationId xmlns:a16="http://schemas.microsoft.com/office/drawing/2014/main" xmlns="" id="{7B9A1FBC-D7AB-4833-85F1-F3915A52C44C}"/>
              </a:ext>
            </a:extLst>
          </p:cNvPr>
          <p:cNvPicPr>
            <a:picLocks noChangeAspect="1"/>
          </p:cNvPicPr>
          <p:nvPr/>
        </p:nvPicPr>
        <p:blipFill rotWithShape="1">
          <a:blip r:embed="rId7">
            <a:extLst>
              <a:ext uri="{28A0092B-C50C-407E-A947-70E740481C1C}">
                <a14:useLocalDpi xmlns:a14="http://schemas.microsoft.com/office/drawing/2010/main" val="0"/>
              </a:ext>
            </a:extLst>
          </a:blip>
          <a:srcRect t="-2" r="-5854"/>
          <a:stretch/>
        </p:blipFill>
        <p:spPr>
          <a:xfrm>
            <a:off x="5946868" y="1505176"/>
            <a:ext cx="2729588" cy="2139848"/>
          </a:xfrm>
          <a:prstGeom prst="rect">
            <a:avLst/>
          </a:prstGeom>
        </p:spPr>
      </p:pic>
      <p:pic>
        <p:nvPicPr>
          <p:cNvPr id="13" name="Picture 12" descr="A screenshot of a cell phone&#10;&#10;Description generated with high confidence">
            <a:extLst>
              <a:ext uri="{FF2B5EF4-FFF2-40B4-BE49-F238E27FC236}">
                <a16:creationId xmlns:a16="http://schemas.microsoft.com/office/drawing/2014/main" xmlns="" id="{B37D9686-B312-4191-B6BE-64578F6C4C9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619672" y="4077072"/>
            <a:ext cx="432048" cy="432048"/>
          </a:xfrm>
          <a:prstGeom prst="rect">
            <a:avLst/>
          </a:prstGeom>
        </p:spPr>
      </p:pic>
      <p:pic>
        <p:nvPicPr>
          <p:cNvPr id="14" name="Picture 13" descr="A screenshot of a cell phone&#10;&#10;Description generated with high confidence">
            <a:extLst>
              <a:ext uri="{FF2B5EF4-FFF2-40B4-BE49-F238E27FC236}">
                <a16:creationId xmlns:a16="http://schemas.microsoft.com/office/drawing/2014/main" xmlns="" id="{9F3C0260-FDC4-4434-8453-77FE08918C7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211960" y="3993572"/>
            <a:ext cx="648072" cy="432048"/>
          </a:xfrm>
          <a:prstGeom prst="rect">
            <a:avLst/>
          </a:prstGeom>
        </p:spPr>
      </p:pic>
      <p:pic>
        <p:nvPicPr>
          <p:cNvPr id="15" name="Picture 14" descr="A screenshot of a cell phone&#10;&#10;Description generated with high confidence">
            <a:extLst>
              <a:ext uri="{FF2B5EF4-FFF2-40B4-BE49-F238E27FC236}">
                <a16:creationId xmlns:a16="http://schemas.microsoft.com/office/drawing/2014/main" xmlns="" id="{1F9CABC2-4031-4B17-83A2-88AC2EB79ED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092280" y="4077072"/>
            <a:ext cx="432048" cy="348548"/>
          </a:xfrm>
          <a:prstGeom prst="rect">
            <a:avLst/>
          </a:prstGeom>
        </p:spPr>
      </p:pic>
      <p:pic>
        <p:nvPicPr>
          <p:cNvPr id="16" name="Picture 15" descr="A screenshot of a cell phone&#10;&#10;Description generated with high confidence">
            <a:extLst>
              <a:ext uri="{FF2B5EF4-FFF2-40B4-BE49-F238E27FC236}">
                <a16:creationId xmlns:a16="http://schemas.microsoft.com/office/drawing/2014/main" xmlns="" id="{F5AFFAD7-D45E-4355-95C8-24E9B17B738A}"/>
              </a:ext>
            </a:extLst>
          </p:cNvPr>
          <p:cNvPicPr>
            <a:picLocks noChangeAspect="1"/>
          </p:cNvPicPr>
          <p:nvPr/>
        </p:nvPicPr>
        <p:blipFill rotWithShape="1">
          <a:blip r:embed="rId11">
            <a:extLst>
              <a:ext uri="{28A0092B-C50C-407E-A947-70E740481C1C}">
                <a14:useLocalDpi xmlns:a14="http://schemas.microsoft.com/office/drawing/2010/main" val="0"/>
              </a:ext>
            </a:extLst>
          </a:blip>
          <a:srcRect b="-9"/>
          <a:stretch/>
        </p:blipFill>
        <p:spPr>
          <a:xfrm>
            <a:off x="3923928" y="4941168"/>
            <a:ext cx="1440160" cy="411656"/>
          </a:xfrm>
          <a:prstGeom prst="rect">
            <a:avLst/>
          </a:prstGeom>
        </p:spPr>
      </p:pic>
    </p:spTree>
    <p:custDataLst>
      <p:tags r:id="rId1"/>
    </p:custDataLst>
    <p:extLst>
      <p:ext uri="{BB962C8B-B14F-4D97-AF65-F5344CB8AC3E}">
        <p14:creationId xmlns:p14="http://schemas.microsoft.com/office/powerpoint/2010/main" val="11945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1.10 Composition: 11–19 – step 5:4</a:t>
            </a:r>
          </a:p>
        </p:txBody>
      </p:sp>
      <p:pic>
        <p:nvPicPr>
          <p:cNvPr id="5" name="Picture 4" descr="A screenshot of a cell phone&#10;&#10;Description generated with very high confidence">
            <a:extLst>
              <a:ext uri="{FF2B5EF4-FFF2-40B4-BE49-F238E27FC236}">
                <a16:creationId xmlns:a16="http://schemas.microsoft.com/office/drawing/2014/main" xmlns="" id="{8F983873-47D0-4043-B53C-1561D48C46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8277" y="817186"/>
            <a:ext cx="2585571" cy="3475910"/>
          </a:xfrm>
          <a:prstGeom prst="rect">
            <a:avLst/>
          </a:prstGeom>
        </p:spPr>
      </p:pic>
      <p:pic>
        <p:nvPicPr>
          <p:cNvPr id="17" name="Picture 5" descr="C:\Users\Liam\Documents\Design\NCETM\04 Images for B1 PPTs\Final PNG files\ncetm_mm_sp1_se06_aw002.png">
            <a:extLst>
              <a:ext uri="{FF2B5EF4-FFF2-40B4-BE49-F238E27FC236}">
                <a16:creationId xmlns:a16="http://schemas.microsoft.com/office/drawing/2014/main" xmlns="" id="{A2208872-3D6D-4B7A-8F8A-B93F143A4A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200" y="5456716"/>
            <a:ext cx="7668000" cy="348548"/>
          </a:xfrm>
          <a:prstGeom prst="rect">
            <a:avLst/>
          </a:prstGeom>
          <a:noFill/>
        </p:spPr>
      </p:pic>
      <p:pic>
        <p:nvPicPr>
          <p:cNvPr id="18" name="Picture 17" descr="A screenshot of a cell phone&#10;&#10;Description generated with very high confidence">
            <a:extLst>
              <a:ext uri="{FF2B5EF4-FFF2-40B4-BE49-F238E27FC236}">
                <a16:creationId xmlns:a16="http://schemas.microsoft.com/office/drawing/2014/main" xmlns="" id="{686BFCA1-C121-40BE-9E70-C872FE459BE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282573" y="817186"/>
            <a:ext cx="2585571" cy="3979966"/>
          </a:xfrm>
          <a:prstGeom prst="rect">
            <a:avLst/>
          </a:prstGeom>
        </p:spPr>
      </p:pic>
      <p:pic>
        <p:nvPicPr>
          <p:cNvPr id="19" name="Picture 18" descr="A screenshot of a cell phone&#10;&#10;Description generated with very high confidence">
            <a:extLst>
              <a:ext uri="{FF2B5EF4-FFF2-40B4-BE49-F238E27FC236}">
                <a16:creationId xmlns:a16="http://schemas.microsoft.com/office/drawing/2014/main" xmlns="" id="{19C73AE4-F320-40BA-8D50-4A291CEEC064}"/>
              </a:ext>
            </a:extLst>
          </p:cNvPr>
          <p:cNvPicPr>
            <a:picLocks noChangeAspect="1"/>
          </p:cNvPicPr>
          <p:nvPr/>
        </p:nvPicPr>
        <p:blipFill rotWithShape="1">
          <a:blip r:embed="rId7">
            <a:extLst>
              <a:ext uri="{28A0092B-C50C-407E-A947-70E740481C1C}">
                <a14:useLocalDpi xmlns:a14="http://schemas.microsoft.com/office/drawing/2010/main" val="0"/>
              </a:ext>
            </a:extLst>
          </a:blip>
          <a:srcRect r="-3511"/>
          <a:stretch/>
        </p:blipFill>
        <p:spPr>
          <a:xfrm>
            <a:off x="6018876" y="817186"/>
            <a:ext cx="2585572" cy="3475910"/>
          </a:xfrm>
          <a:prstGeom prst="rect">
            <a:avLst/>
          </a:prstGeom>
        </p:spPr>
      </p:pic>
      <p:pic>
        <p:nvPicPr>
          <p:cNvPr id="20" name="Picture 19" descr="A screenshot of a cell phone&#10;&#10;Description generated with very high confidence">
            <a:extLst>
              <a:ext uri="{FF2B5EF4-FFF2-40B4-BE49-F238E27FC236}">
                <a16:creationId xmlns:a16="http://schemas.microsoft.com/office/drawing/2014/main" xmlns="" id="{369CBC35-3928-4314-BC1B-405305017CC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691680" y="4941168"/>
            <a:ext cx="504056" cy="515548"/>
          </a:xfrm>
          <a:prstGeom prst="rect">
            <a:avLst/>
          </a:prstGeom>
        </p:spPr>
      </p:pic>
      <p:pic>
        <p:nvPicPr>
          <p:cNvPr id="21" name="Picture 20" descr="A screenshot of a cell phone&#10;&#10;Description generated with very high confidence">
            <a:extLst>
              <a:ext uri="{FF2B5EF4-FFF2-40B4-BE49-F238E27FC236}">
                <a16:creationId xmlns:a16="http://schemas.microsoft.com/office/drawing/2014/main" xmlns="" id="{5C0FEB72-027E-4691-9895-5AF9A71A7165}"/>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283968" y="4984338"/>
            <a:ext cx="504056" cy="472378"/>
          </a:xfrm>
          <a:prstGeom prst="rect">
            <a:avLst/>
          </a:prstGeom>
        </p:spPr>
      </p:pic>
      <p:pic>
        <p:nvPicPr>
          <p:cNvPr id="22" name="Picture 21" descr="A screenshot of a cell phone&#10;&#10;Description generated with very high confidence">
            <a:extLst>
              <a:ext uri="{FF2B5EF4-FFF2-40B4-BE49-F238E27FC236}">
                <a16:creationId xmlns:a16="http://schemas.microsoft.com/office/drawing/2014/main" xmlns="" id="{A5D2E3DA-3FC3-4FBD-8B42-599396BD7AA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092280" y="5108168"/>
            <a:ext cx="504056" cy="348548"/>
          </a:xfrm>
          <a:prstGeom prst="rect">
            <a:avLst/>
          </a:prstGeom>
        </p:spPr>
      </p:pic>
      <p:pic>
        <p:nvPicPr>
          <p:cNvPr id="23" name="Picture 22">
            <a:extLst>
              <a:ext uri="{FF2B5EF4-FFF2-40B4-BE49-F238E27FC236}">
                <a16:creationId xmlns:a16="http://schemas.microsoft.com/office/drawing/2014/main" xmlns="" id="{5EBF5EC4-7276-42CC-9ADA-FA41BB831E6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04959" y="5929094"/>
            <a:ext cx="7934082" cy="452234"/>
          </a:xfrm>
          <a:prstGeom prst="rect">
            <a:avLst/>
          </a:prstGeom>
        </p:spPr>
      </p:pic>
    </p:spTree>
    <p:custDataLst>
      <p:tags r:id="rId1"/>
    </p:custDataLst>
    <p:extLst>
      <p:ext uri="{BB962C8B-B14F-4D97-AF65-F5344CB8AC3E}">
        <p14:creationId xmlns:p14="http://schemas.microsoft.com/office/powerpoint/2010/main" val="215727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0-#ppt_w/2"/>
                                          </p:val>
                                        </p:tav>
                                        <p:tav tm="100000">
                                          <p:val>
                                            <p:strVal val="#ppt_x"/>
                                          </p:val>
                                        </p:tav>
                                      </p:tavLst>
                                    </p:anim>
                                    <p:anim calcmode="lin" valueType="num">
                                      <p:cBhvr additive="base">
                                        <p:cTn id="1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1.10 Composition: 11–19 – step 5:4</a:t>
            </a:r>
          </a:p>
        </p:txBody>
      </p:sp>
      <p:sp>
        <p:nvSpPr>
          <p:cNvPr id="11" name="TextBox 10">
            <a:extLst>
              <a:ext uri="{FF2B5EF4-FFF2-40B4-BE49-F238E27FC236}">
                <a16:creationId xmlns:a16="http://schemas.microsoft.com/office/drawing/2014/main" xmlns="" id="{DDE0EC86-BBA7-4CAF-A57A-86F0AEC3100E}"/>
              </a:ext>
            </a:extLst>
          </p:cNvPr>
          <p:cNvSpPr txBox="1"/>
          <p:nvPr/>
        </p:nvSpPr>
        <p:spPr bwMode="auto">
          <a:xfrm>
            <a:off x="3607200" y="2736000"/>
            <a:ext cx="280030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t>−</a:t>
            </a:r>
            <a:r>
              <a:rPr lang="en-GB" sz="2400" dirty="0">
                <a:latin typeface="Myriad Pro" panose="020B0503030403020204"/>
                <a:ea typeface="Myriad Pro Semibold" charset="0"/>
                <a:cs typeface="Myriad Pro Semibold" charset="0"/>
              </a:rPr>
              <a:t>    3        =      ?</a:t>
            </a:r>
          </a:p>
        </p:txBody>
      </p:sp>
      <p:sp>
        <p:nvSpPr>
          <p:cNvPr id="12" name="Oval 11">
            <a:extLst>
              <a:ext uri="{FF2B5EF4-FFF2-40B4-BE49-F238E27FC236}">
                <a16:creationId xmlns:a16="http://schemas.microsoft.com/office/drawing/2014/main" xmlns="" id="{6006BC6B-397F-4FA3-829F-E377D53E17A8}"/>
              </a:ext>
            </a:extLst>
          </p:cNvPr>
          <p:cNvSpPr/>
          <p:nvPr/>
        </p:nvSpPr>
        <p:spPr bwMode="auto">
          <a:xfrm>
            <a:off x="2825880" y="2617910"/>
            <a:ext cx="792088" cy="792088"/>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cxnSp>
        <p:nvCxnSpPr>
          <p:cNvPr id="13" name="Straight Connector 12">
            <a:extLst>
              <a:ext uri="{FF2B5EF4-FFF2-40B4-BE49-F238E27FC236}">
                <a16:creationId xmlns:a16="http://schemas.microsoft.com/office/drawing/2014/main" xmlns="" id="{7C2A4F61-1B3B-4162-8505-56A06EA54BB9}"/>
              </a:ext>
            </a:extLst>
          </p:cNvPr>
          <p:cNvCxnSpPr>
            <a:cxnSpLocks/>
          </p:cNvCxnSpPr>
          <p:nvPr/>
        </p:nvCxnSpPr>
        <p:spPr bwMode="auto">
          <a:xfrm flipH="1">
            <a:off x="2627880" y="3270669"/>
            <a:ext cx="288032" cy="483635"/>
          </a:xfrm>
          <a:prstGeom prst="line">
            <a:avLst/>
          </a:prstGeom>
          <a:noFill/>
          <a:ln w="28575">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xmlns="" id="{B18B14E7-FF2B-4B85-86C7-FD4543DAC303}"/>
              </a:ext>
            </a:extLst>
          </p:cNvPr>
          <p:cNvCxnSpPr>
            <a:cxnSpLocks/>
          </p:cNvCxnSpPr>
          <p:nvPr/>
        </p:nvCxnSpPr>
        <p:spPr bwMode="auto">
          <a:xfrm>
            <a:off x="3527880" y="3270669"/>
            <a:ext cx="288088" cy="480785"/>
          </a:xfrm>
          <a:prstGeom prst="line">
            <a:avLst/>
          </a:prstGeom>
          <a:noFill/>
          <a:ln w="28575">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 name="Oval 14">
            <a:extLst>
              <a:ext uri="{FF2B5EF4-FFF2-40B4-BE49-F238E27FC236}">
                <a16:creationId xmlns:a16="http://schemas.microsoft.com/office/drawing/2014/main" xmlns="" id="{B053B5A1-1C18-4F0D-B660-456A778AE514}"/>
              </a:ext>
            </a:extLst>
          </p:cNvPr>
          <p:cNvSpPr/>
          <p:nvPr/>
        </p:nvSpPr>
        <p:spPr bwMode="auto">
          <a:xfrm>
            <a:off x="2159880" y="3745637"/>
            <a:ext cx="792088" cy="792088"/>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sp>
        <p:nvSpPr>
          <p:cNvPr id="16" name="Oval 15">
            <a:extLst>
              <a:ext uri="{FF2B5EF4-FFF2-40B4-BE49-F238E27FC236}">
                <a16:creationId xmlns:a16="http://schemas.microsoft.com/office/drawing/2014/main" xmlns="" id="{3EEBF2C2-979D-4FDF-91C7-DE6B6B055EEC}"/>
              </a:ext>
            </a:extLst>
          </p:cNvPr>
          <p:cNvSpPr/>
          <p:nvPr/>
        </p:nvSpPr>
        <p:spPr bwMode="auto">
          <a:xfrm>
            <a:off x="3491880" y="3745637"/>
            <a:ext cx="792088" cy="792088"/>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sp>
        <p:nvSpPr>
          <p:cNvPr id="24" name="TextBox 23">
            <a:extLst>
              <a:ext uri="{FF2B5EF4-FFF2-40B4-BE49-F238E27FC236}">
                <a16:creationId xmlns:a16="http://schemas.microsoft.com/office/drawing/2014/main" xmlns="" id="{CCD2E975-26F1-4F3E-BA70-D5CB8748D462}"/>
              </a:ext>
            </a:extLst>
          </p:cNvPr>
          <p:cNvSpPr txBox="1"/>
          <p:nvPr/>
        </p:nvSpPr>
        <p:spPr bwMode="auto">
          <a:xfrm>
            <a:off x="2188109" y="3910848"/>
            <a:ext cx="7018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25" name="TextBox 24">
            <a:extLst>
              <a:ext uri="{FF2B5EF4-FFF2-40B4-BE49-F238E27FC236}">
                <a16:creationId xmlns:a16="http://schemas.microsoft.com/office/drawing/2014/main" xmlns="" id="{303EAE23-1C11-4EE4-8B5C-FA99F7E08173}"/>
              </a:ext>
            </a:extLst>
          </p:cNvPr>
          <p:cNvSpPr txBox="1"/>
          <p:nvPr/>
        </p:nvSpPr>
        <p:spPr bwMode="auto">
          <a:xfrm>
            <a:off x="3536999" y="3910848"/>
            <a:ext cx="7018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26" name="Flowchart: Terminator 25">
            <a:extLst>
              <a:ext uri="{FF2B5EF4-FFF2-40B4-BE49-F238E27FC236}">
                <a16:creationId xmlns:a16="http://schemas.microsoft.com/office/drawing/2014/main" xmlns="" id="{D15C0584-9F47-4E3D-B9B4-87386D4479B7}"/>
              </a:ext>
            </a:extLst>
          </p:cNvPr>
          <p:cNvSpPr/>
          <p:nvPr/>
        </p:nvSpPr>
        <p:spPr bwMode="auto">
          <a:xfrm rot="17477460">
            <a:off x="3029256" y="3158717"/>
            <a:ext cx="2119905" cy="954917"/>
          </a:xfrm>
          <a:prstGeom prst="flowChartTerminator">
            <a:avLst/>
          </a:prstGeom>
          <a:noFill/>
          <a:ln w="28575">
            <a:solidFill>
              <a:srgbClr val="FF0000"/>
            </a:solidFill>
            <a:prstDash val="dash"/>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7" name="Straight Arrow Connector 26">
            <a:extLst>
              <a:ext uri="{FF2B5EF4-FFF2-40B4-BE49-F238E27FC236}">
                <a16:creationId xmlns:a16="http://schemas.microsoft.com/office/drawing/2014/main" xmlns="" id="{AA6DBCE6-6932-4232-9B29-A43951E6E06E}"/>
              </a:ext>
            </a:extLst>
          </p:cNvPr>
          <p:cNvCxnSpPr>
            <a:cxnSpLocks/>
          </p:cNvCxnSpPr>
          <p:nvPr/>
        </p:nvCxnSpPr>
        <p:spPr bwMode="auto">
          <a:xfrm>
            <a:off x="4516385" y="3807738"/>
            <a:ext cx="424473" cy="154353"/>
          </a:xfrm>
          <a:prstGeom prst="straightConnector1">
            <a:avLst/>
          </a:prstGeom>
          <a:noFill/>
          <a:ln w="19050">
            <a:solidFill>
              <a:srgbClr val="FF0000"/>
            </a:solidFill>
            <a:headEnd w="lg" len="med"/>
            <a:tailEnd type="triangle" w="lg" len="lg"/>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8" name="TextBox 27">
            <a:extLst>
              <a:ext uri="{FF2B5EF4-FFF2-40B4-BE49-F238E27FC236}">
                <a16:creationId xmlns:a16="http://schemas.microsoft.com/office/drawing/2014/main" xmlns="" id="{7BE995CF-D87F-4700-85CA-893C0C1712E1}"/>
              </a:ext>
            </a:extLst>
          </p:cNvPr>
          <p:cNvSpPr txBox="1"/>
          <p:nvPr/>
        </p:nvSpPr>
        <p:spPr bwMode="auto">
          <a:xfrm>
            <a:off x="4932040" y="3746270"/>
            <a:ext cx="30709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a:ea typeface="Myriad Pro Semibold" charset="0"/>
                <a:cs typeface="Myriad Pro Semibold" charset="0"/>
              </a:rPr>
              <a:t>6</a:t>
            </a:r>
          </a:p>
        </p:txBody>
      </p:sp>
      <p:sp>
        <p:nvSpPr>
          <p:cNvPr id="29" name="TextBox 28">
            <a:extLst>
              <a:ext uri="{FF2B5EF4-FFF2-40B4-BE49-F238E27FC236}">
                <a16:creationId xmlns:a16="http://schemas.microsoft.com/office/drawing/2014/main" xmlns="" id="{F033E2EB-4A29-48C3-B55A-FE78A11FBEA5}"/>
              </a:ext>
            </a:extLst>
          </p:cNvPr>
          <p:cNvSpPr txBox="1"/>
          <p:nvPr/>
        </p:nvSpPr>
        <p:spPr bwMode="auto">
          <a:xfrm>
            <a:off x="5580112" y="2790000"/>
            <a:ext cx="571480" cy="461665"/>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16</a:t>
            </a:r>
          </a:p>
        </p:txBody>
      </p:sp>
      <p:pic>
        <p:nvPicPr>
          <p:cNvPr id="17" name="Picture 16">
            <a:extLst>
              <a:ext uri="{FF2B5EF4-FFF2-40B4-BE49-F238E27FC236}">
                <a16:creationId xmlns:a16="http://schemas.microsoft.com/office/drawing/2014/main" xmlns="" id="{08E0A71E-B56C-4A3B-B63A-FF67771A83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87919" y="2790000"/>
            <a:ext cx="432049" cy="461666"/>
          </a:xfrm>
          <a:prstGeom prst="rect">
            <a:avLst/>
          </a:prstGeom>
        </p:spPr>
      </p:pic>
    </p:spTree>
    <p:custDataLst>
      <p:tags r:id="rId1"/>
    </p:custDataLst>
    <p:extLst>
      <p:ext uri="{BB962C8B-B14F-4D97-AF65-F5344CB8AC3E}">
        <p14:creationId xmlns:p14="http://schemas.microsoft.com/office/powerpoint/2010/main" val="199861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24" grpId="0"/>
      <p:bldP spid="25" grpId="0"/>
      <p:bldP spid="26" grpId="0" animBg="1"/>
      <p:bldP spid="28" grpId="0"/>
      <p:bldP spid="2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picture containing object, red&#10;&#10;Description generated with high confidence">
            <a:extLst>
              <a:ext uri="{FF2B5EF4-FFF2-40B4-BE49-F238E27FC236}">
                <a16:creationId xmlns:a16="http://schemas.microsoft.com/office/drawing/2014/main" xmlns="" id="{6FD59144-D3E0-4103-8000-099A33383F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092280" y="3626239"/>
            <a:ext cx="1439764" cy="1314929"/>
          </a:xfrm>
          <a:prstGeom prst="rect">
            <a:avLst/>
          </a:prstGeom>
        </p:spPr>
      </p:pic>
      <p:pic>
        <p:nvPicPr>
          <p:cNvPr id="31" name="Picture 30" descr="A picture containing object, red&#10;&#10;Description generated with high confidence">
            <a:extLst>
              <a:ext uri="{FF2B5EF4-FFF2-40B4-BE49-F238E27FC236}">
                <a16:creationId xmlns:a16="http://schemas.microsoft.com/office/drawing/2014/main" xmlns="" id="{5F8194E4-4F4A-4E1B-8E49-12BACE243A86}"/>
              </a:ext>
            </a:extLst>
          </p:cNvPr>
          <p:cNvPicPr>
            <a:picLocks noChangeAspect="1"/>
          </p:cNvPicPr>
          <p:nvPr/>
        </p:nvPicPr>
        <p:blipFill rotWithShape="1">
          <a:blip r:embed="rId5">
            <a:extLst>
              <a:ext uri="{28A0092B-C50C-407E-A947-70E740481C1C}">
                <a14:useLocalDpi xmlns:a14="http://schemas.microsoft.com/office/drawing/2010/main" val="0"/>
              </a:ext>
            </a:extLst>
          </a:blip>
          <a:srcRect r="-4340"/>
          <a:stretch/>
        </p:blipFill>
        <p:spPr>
          <a:xfrm>
            <a:off x="6948264" y="1898047"/>
            <a:ext cx="1656184" cy="1314929"/>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1.10 Composition: 11–19 – step 5:5</a:t>
            </a:r>
          </a:p>
        </p:txBody>
      </p:sp>
      <p:pic>
        <p:nvPicPr>
          <p:cNvPr id="6" name="Picture 5">
            <a:extLst>
              <a:ext uri="{FF2B5EF4-FFF2-40B4-BE49-F238E27FC236}">
                <a16:creationId xmlns:a16="http://schemas.microsoft.com/office/drawing/2014/main" xmlns="" id="{DA080334-2BF1-42CE-B9F8-D710C361C2C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779912" y="1916832"/>
            <a:ext cx="3168352" cy="1292997"/>
          </a:xfrm>
          <a:prstGeom prst="rect">
            <a:avLst/>
          </a:prstGeom>
        </p:spPr>
      </p:pic>
      <p:sp>
        <p:nvSpPr>
          <p:cNvPr id="21" name="Rectangle 20">
            <a:extLst>
              <a:ext uri="{FF2B5EF4-FFF2-40B4-BE49-F238E27FC236}">
                <a16:creationId xmlns:a16="http://schemas.microsoft.com/office/drawing/2014/main" xmlns="" id="{B609D0A3-2CC0-4415-927F-493D58468382}"/>
              </a:ext>
            </a:extLst>
          </p:cNvPr>
          <p:cNvSpPr/>
          <p:nvPr/>
        </p:nvSpPr>
        <p:spPr bwMode="auto">
          <a:xfrm>
            <a:off x="8172004" y="3671505"/>
            <a:ext cx="360040" cy="909623"/>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2" name="Picture 21" descr="A picture containing indoor&#10;&#10;Description generated with very high confidence">
            <a:extLst>
              <a:ext uri="{FF2B5EF4-FFF2-40B4-BE49-F238E27FC236}">
                <a16:creationId xmlns:a16="http://schemas.microsoft.com/office/drawing/2014/main" xmlns="" id="{A28775AA-71D3-48C3-97F4-B0BC144ABDF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136000" y="4078743"/>
            <a:ext cx="360040" cy="400749"/>
          </a:xfrm>
          <a:prstGeom prst="rect">
            <a:avLst/>
          </a:prstGeom>
        </p:spPr>
      </p:pic>
      <p:sp>
        <p:nvSpPr>
          <p:cNvPr id="23" name="Rectangle 22">
            <a:extLst>
              <a:ext uri="{FF2B5EF4-FFF2-40B4-BE49-F238E27FC236}">
                <a16:creationId xmlns:a16="http://schemas.microsoft.com/office/drawing/2014/main" xmlns="" id="{B4E27623-61BB-4294-A7F7-00BABB090ED0}"/>
              </a:ext>
            </a:extLst>
          </p:cNvPr>
          <p:cNvSpPr/>
          <p:nvPr/>
        </p:nvSpPr>
        <p:spPr bwMode="auto">
          <a:xfrm>
            <a:off x="8172400" y="2308171"/>
            <a:ext cx="360040" cy="400749"/>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0" name="Picture 29" descr="A picture containing indoor&#10;&#10;Description generated with very high confidence">
            <a:extLst>
              <a:ext uri="{FF2B5EF4-FFF2-40B4-BE49-F238E27FC236}">
                <a16:creationId xmlns:a16="http://schemas.microsoft.com/office/drawing/2014/main" xmlns="" id="{F18BDEE5-53D2-471C-859E-0F89B3A7553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100392" y="2308171"/>
            <a:ext cx="360040" cy="400749"/>
          </a:xfrm>
          <a:prstGeom prst="rect">
            <a:avLst/>
          </a:prstGeom>
        </p:spPr>
      </p:pic>
      <p:pic>
        <p:nvPicPr>
          <p:cNvPr id="32" name="Picture 31">
            <a:extLst>
              <a:ext uri="{FF2B5EF4-FFF2-40B4-BE49-F238E27FC236}">
                <a16:creationId xmlns:a16="http://schemas.microsoft.com/office/drawing/2014/main" xmlns="" id="{B311B9FC-9C2A-4C35-83AA-7A34591BE92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08495" y="3609666"/>
            <a:ext cx="6339769" cy="1314929"/>
          </a:xfrm>
          <a:prstGeom prst="rect">
            <a:avLst/>
          </a:prstGeom>
        </p:spPr>
      </p:pic>
      <p:pic>
        <p:nvPicPr>
          <p:cNvPr id="4" name="Picture 3" descr="A picture containing laptop&#10;&#10;Description generated with high confidence">
            <a:extLst>
              <a:ext uri="{FF2B5EF4-FFF2-40B4-BE49-F238E27FC236}">
                <a16:creationId xmlns:a16="http://schemas.microsoft.com/office/drawing/2014/main" xmlns="" id="{5DF79292-39A5-4582-BE32-7E81497CDEC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779913" y="2348880"/>
            <a:ext cx="936104" cy="899454"/>
          </a:xfrm>
          <a:prstGeom prst="rect">
            <a:avLst/>
          </a:prstGeom>
        </p:spPr>
      </p:pic>
      <p:pic>
        <p:nvPicPr>
          <p:cNvPr id="13" name="Picture 12" descr="A picture containing laptop&#10;&#10;Description generated with high confidence">
            <a:extLst>
              <a:ext uri="{FF2B5EF4-FFF2-40B4-BE49-F238E27FC236}">
                <a16:creationId xmlns:a16="http://schemas.microsoft.com/office/drawing/2014/main" xmlns="" id="{4F95DECA-47AD-435E-B245-42681A624DC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779913" y="4185730"/>
            <a:ext cx="936104" cy="899454"/>
          </a:xfrm>
          <a:prstGeom prst="rect">
            <a:avLst/>
          </a:prstGeom>
        </p:spPr>
      </p:pic>
    </p:spTree>
    <p:custDataLst>
      <p:tags r:id="rId1"/>
    </p:custDataLst>
    <p:extLst>
      <p:ext uri="{BB962C8B-B14F-4D97-AF65-F5344CB8AC3E}">
        <p14:creationId xmlns:p14="http://schemas.microsoft.com/office/powerpoint/2010/main" val="275920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3" grpId="0" animBg="1"/>
      <p:bldP spid="23"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1.10 Composition: 11–19 – step 5:5</a:t>
            </a:r>
          </a:p>
        </p:txBody>
      </p:sp>
      <p:pic>
        <p:nvPicPr>
          <p:cNvPr id="7" name="Picture 6" descr="A close up of a logo&#10;&#10;Description generated with very high confidence">
            <a:extLst>
              <a:ext uri="{FF2B5EF4-FFF2-40B4-BE49-F238E27FC236}">
                <a16:creationId xmlns:a16="http://schemas.microsoft.com/office/drawing/2014/main" xmlns="" id="{844FD397-ABF1-4170-84DE-270A131C59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9347" y="2286277"/>
            <a:ext cx="3838637" cy="2285446"/>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xmlns="" id="{E0556D94-9CB4-41FF-8A46-342613E11A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932040" y="2286277"/>
            <a:ext cx="2592288" cy="2285446"/>
          </a:xfrm>
          <a:prstGeom prst="rect">
            <a:avLst/>
          </a:prstGeom>
        </p:spPr>
      </p:pic>
      <p:sp>
        <p:nvSpPr>
          <p:cNvPr id="8" name="Rectangle 7">
            <a:extLst>
              <a:ext uri="{FF2B5EF4-FFF2-40B4-BE49-F238E27FC236}">
                <a16:creationId xmlns:a16="http://schemas.microsoft.com/office/drawing/2014/main" xmlns="" id="{0138166F-775C-47D9-88E9-FC859EEE06F6}"/>
              </a:ext>
            </a:extLst>
          </p:cNvPr>
          <p:cNvSpPr/>
          <p:nvPr/>
        </p:nvSpPr>
        <p:spPr bwMode="auto">
          <a:xfrm>
            <a:off x="2123728" y="3717032"/>
            <a:ext cx="360040" cy="504056"/>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6" name="Picture 15" descr="A screen shot of a clock&#10;&#10;Description generated with high confidence">
            <a:extLst>
              <a:ext uri="{FF2B5EF4-FFF2-40B4-BE49-F238E27FC236}">
                <a16:creationId xmlns:a16="http://schemas.microsoft.com/office/drawing/2014/main" xmlns="" id="{9E15FC93-3A8D-4B8F-B82F-52F86E32607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098800" y="3744000"/>
            <a:ext cx="432048" cy="432049"/>
          </a:xfrm>
          <a:prstGeom prst="rect">
            <a:avLst/>
          </a:prstGeom>
        </p:spPr>
      </p:pic>
      <p:sp>
        <p:nvSpPr>
          <p:cNvPr id="9" name="Rectangle 8">
            <a:extLst>
              <a:ext uri="{FF2B5EF4-FFF2-40B4-BE49-F238E27FC236}">
                <a16:creationId xmlns:a16="http://schemas.microsoft.com/office/drawing/2014/main" xmlns="" id="{9DF78A0E-FAAD-4414-9C85-81936D686E0C}"/>
              </a:ext>
            </a:extLst>
          </p:cNvPr>
          <p:cNvSpPr/>
          <p:nvPr/>
        </p:nvSpPr>
        <p:spPr bwMode="auto">
          <a:xfrm>
            <a:off x="5364088" y="3645024"/>
            <a:ext cx="28803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 name="Picture 9">
            <a:extLst>
              <a:ext uri="{FF2B5EF4-FFF2-40B4-BE49-F238E27FC236}">
                <a16:creationId xmlns:a16="http://schemas.microsoft.com/office/drawing/2014/main" xmlns="" id="{AF8C6613-1C88-43A3-A8BA-9691EBC4724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310000" y="3743999"/>
            <a:ext cx="432047" cy="432049"/>
          </a:xfrm>
          <a:prstGeom prst="rect">
            <a:avLst/>
          </a:prstGeom>
        </p:spPr>
      </p:pic>
    </p:spTree>
    <p:custDataLst>
      <p:tags r:id="rId1"/>
    </p:custDataLst>
    <p:extLst>
      <p:ext uri="{BB962C8B-B14F-4D97-AF65-F5344CB8AC3E}">
        <p14:creationId xmlns:p14="http://schemas.microsoft.com/office/powerpoint/2010/main" val="229076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1.10 Composition: 11–19 – step 5:5</a:t>
            </a:r>
          </a:p>
        </p:txBody>
      </p:sp>
      <p:pic>
        <p:nvPicPr>
          <p:cNvPr id="4" name="Picture 3" descr="A picture containing object&#10;&#10;Description generated with high confidence">
            <a:extLst>
              <a:ext uri="{FF2B5EF4-FFF2-40B4-BE49-F238E27FC236}">
                <a16:creationId xmlns:a16="http://schemas.microsoft.com/office/drawing/2014/main" xmlns="" id="{37F6E5C2-9612-4804-A269-D69F50ACD8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8633" y="2492896"/>
            <a:ext cx="7926735" cy="792088"/>
          </a:xfrm>
          <a:prstGeom prst="rect">
            <a:avLst/>
          </a:prstGeom>
        </p:spPr>
      </p:pic>
      <p:pic>
        <p:nvPicPr>
          <p:cNvPr id="11" name="Picture 10" descr="A picture containing object&#10;&#10;Description generated with high confidence">
            <a:extLst>
              <a:ext uri="{FF2B5EF4-FFF2-40B4-BE49-F238E27FC236}">
                <a16:creationId xmlns:a16="http://schemas.microsoft.com/office/drawing/2014/main" xmlns="" id="{DFA3B777-FD61-4394-B8B0-DFCD39877975}"/>
              </a:ext>
            </a:extLst>
          </p:cNvPr>
          <p:cNvPicPr>
            <a:picLocks noChangeAspect="1"/>
          </p:cNvPicPr>
          <p:nvPr/>
        </p:nvPicPr>
        <p:blipFill rotWithShape="1">
          <a:blip r:embed="rId5">
            <a:extLst>
              <a:ext uri="{28A0092B-C50C-407E-A947-70E740481C1C}">
                <a14:useLocalDpi xmlns:a14="http://schemas.microsoft.com/office/drawing/2010/main" val="0"/>
              </a:ext>
            </a:extLst>
          </a:blip>
          <a:srcRect b="-27634"/>
          <a:stretch/>
        </p:blipFill>
        <p:spPr>
          <a:xfrm>
            <a:off x="608632" y="4653136"/>
            <a:ext cx="7926735" cy="936104"/>
          </a:xfrm>
          <a:prstGeom prst="rect">
            <a:avLst/>
          </a:prstGeom>
        </p:spPr>
      </p:pic>
      <p:sp>
        <p:nvSpPr>
          <p:cNvPr id="5" name="Rectangle 4">
            <a:extLst>
              <a:ext uri="{FF2B5EF4-FFF2-40B4-BE49-F238E27FC236}">
                <a16:creationId xmlns:a16="http://schemas.microsoft.com/office/drawing/2014/main" xmlns="" id="{4B677D2E-B698-49E8-8099-4156369C7756}"/>
              </a:ext>
            </a:extLst>
          </p:cNvPr>
          <p:cNvSpPr/>
          <p:nvPr/>
        </p:nvSpPr>
        <p:spPr bwMode="auto">
          <a:xfrm>
            <a:off x="608632" y="2492896"/>
            <a:ext cx="7926735" cy="45719"/>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3" name="Picture 12" descr="A picture containing object&#10;&#10;Description generated with high confidence">
            <a:extLst>
              <a:ext uri="{FF2B5EF4-FFF2-40B4-BE49-F238E27FC236}">
                <a16:creationId xmlns:a16="http://schemas.microsoft.com/office/drawing/2014/main" xmlns="" id="{47666609-E801-441B-93A9-F897BAB450B3}"/>
              </a:ext>
            </a:extLst>
          </p:cNvPr>
          <p:cNvPicPr>
            <a:picLocks noChangeAspect="1"/>
          </p:cNvPicPr>
          <p:nvPr/>
        </p:nvPicPr>
        <p:blipFill rotWithShape="1">
          <a:blip r:embed="rId6">
            <a:extLst>
              <a:ext uri="{28A0092B-C50C-407E-A947-70E740481C1C}">
                <a14:useLocalDpi xmlns:a14="http://schemas.microsoft.com/office/drawing/2010/main" val="0"/>
              </a:ext>
            </a:extLst>
          </a:blip>
          <a:srcRect t="-14707"/>
          <a:stretch/>
        </p:blipFill>
        <p:spPr>
          <a:xfrm>
            <a:off x="6588225" y="1314480"/>
            <a:ext cx="1224136" cy="1224136"/>
          </a:xfrm>
          <a:prstGeom prst="rect">
            <a:avLst/>
          </a:prstGeom>
        </p:spPr>
      </p:pic>
      <p:pic>
        <p:nvPicPr>
          <p:cNvPr id="14" name="Picture 13" descr="A picture containing object&#10;&#10;Description generated with high confidence">
            <a:extLst>
              <a:ext uri="{FF2B5EF4-FFF2-40B4-BE49-F238E27FC236}">
                <a16:creationId xmlns:a16="http://schemas.microsoft.com/office/drawing/2014/main" xmlns="" id="{5DE35E3E-CF84-418A-9896-CE0CE18BD5F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660233" y="3573017"/>
            <a:ext cx="1008112" cy="1152127"/>
          </a:xfrm>
          <a:prstGeom prst="rect">
            <a:avLst/>
          </a:prstGeom>
        </p:spPr>
      </p:pic>
    </p:spTree>
    <p:custDataLst>
      <p:tags r:id="rId1"/>
    </p:custDataLst>
    <p:extLst>
      <p:ext uri="{BB962C8B-B14F-4D97-AF65-F5344CB8AC3E}">
        <p14:creationId xmlns:p14="http://schemas.microsoft.com/office/powerpoint/2010/main" val="305325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xmlns="" id="{DDE59929-63E5-4327-9F8D-9F9533099474}"/>
              </a:ext>
            </a:extLst>
          </p:cNvPr>
          <p:cNvGraphicFramePr>
            <a:graphicFrameLocks noGrp="1"/>
          </p:cNvGraphicFramePr>
          <p:nvPr>
            <p:extLst>
              <p:ext uri="{D42A27DB-BD31-4B8C-83A1-F6EECF244321}">
                <p14:modId xmlns:p14="http://schemas.microsoft.com/office/powerpoint/2010/main" val="314725946"/>
              </p:ext>
            </p:extLst>
          </p:nvPr>
        </p:nvGraphicFramePr>
        <p:xfrm>
          <a:off x="5004048" y="2492896"/>
          <a:ext cx="3521676" cy="2016224"/>
        </p:xfrm>
        <a:graphic>
          <a:graphicData uri="http://schemas.openxmlformats.org/drawingml/2006/table">
            <a:tbl>
              <a:tblPr firstRow="1" firstCol="1" bandRow="1"/>
              <a:tblGrid>
                <a:gridCol w="1760838">
                  <a:extLst>
                    <a:ext uri="{9D8B030D-6E8A-4147-A177-3AD203B41FA5}">
                      <a16:colId xmlns:a16="http://schemas.microsoft.com/office/drawing/2014/main" xmlns="" val="20001"/>
                    </a:ext>
                  </a:extLst>
                </a:gridCol>
                <a:gridCol w="1760838">
                  <a:extLst>
                    <a:ext uri="{9D8B030D-6E8A-4147-A177-3AD203B41FA5}">
                      <a16:colId xmlns:a16="http://schemas.microsoft.com/office/drawing/2014/main" xmlns="" val="20002"/>
                    </a:ext>
                  </a:extLst>
                </a:gridCol>
              </a:tblGrid>
              <a:tr h="576064">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10s</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1s</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extLst>
                  <a:ext uri="{0D108BD9-81ED-4DB2-BD59-A6C34878D82A}">
                    <a16:rowId xmlns:a16="http://schemas.microsoft.com/office/drawing/2014/main" xmlns="" val="10000"/>
                  </a:ext>
                </a:extLst>
              </a:tr>
              <a:tr h="1440160">
                <a:tc>
                  <a:txBody>
                    <a:bodyPr/>
                    <a:lstStyle/>
                    <a:p>
                      <a:pPr algn="ctr">
                        <a:lnSpc>
                          <a:spcPct val="107000"/>
                        </a:lnSpc>
                        <a:spcAft>
                          <a:spcPts val="0"/>
                        </a:spcAft>
                      </a:pPr>
                      <a:r>
                        <a:rPr lang="en-GB" sz="2400" dirty="0">
                          <a:effectLst/>
                          <a:latin typeface="Myriad Pro" panose="020B0503030403020204"/>
                          <a:ea typeface="Calibri" panose="020F0502020204030204" pitchFamily="34" charset="0"/>
                          <a:cs typeface="Times New Roman" panose="02020603050405020304" pitchFamily="18" charset="0"/>
                        </a:rPr>
                        <a:t>1</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a:effectLst/>
                          <a:latin typeface="Myriad Pro" panose="020B0503030403020204"/>
                          <a:ea typeface="Calibri" panose="020F0502020204030204" pitchFamily="34" charset="0"/>
                          <a:cs typeface="Times New Roman" panose="02020603050405020304" pitchFamily="18" charset="0"/>
                        </a:rPr>
                        <a:t>5</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2" name="Text Placeholder 1"/>
          <p:cNvSpPr>
            <a:spLocks noGrp="1"/>
          </p:cNvSpPr>
          <p:nvPr>
            <p:ph type="body" sz="quarter" idx="11"/>
          </p:nvPr>
        </p:nvSpPr>
        <p:spPr/>
        <p:txBody>
          <a:bodyPr/>
          <a:lstStyle/>
          <a:p>
            <a:r>
              <a:rPr lang="en-GB"/>
              <a:t>1.10 Composition: 11–19 – step 1:4</a:t>
            </a:r>
            <a:endParaRPr lang="en-GB" dirty="0"/>
          </a:p>
        </p:txBody>
      </p:sp>
      <p:pic>
        <p:nvPicPr>
          <p:cNvPr id="4" name="Picture 3">
            <a:extLst>
              <a:ext uri="{FF2B5EF4-FFF2-40B4-BE49-F238E27FC236}">
                <a16:creationId xmlns:a16="http://schemas.microsoft.com/office/drawing/2014/main" xmlns="" id="{F733F392-D052-4C85-8401-A81CFCFEE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000" y="1485890"/>
            <a:ext cx="3812284" cy="3886220"/>
          </a:xfrm>
          <a:prstGeom prst="rect">
            <a:avLst/>
          </a:prstGeom>
        </p:spPr>
      </p:pic>
      <p:sp>
        <p:nvSpPr>
          <p:cNvPr id="10" name="Rectangle 9">
            <a:extLst>
              <a:ext uri="{FF2B5EF4-FFF2-40B4-BE49-F238E27FC236}">
                <a16:creationId xmlns:a16="http://schemas.microsoft.com/office/drawing/2014/main" xmlns="" id="{7A6D96F9-3143-4BBB-B6D6-9973CD7DCF0C}"/>
              </a:ext>
            </a:extLst>
          </p:cNvPr>
          <p:cNvSpPr/>
          <p:nvPr/>
        </p:nvSpPr>
        <p:spPr bwMode="auto">
          <a:xfrm>
            <a:off x="5652120" y="3573016"/>
            <a:ext cx="432048" cy="43204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xmlns="" id="{0C8E8EDD-5C58-4C97-B2F0-A47B49F25623}"/>
              </a:ext>
            </a:extLst>
          </p:cNvPr>
          <p:cNvSpPr/>
          <p:nvPr/>
        </p:nvSpPr>
        <p:spPr bwMode="auto">
          <a:xfrm>
            <a:off x="7308304" y="3583959"/>
            <a:ext cx="432048" cy="43204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3478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a:t>1.10 Composition: 11–19 – step 1:4</a:t>
            </a:r>
            <a:endParaRPr lang="en-GB" dirty="0"/>
          </a:p>
        </p:txBody>
      </p:sp>
      <p:pic>
        <p:nvPicPr>
          <p:cNvPr id="5" name="Picture 4" descr="A picture containing object&#10;&#10;Description generated with very high confidence">
            <a:extLst>
              <a:ext uri="{FF2B5EF4-FFF2-40B4-BE49-F238E27FC236}">
                <a16:creationId xmlns:a16="http://schemas.microsoft.com/office/drawing/2014/main" xmlns="" id="{9BE3E501-0532-42AF-8A84-9ABDA0C5BC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2387531"/>
            <a:ext cx="3953723" cy="2082938"/>
          </a:xfrm>
          <a:prstGeom prst="rect">
            <a:avLst/>
          </a:prstGeom>
        </p:spPr>
      </p:pic>
      <p:graphicFrame>
        <p:nvGraphicFramePr>
          <p:cNvPr id="9" name="Table 8">
            <a:extLst>
              <a:ext uri="{FF2B5EF4-FFF2-40B4-BE49-F238E27FC236}">
                <a16:creationId xmlns:a16="http://schemas.microsoft.com/office/drawing/2014/main" xmlns="" id="{DFE36B08-C8B1-4F30-9B7B-191A37BA66D0}"/>
              </a:ext>
            </a:extLst>
          </p:cNvPr>
          <p:cNvGraphicFramePr>
            <a:graphicFrameLocks noGrp="1"/>
          </p:cNvGraphicFramePr>
          <p:nvPr>
            <p:extLst>
              <p:ext uri="{D42A27DB-BD31-4B8C-83A1-F6EECF244321}">
                <p14:modId xmlns:p14="http://schemas.microsoft.com/office/powerpoint/2010/main" val="3769295786"/>
              </p:ext>
            </p:extLst>
          </p:nvPr>
        </p:nvGraphicFramePr>
        <p:xfrm>
          <a:off x="5004048" y="2492896"/>
          <a:ext cx="3521676" cy="2016224"/>
        </p:xfrm>
        <a:graphic>
          <a:graphicData uri="http://schemas.openxmlformats.org/drawingml/2006/table">
            <a:tbl>
              <a:tblPr firstRow="1" firstCol="1" bandRow="1"/>
              <a:tblGrid>
                <a:gridCol w="1760838">
                  <a:extLst>
                    <a:ext uri="{9D8B030D-6E8A-4147-A177-3AD203B41FA5}">
                      <a16:colId xmlns:a16="http://schemas.microsoft.com/office/drawing/2014/main" xmlns="" val="20001"/>
                    </a:ext>
                  </a:extLst>
                </a:gridCol>
                <a:gridCol w="1760838">
                  <a:extLst>
                    <a:ext uri="{9D8B030D-6E8A-4147-A177-3AD203B41FA5}">
                      <a16:colId xmlns:a16="http://schemas.microsoft.com/office/drawing/2014/main" xmlns="" val="20002"/>
                    </a:ext>
                  </a:extLst>
                </a:gridCol>
              </a:tblGrid>
              <a:tr h="576064">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10s</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1s</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extLst>
                  <a:ext uri="{0D108BD9-81ED-4DB2-BD59-A6C34878D82A}">
                    <a16:rowId xmlns:a16="http://schemas.microsoft.com/office/drawing/2014/main" xmlns="" val="10000"/>
                  </a:ext>
                </a:extLst>
              </a:tr>
              <a:tr h="1440160">
                <a:tc>
                  <a:txBody>
                    <a:bodyPr/>
                    <a:lstStyle/>
                    <a:p>
                      <a:pPr algn="ctr">
                        <a:lnSpc>
                          <a:spcPct val="107000"/>
                        </a:lnSpc>
                        <a:spcAft>
                          <a:spcPts val="0"/>
                        </a:spcAft>
                      </a:pPr>
                      <a:r>
                        <a:rPr lang="en-GB" sz="2400" dirty="0">
                          <a:effectLst/>
                          <a:latin typeface="Myriad Pro" panose="020B0503030403020204"/>
                          <a:ea typeface="Calibri" panose="020F0502020204030204" pitchFamily="34" charset="0"/>
                          <a:cs typeface="Times New Roman" panose="02020603050405020304" pitchFamily="18" charset="0"/>
                        </a:rPr>
                        <a:t>1</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a:effectLst/>
                          <a:latin typeface="Myriad Pro" panose="020B0503030403020204"/>
                          <a:ea typeface="Calibri" panose="020F0502020204030204" pitchFamily="34" charset="0"/>
                          <a:cs typeface="Times New Roman" panose="02020603050405020304" pitchFamily="18" charset="0"/>
                        </a:rPr>
                        <a:t>4</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12" name="Rectangle 11">
            <a:extLst>
              <a:ext uri="{FF2B5EF4-FFF2-40B4-BE49-F238E27FC236}">
                <a16:creationId xmlns:a16="http://schemas.microsoft.com/office/drawing/2014/main" xmlns="" id="{CC6D1D34-8316-40FD-A0EE-09E95A1FCC62}"/>
              </a:ext>
            </a:extLst>
          </p:cNvPr>
          <p:cNvSpPr/>
          <p:nvPr/>
        </p:nvSpPr>
        <p:spPr bwMode="auto">
          <a:xfrm>
            <a:off x="5652120" y="3573016"/>
            <a:ext cx="432048" cy="43204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xmlns="" id="{E307EE05-B6E7-4AAF-9FD9-7712588E4B4E}"/>
              </a:ext>
            </a:extLst>
          </p:cNvPr>
          <p:cNvSpPr/>
          <p:nvPr/>
        </p:nvSpPr>
        <p:spPr bwMode="auto">
          <a:xfrm>
            <a:off x="7308304" y="3583959"/>
            <a:ext cx="432048" cy="43204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1967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1:5</a:t>
            </a:r>
          </a:p>
        </p:txBody>
      </p:sp>
      <p:pic>
        <p:nvPicPr>
          <p:cNvPr id="4" name="Picture 3" descr="A close up of a logo&#10;&#10;Description generated with very high confidence">
            <a:extLst>
              <a:ext uri="{FF2B5EF4-FFF2-40B4-BE49-F238E27FC236}">
                <a16:creationId xmlns:a16="http://schemas.microsoft.com/office/drawing/2014/main" xmlns="" id="{BA3DD1ED-96D4-4E1D-B898-4849FB7562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26971" y="1259978"/>
            <a:ext cx="4090058" cy="728862"/>
          </a:xfrm>
          <a:prstGeom prst="rect">
            <a:avLst/>
          </a:prstGeom>
        </p:spPr>
      </p:pic>
      <p:pic>
        <p:nvPicPr>
          <p:cNvPr id="10" name="Picture 9" descr="A picture containing object&#10;&#10;Description generated with very high confidence">
            <a:extLst>
              <a:ext uri="{FF2B5EF4-FFF2-40B4-BE49-F238E27FC236}">
                <a16:creationId xmlns:a16="http://schemas.microsoft.com/office/drawing/2014/main" xmlns="" id="{603DC480-267B-449E-8BAE-B021EA25D9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95123" y="3722326"/>
            <a:ext cx="2441555" cy="2082938"/>
          </a:xfrm>
          <a:prstGeom prst="rect">
            <a:avLst/>
          </a:prstGeom>
        </p:spPr>
      </p:pic>
      <p:pic>
        <p:nvPicPr>
          <p:cNvPr id="11" name="Picture 10" descr="A picture containing object&#10;&#10;Description generated with very high confidence">
            <a:extLst>
              <a:ext uri="{FF2B5EF4-FFF2-40B4-BE49-F238E27FC236}">
                <a16:creationId xmlns:a16="http://schemas.microsoft.com/office/drawing/2014/main" xmlns="" id="{2FE7510C-A5E6-43A2-ABBE-72EDB67866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82955" y="3750400"/>
            <a:ext cx="1440160" cy="2082938"/>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xmlns="" id="{FEA568E6-D788-4C79-ACE3-E95E2574066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815003" y="1988840"/>
            <a:ext cx="1728192" cy="144016"/>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xmlns="" id="{EF41B338-F0B2-4D25-87D4-398CCB8D7DA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391067" y="2132856"/>
            <a:ext cx="576064" cy="584846"/>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xmlns="" id="{EAA7EE54-4FE7-43B0-B966-942518C3D2C2}"/>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526971" y="2492896"/>
            <a:ext cx="864096" cy="432048"/>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xmlns="" id="{F8AC32DE-6DC1-4568-BEEA-3B9663D883E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543193" y="1988840"/>
            <a:ext cx="1728193" cy="144016"/>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xmlns="" id="{A788CC19-4B66-4BBF-86D2-81F4B709BD7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342000" y="2132856"/>
            <a:ext cx="576064" cy="584846"/>
          </a:xfrm>
          <a:prstGeom prst="rect">
            <a:avLst/>
          </a:prstGeom>
        </p:spPr>
      </p:pic>
      <p:pic>
        <p:nvPicPr>
          <p:cNvPr id="19" name="Picture 18" descr="A close up of a logo&#10;&#10;Description generated with very high confidence">
            <a:extLst>
              <a:ext uri="{FF2B5EF4-FFF2-40B4-BE49-F238E27FC236}">
                <a16:creationId xmlns:a16="http://schemas.microsoft.com/office/drawing/2014/main" xmlns="" id="{8066E818-2479-400B-8C14-B63E263F45CD}"/>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5918064" y="2492896"/>
            <a:ext cx="698964" cy="432048"/>
          </a:xfrm>
          <a:prstGeom prst="rect">
            <a:avLst/>
          </a:prstGeom>
        </p:spPr>
      </p:pic>
    </p:spTree>
    <p:extLst>
      <p:ext uri="{BB962C8B-B14F-4D97-AF65-F5344CB8AC3E}">
        <p14:creationId xmlns:p14="http://schemas.microsoft.com/office/powerpoint/2010/main" val="11157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26" presetClass="emph" presetSubtype="0" fill="hold" nodeType="afterEffect">
                                  <p:stCondLst>
                                    <p:cond delay="250"/>
                                  </p:stCondLst>
                                  <p:childTnLst>
                                    <p:animEffect transition="out" filter="fade">
                                      <p:cBhvr>
                                        <p:cTn id="18" dur="500" tmFilter="0, 0; .2, .5; .8, .5; 1, 0"/>
                                        <p:tgtEl>
                                          <p:spTgt spid="11"/>
                                        </p:tgtEl>
                                      </p:cBhvr>
                                    </p:animEffect>
                                    <p:animScale>
                                      <p:cBhvr>
                                        <p:cTn id="19" dur="250" autoRev="1" fill="hold"/>
                                        <p:tgtEl>
                                          <p:spTgt spid="11"/>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1500"/>
                            </p:stCondLst>
                            <p:childTnLst>
                              <p:par>
                                <p:cTn id="34" presetID="26" presetClass="emph" presetSubtype="0" fill="hold" nodeType="afterEffect">
                                  <p:stCondLst>
                                    <p:cond delay="0"/>
                                  </p:stCondLst>
                                  <p:childTnLst>
                                    <p:animEffect transition="out" filter="fade">
                                      <p:cBhvr>
                                        <p:cTn id="35" dur="500" tmFilter="0, 0; .2, .5; .8, .5; 1, 0"/>
                                        <p:tgtEl>
                                          <p:spTgt spid="10"/>
                                        </p:tgtEl>
                                      </p:cBhvr>
                                    </p:animEffect>
                                    <p:animScale>
                                      <p:cBhvr>
                                        <p:cTn id="36"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10.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11.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12.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13.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14.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15.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16.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17.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18.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19.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2.xml><?xml version="1.0" encoding="utf-8"?>
<p:tagLst xmlns:a="http://schemas.openxmlformats.org/drawingml/2006/main" xmlns:r="http://schemas.openxmlformats.org/officeDocument/2006/relationships" xmlns:p="http://schemas.openxmlformats.org/presentationml/2006/main">
  <p:tag name="TIMING" val="|0.8|2.8|1.3|2.7|1.5"/>
</p:tagLst>
</file>

<file path=ppt/tags/tag20.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21.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22.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23.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24.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3.xml><?xml version="1.0" encoding="utf-8"?>
<p:tagLst xmlns:a="http://schemas.openxmlformats.org/drawingml/2006/main" xmlns:r="http://schemas.openxmlformats.org/officeDocument/2006/relationships" xmlns:p="http://schemas.openxmlformats.org/presentationml/2006/main">
  <p:tag name="TIMING" val="|6.6|1.2|1.1"/>
</p:tagLst>
</file>

<file path=ppt/tags/tag4.xml><?xml version="1.0" encoding="utf-8"?>
<p:tagLst xmlns:a="http://schemas.openxmlformats.org/drawingml/2006/main" xmlns:r="http://schemas.openxmlformats.org/officeDocument/2006/relationships" xmlns:p="http://schemas.openxmlformats.org/presentationml/2006/main">
  <p:tag name="TIMING" val="|6.6|1.2|1.1"/>
</p:tagLst>
</file>

<file path=ppt/tags/tag5.xml><?xml version="1.0" encoding="utf-8"?>
<p:tagLst xmlns:a="http://schemas.openxmlformats.org/drawingml/2006/main" xmlns:r="http://schemas.openxmlformats.org/officeDocument/2006/relationships" xmlns:p="http://schemas.openxmlformats.org/presentationml/2006/main">
  <p:tag name="TIMING" val="|6.6|1.2|1.1"/>
</p:tagLst>
</file>

<file path=ppt/tags/tag6.xml><?xml version="1.0" encoding="utf-8"?>
<p:tagLst xmlns:a="http://schemas.openxmlformats.org/drawingml/2006/main" xmlns:r="http://schemas.openxmlformats.org/officeDocument/2006/relationships" xmlns:p="http://schemas.openxmlformats.org/presentationml/2006/main">
  <p:tag name="TIMING" val="|6.6|1.2|1.1"/>
</p:tagLst>
</file>

<file path=ppt/tags/tag7.xml><?xml version="1.0" encoding="utf-8"?>
<p:tagLst xmlns:a="http://schemas.openxmlformats.org/drawingml/2006/main" xmlns:r="http://schemas.openxmlformats.org/officeDocument/2006/relationships" xmlns:p="http://schemas.openxmlformats.org/presentationml/2006/main">
  <p:tag name="TIMING" val="|6.6|1.2|1.1"/>
</p:tagLst>
</file>

<file path=ppt/tags/tag8.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9.xml><?xml version="1.0" encoding="utf-8"?>
<p:tagLst xmlns:a="http://schemas.openxmlformats.org/drawingml/2006/main" xmlns:r="http://schemas.openxmlformats.org/officeDocument/2006/relationships" xmlns:p="http://schemas.openxmlformats.org/presentationml/2006/main">
  <p:tag name="TIMING" val="|0.5|1.5|1.1|1.3|1.2|1|1.4|1.3|2.5"/>
</p:tagLst>
</file>

<file path=ppt/theme/theme1.xml><?xml version="1.0" encoding="utf-8"?>
<a:theme xmlns:a="http://schemas.openxmlformats.org/drawingml/2006/main" name="Mastery PD PowerPoint V4.2">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PD PowerPoint V4.2</Template>
  <TotalTime>0</TotalTime>
  <Words>729</Words>
  <Application>Microsoft Office PowerPoint</Application>
  <PresentationFormat>On-screen Show (4:3)</PresentationFormat>
  <Paragraphs>251</Paragraphs>
  <Slides>67</Slides>
  <Notes>66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Calibri</vt:lpstr>
      <vt:lpstr>Myriad Pro</vt:lpstr>
      <vt:lpstr>Myriad Pro Semibold</vt:lpstr>
      <vt:lpstr>Times New Roman</vt:lpstr>
      <vt:lpstr>Wingdings</vt:lpstr>
      <vt:lpstr>Mastery PD PowerPoint V4.2</vt:lpstr>
      <vt:lpstr>1.10 Composition of numbers: 11–19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2017-12-20T12:25:26Z</dcterms:created>
  <dcterms:modified xsi:type="dcterms:W3CDTF">2018-01-11T11:24:36Z</dcterms:modified>
</cp:coreProperties>
</file>